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7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0AC-4B13-2F47-87DE-0786039E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FBE2-57B5-4347-A06B-5662C9E8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DD6-2559-F24F-9937-1F5044E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2060-3CA5-4848-A277-361695C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705-A60B-EA47-9EFB-E6E142CD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609F-22B0-C245-BDAC-41F362A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42A5-4C07-0C45-96C6-5FCB9B8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6D1-F1C2-2446-8264-FE4BC83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9D-E276-5D44-9678-CCB4A2C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B20F-09B5-B14C-A05C-12F2397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1AB7D-89BF-2240-9B4F-0688D86E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9715-789E-984D-8288-9AACBE82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A8EA-3FA9-454E-A0F4-3E4AA71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49E-482D-F14C-906A-E174AF9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9-4180-594D-9BD8-75AED41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D5F-AD8D-E04D-9915-0F21DDB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BA7-C077-5E42-AC7E-8BE9BBE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FC51-0735-874F-BA1E-9F13D58D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70AA-829D-3541-92F3-1009C15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BE51-AB2D-CD43-85A7-E50172A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69A-8EED-D749-81ED-4B92F19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1476-C73D-E94B-8738-0F9AE55F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05A2-2D5F-FB44-9F45-F263B818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E2D2-F069-874A-BDB8-642B4673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3ED3-3DA5-A744-AD5C-5F5C3472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CD0-B707-2D4F-A682-FBAE3C5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BF8-5D14-614F-BC13-9C7741BE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D33B-46FB-F44D-ADC9-79E64396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DADD-F1BF-E04F-97E5-E4B386E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8562-8B99-574C-B967-A1A8355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1C5-2587-4B47-8EA0-817BF3D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9E81-B413-9A45-A37D-F74EDFDF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4AA1-AB12-0A4C-8255-43B2582D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4FD6-18E0-9C43-8C13-56AB398D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5AD3-5F1A-7041-9F27-65D427F9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EC3B-23BD-3140-951D-B04FB394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3C617-9B2D-F34B-A3A7-73DD4767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D81D1-263A-334D-9FF4-EBB1BD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58AC-9349-4A48-ADA6-FA69D669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2D4-5582-1D4C-835E-058578F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7C6D7-43B5-5D40-83C9-0706D8E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A5E9-B5B9-D142-8192-95E88B2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32EC-1D8B-264D-9A8E-7A412FC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C43E-C625-2B44-A591-563473DA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0284B-1DFE-204D-BB32-3D7118A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2CF3-4FFA-084F-B6EF-3BEB277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E5D-A599-984D-83F5-87C46BA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0557-FC7D-AC4D-89A4-91C14909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B054-8FB9-B444-9282-1BBC99E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FC45-D3AE-FA41-AB99-192445FD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CE8B-C0B4-414D-9B12-07281BF1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CB34-E126-ED47-B5C4-90BC113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2DE-5309-7341-BE64-E9736E85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F01F-CB77-3C46-B293-523C5D260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7D14-6219-5649-9171-0CD6ED96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466A-5355-DA41-9D71-4E92061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72AF-556B-4E4B-A42D-8A5F89C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38A6-AC80-274B-8D81-21FBD56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D2E06-F28A-9244-931E-2DD9ED20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3D83-B796-FA4E-A4E9-4A9FE33D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935A-5EA8-C64A-AF68-3F666A9E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B5B-7A5A-7947-97A8-7ACC617A7DE1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0184-57BD-5F45-BB8A-430A5977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43C-FC20-2A46-876B-930433C3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736224" y="316173"/>
            <a:ext cx="47965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Experimental Plan – p56XX</a:t>
            </a: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Sawcut @ 600 grit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D929D3-7190-2E4B-9053-7F8FD578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85085"/>
              </p:ext>
            </p:extLst>
          </p:nvPr>
        </p:nvGraphicFramePr>
        <p:xfrm>
          <a:off x="1176849" y="1407744"/>
          <a:ext cx="7065208" cy="2143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65208">
                  <a:extLst>
                    <a:ext uri="{9D8B030D-6E8A-4147-A177-3AD203B41FA5}">
                      <a16:colId xmlns:a16="http://schemas.microsoft.com/office/drawing/2014/main" val="241412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0.3, 0.4, 0.5, 0.4, 0.6, 0.4, 0.7, 0.4, 0.8, 0.4, 1.0]MPa @ 1 Hz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0.8, 1.0]MPa @ 1.0Hz x 2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[1, 1, 1, 1]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8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5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0.3, 0.4, 0.5, 0.4, 0.6, 0.4, 0.7, 0.4, 0.8, 0.4, 1.0]MPa @ 1 Hz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1.0]MPa @ 1.0Hz</a:t>
                      </a:r>
                      <a:endParaRPr lang="en-US" sz="1600" b="0" strike="sng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90459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5975828-0A29-AA41-8B4A-F71D272F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37200"/>
              </p:ext>
            </p:extLst>
          </p:nvPr>
        </p:nvGraphicFramePr>
        <p:xfrm>
          <a:off x="9065662" y="1407744"/>
          <a:ext cx="194948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89">
                  <a:extLst>
                    <a:ext uri="{9D8B030D-6E8A-4147-A177-3AD203B41FA5}">
                      <a16:colId xmlns:a16="http://schemas.microsoft.com/office/drawing/2014/main" val="300824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2: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3: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4: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4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5: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6: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7: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4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9: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10: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11: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</a:p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12: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2312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F20A8C6-2B61-0B40-AE99-A00B8E86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99118"/>
              </p:ext>
            </p:extLst>
          </p:nvPr>
        </p:nvGraphicFramePr>
        <p:xfrm>
          <a:off x="1176849" y="3776626"/>
          <a:ext cx="2199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414">
                  <a:extLst>
                    <a:ext uri="{9D8B030D-6E8A-4147-A177-3AD203B41FA5}">
                      <a16:colId xmlns:a16="http://schemas.microsoft.com/office/drawing/2014/main" val="176661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9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1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1 - 12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93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526418-2730-C545-B3C4-8B1DBAAE8076}"/>
              </a:ext>
            </a:extLst>
          </p:cNvPr>
          <p:cNvSpPr txBox="1"/>
          <p:nvPr/>
        </p:nvSpPr>
        <p:spPr>
          <a:xfrm>
            <a:off x="9198669" y="5452858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~2.75 hrs./stress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042B2-4DD7-AA48-A721-D1B8F9F63092}"/>
              </a:ext>
            </a:extLst>
          </p:cNvPr>
          <p:cNvSpPr/>
          <p:nvPr/>
        </p:nvSpPr>
        <p:spPr>
          <a:xfrm>
            <a:off x="4813855" y="4235151"/>
            <a:ext cx="1294109" cy="17590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72ACE6-105A-6249-A18B-B5501E47EAD9}"/>
              </a:ext>
            </a:extLst>
          </p:cNvPr>
          <p:cNvSpPr/>
          <p:nvPr/>
        </p:nvSpPr>
        <p:spPr>
          <a:xfrm>
            <a:off x="5325299" y="4444379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9E9B88-99EA-4E46-B6E1-EAF68B1326E4}"/>
              </a:ext>
            </a:extLst>
          </p:cNvPr>
          <p:cNvSpPr/>
          <p:nvPr/>
        </p:nvSpPr>
        <p:spPr>
          <a:xfrm>
            <a:off x="5325299" y="4843460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875AAB-FAAD-D440-BA90-0116B6B241B8}"/>
              </a:ext>
            </a:extLst>
          </p:cNvPr>
          <p:cNvSpPr/>
          <p:nvPr/>
        </p:nvSpPr>
        <p:spPr>
          <a:xfrm>
            <a:off x="5325299" y="5242781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B315F4-3350-C24C-BF73-D555D29141C0}"/>
              </a:ext>
            </a:extLst>
          </p:cNvPr>
          <p:cNvSpPr/>
          <p:nvPr/>
        </p:nvSpPr>
        <p:spPr>
          <a:xfrm>
            <a:off x="5325299" y="5614844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75BA1-4525-B14C-B79F-338C2C623973}"/>
              </a:ext>
            </a:extLst>
          </p:cNvPr>
          <p:cNvSpPr/>
          <p:nvPr/>
        </p:nvSpPr>
        <p:spPr>
          <a:xfrm>
            <a:off x="6200954" y="4715599"/>
            <a:ext cx="1294109" cy="1278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F533F-492F-EC48-9916-149D0771FF8B}"/>
              </a:ext>
            </a:extLst>
          </p:cNvPr>
          <p:cNvSpPr/>
          <p:nvPr/>
        </p:nvSpPr>
        <p:spPr>
          <a:xfrm>
            <a:off x="6712398" y="4843460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396FDC-B732-DA4E-B458-CA745E00C69B}"/>
              </a:ext>
            </a:extLst>
          </p:cNvPr>
          <p:cNvSpPr/>
          <p:nvPr/>
        </p:nvSpPr>
        <p:spPr>
          <a:xfrm>
            <a:off x="6712398" y="5242781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851508-87E1-DB41-AE3D-C820A7AEC119}"/>
              </a:ext>
            </a:extLst>
          </p:cNvPr>
          <p:cNvSpPr/>
          <p:nvPr/>
        </p:nvSpPr>
        <p:spPr>
          <a:xfrm>
            <a:off x="6712398" y="5614844"/>
            <a:ext cx="271220" cy="2712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AE92FC-D83C-B946-88D6-49CCA18371AB}"/>
              </a:ext>
            </a:extLst>
          </p:cNvPr>
          <p:cNvGrpSpPr/>
          <p:nvPr/>
        </p:nvGrpSpPr>
        <p:grpSpPr>
          <a:xfrm>
            <a:off x="356060" y="2"/>
            <a:ext cx="11336587" cy="6857998"/>
            <a:chOff x="356060" y="1"/>
            <a:chExt cx="11336587" cy="68579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7DF9D8-BCE5-3C41-B951-45FC05F9F3E4}"/>
                </a:ext>
              </a:extLst>
            </p:cNvPr>
            <p:cNvGrpSpPr/>
            <p:nvPr/>
          </p:nvGrpSpPr>
          <p:grpSpPr>
            <a:xfrm>
              <a:off x="356060" y="1"/>
              <a:ext cx="6837781" cy="6857998"/>
              <a:chOff x="64230" y="1"/>
              <a:chExt cx="6837781" cy="68579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0BDA11-FF50-8D48-9D9C-589CD80683BC}"/>
                  </a:ext>
                </a:extLst>
              </p:cNvPr>
              <p:cNvGrpSpPr/>
              <p:nvPr/>
            </p:nvGrpSpPr>
            <p:grpSpPr>
              <a:xfrm>
                <a:off x="64230" y="1"/>
                <a:ext cx="6837781" cy="6857998"/>
                <a:chOff x="64230" y="1"/>
                <a:chExt cx="6837781" cy="6857998"/>
              </a:xfrm>
            </p:grpSpPr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20CE16C-F5AD-9945-B74A-A62098E70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055" y="1"/>
                  <a:ext cx="6777956" cy="34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D70761-F716-EB4F-92F9-A8DCA5785B62}"/>
                    </a:ext>
                  </a:extLst>
                </p:cNvPr>
                <p:cNvGrpSpPr/>
                <p:nvPr/>
              </p:nvGrpSpPr>
              <p:grpSpPr>
                <a:xfrm>
                  <a:off x="64230" y="3392239"/>
                  <a:ext cx="6831686" cy="3465760"/>
                  <a:chOff x="64230" y="3392239"/>
                  <a:chExt cx="6831686" cy="3465760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813E48ED-71BA-D947-B3A2-C3042BA507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893" y="3446825"/>
                    <a:ext cx="6817023" cy="34111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2">
                    <a:extLst>
                      <a:ext uri="{FF2B5EF4-FFF2-40B4-BE49-F238E27FC236}">
                        <a16:creationId xmlns:a16="http://schemas.microsoft.com/office/drawing/2014/main" id="{353C8B92-0B99-5E48-A118-2CA7D7811F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96993"/>
                  <a:stretch/>
                </p:blipFill>
                <p:spPr bwMode="auto">
                  <a:xfrm>
                    <a:off x="64230" y="3392239"/>
                    <a:ext cx="203823" cy="34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2E2A0B-442E-C742-ABEE-AFEEC074412B}"/>
                  </a:ext>
                </a:extLst>
              </p:cNvPr>
              <p:cNvSpPr txBox="1"/>
              <p:nvPr/>
            </p:nvSpPr>
            <p:spPr>
              <a:xfrm>
                <a:off x="642026" y="352034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p5458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EB90BE-BEE8-8D43-9020-6E70F1484775}"/>
                  </a:ext>
                </a:extLst>
              </p:cNvPr>
              <p:cNvSpPr txBox="1"/>
              <p:nvPr/>
            </p:nvSpPr>
            <p:spPr>
              <a:xfrm>
                <a:off x="642026" y="116186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p5462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C58CFC-A87E-1C43-A4B5-79361BE6F38E}"/>
                </a:ext>
              </a:extLst>
            </p:cNvPr>
            <p:cNvGrpSpPr/>
            <p:nvPr/>
          </p:nvGrpSpPr>
          <p:grpSpPr>
            <a:xfrm>
              <a:off x="8259053" y="100878"/>
              <a:ext cx="3433594" cy="6689025"/>
              <a:chOff x="7967223" y="100878"/>
              <a:chExt cx="3433594" cy="6689025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DE82AAAF-C34C-E64F-AD51-75E7C75BC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223" y="3582048"/>
                <a:ext cx="3433593" cy="3207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737CF846-83F1-8B47-9ACF-3C1F1CC7D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224" y="100878"/>
                <a:ext cx="3433593" cy="3260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8ED0AE-7462-A340-B324-9CC184DDB4D4}"/>
                </a:ext>
              </a:extLst>
            </p:cNvPr>
            <p:cNvCxnSpPr/>
            <p:nvPr/>
          </p:nvCxnSpPr>
          <p:spPr>
            <a:xfrm>
              <a:off x="7772403" y="100878"/>
              <a:ext cx="0" cy="662453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1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804356" y="316173"/>
            <a:ext cx="466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Relevant Info &amp; Questions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65F55-4BEF-CB47-9667-5732102A8A3B}"/>
              </a:ext>
            </a:extLst>
          </p:cNvPr>
          <p:cNvSpPr txBox="1"/>
          <p:nvPr/>
        </p:nvSpPr>
        <p:spPr>
          <a:xfrm>
            <a:off x="1278610" y="1185620"/>
            <a:ext cx="90122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 of this project would be to use pressure sensitive film to characterize stress-area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can inform which PZTs to use.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I’’m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thinking just the middle column will be 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We’re at ~89% usage of database — maybe increase storage capacity (25TB to 30TB…?)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plan to do this after AGU — 18-21 December. I can do the pressure sensitive film part this week.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Permeability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I’m going through some old slide decks to confirm, but yes I think that I’ve checked the permeability. It is very important, especially regarding Pp oscillations. I’ll talk more about this on Wednesday. 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Oscillation Protocol and Amplitudes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Maybe I could modify Amp2,4 so that I focus on larger amplitudes. Irreversibility is most apparent at the larger oscillation amplitudes, so maybe just repeating 1MPa is sufficient.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Something like...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[1, 1, 1, 1, 1, 1, 1]MPa @ 1 Hz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[0.8, 1, 0.8, 1, 0.8, 1]MP @ 1 Hz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Stress Levels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My main motivation for 3 stress levels is to keep the experiment short enough to be completed in 1 day to prevent unnecessarily long holds and/or load/reloads. After I use pressure sensitive film, I will have a better idea if small changes in contact area are resolvable.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6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456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14</cp:revision>
  <dcterms:created xsi:type="dcterms:W3CDTF">2021-01-27T16:24:30Z</dcterms:created>
  <dcterms:modified xsi:type="dcterms:W3CDTF">2021-12-08T16:28:04Z</dcterms:modified>
</cp:coreProperties>
</file>