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3"/>
    <p:restoredTop sz="96327"/>
  </p:normalViewPr>
  <p:slideViewPr>
    <p:cSldViewPr snapToGrid="0" snapToObjects="1">
      <p:cViewPr>
        <p:scale>
          <a:sx n="130" d="100"/>
          <a:sy n="130" d="100"/>
        </p:scale>
        <p:origin x="54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F0AC-4B13-2F47-87DE-0786039EE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7FBE2-57B5-4347-A06B-5662C9E8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BDD6-2559-F24F-9937-1F5044EB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2060-3CA5-4848-A277-361695C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7705-A60B-EA47-9EFB-E6E142CD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609F-22B0-C245-BDAC-41F362A3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542A5-4C07-0C45-96C6-5FCB9B845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D6D1-F1C2-2446-8264-FE4BC835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5E79D-E276-5D44-9678-CCB4A2C1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B20F-09B5-B14C-A05C-12F2397C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7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1AB7D-89BF-2240-9B4F-0688D86E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E9715-789E-984D-8288-9AACBE82A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A8EA-3FA9-454E-A0F4-3E4AA71A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F49E-482D-F14C-906A-E174AF99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8759-4180-594D-9BD8-75AED41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8D5F-AD8D-E04D-9915-0F21DDB7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ABA7-C077-5E42-AC7E-8BE9BBE3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FC51-0735-874F-BA1E-9F13D58D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70AA-829D-3541-92F3-1009C15A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BE51-AB2D-CD43-85A7-E50172A3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769A-8EED-D749-81ED-4B92F197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1476-C73D-E94B-8738-0F9AE55F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05A2-2D5F-FB44-9F45-F263B818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E2D2-F069-874A-BDB8-642B4673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3ED3-3DA5-A744-AD5C-5F5C3472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1CD0-B707-2D4F-A682-FBAE3C56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BBF8-5D14-614F-BC13-9C7741BE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7D33B-46FB-F44D-ADC9-79E643963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2DADD-F1BF-E04F-97E5-E4B386EC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8562-8B99-574C-B967-A1A83552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F1C5-2587-4B47-8EA0-817BF3D7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9E81-B413-9A45-A37D-F74EDFDF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54AA1-AB12-0A4C-8255-43B2582D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74FD6-18E0-9C43-8C13-56AB398D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E5AD3-5F1A-7041-9F27-65D427F9A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DEC3B-23BD-3140-951D-B04FB394F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3C617-9B2D-F34B-A3A7-73DD4767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D81D1-263A-334D-9FF4-EBB1BD23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558AC-9349-4A48-ADA6-FA69D669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1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C2D4-5582-1D4C-835E-058578FE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7C6D7-43B5-5D40-83C9-0706D8EC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3A5E9-B5B9-D142-8192-95E88B2C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332EC-1D8B-264D-9A8E-7A412FC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2C43E-C625-2B44-A591-563473DA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0284B-1DFE-204D-BB32-3D7118A0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E2CF3-4FFA-084F-B6EF-3BEB277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3E5D-A599-984D-83F5-87C46BA3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0557-FC7D-AC4D-89A4-91C14909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B054-8FB9-B444-9282-1BBC99E26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FC45-D3AE-FA41-AB99-192445FD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0CE8B-C0B4-414D-9B12-07281BF1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ACB34-E126-ED47-B5C4-90BC113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E2DE-5309-7341-BE64-E9736E85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5F01F-CB77-3C46-B293-523C5D260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67D14-6219-5649-9171-0CD6ED96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1466A-5355-DA41-9D71-4E920619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772AF-556B-4E4B-A42D-8A5F89CA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38A6-AC80-274B-8D81-21FBD56A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D2E06-F28A-9244-931E-2DD9ED20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63D83-B796-FA4E-A4E9-4A9FE33D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935A-5EA8-C64A-AF68-3F666A9E7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AB5B-7A5A-7947-97A8-7ACC617A7DE1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0184-57BD-5F45-BB8A-430A59779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243C-FC20-2A46-876B-930433C34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5F86-9CB1-F44A-A1CF-C47DE6462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2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E75174A-4E75-BE47-901A-476CD8FBCC40}"/>
              </a:ext>
            </a:extLst>
          </p:cNvPr>
          <p:cNvSpPr/>
          <p:nvPr/>
        </p:nvSpPr>
        <p:spPr>
          <a:xfrm>
            <a:off x="10292903" y="3986106"/>
            <a:ext cx="1294109" cy="1278610"/>
          </a:xfrm>
          <a:prstGeom prst="roundRect">
            <a:avLst>
              <a:gd name="adj" fmla="val 6363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56764-1634-1444-BE73-B092FAB1BA0F}"/>
              </a:ext>
            </a:extLst>
          </p:cNvPr>
          <p:cNvSpPr txBox="1"/>
          <p:nvPr/>
        </p:nvSpPr>
        <p:spPr>
          <a:xfrm>
            <a:off x="2370175" y="316173"/>
            <a:ext cx="7451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Experiments p5607 &amp; p5608 – A quick look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1E042B2-4DD7-AA48-A721-D1B8F9F63092}"/>
              </a:ext>
            </a:extLst>
          </p:cNvPr>
          <p:cNvSpPr/>
          <p:nvPr/>
        </p:nvSpPr>
        <p:spPr>
          <a:xfrm>
            <a:off x="8905804" y="3505658"/>
            <a:ext cx="1294109" cy="1759058"/>
          </a:xfrm>
          <a:prstGeom prst="roundRect">
            <a:avLst>
              <a:gd name="adj" fmla="val 6363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72ACE6-105A-6249-A18B-B5501E47EAD9}"/>
              </a:ext>
            </a:extLst>
          </p:cNvPr>
          <p:cNvSpPr/>
          <p:nvPr/>
        </p:nvSpPr>
        <p:spPr>
          <a:xfrm>
            <a:off x="9417248" y="3714886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9E9B88-99EA-4E46-B6E1-EAF68B1326E4}"/>
              </a:ext>
            </a:extLst>
          </p:cNvPr>
          <p:cNvSpPr/>
          <p:nvPr/>
        </p:nvSpPr>
        <p:spPr>
          <a:xfrm>
            <a:off x="9417248" y="4113967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875AAB-FAAD-D440-BA90-0116B6B241B8}"/>
              </a:ext>
            </a:extLst>
          </p:cNvPr>
          <p:cNvSpPr/>
          <p:nvPr/>
        </p:nvSpPr>
        <p:spPr>
          <a:xfrm>
            <a:off x="9417248" y="4513288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B315F4-3350-C24C-BF73-D555D29141C0}"/>
              </a:ext>
            </a:extLst>
          </p:cNvPr>
          <p:cNvSpPr/>
          <p:nvPr/>
        </p:nvSpPr>
        <p:spPr>
          <a:xfrm>
            <a:off x="9417248" y="4885351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0F533F-492F-EC48-9916-149D0771FF8B}"/>
              </a:ext>
            </a:extLst>
          </p:cNvPr>
          <p:cNvSpPr/>
          <p:nvPr/>
        </p:nvSpPr>
        <p:spPr>
          <a:xfrm>
            <a:off x="10804347" y="4113967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396FDC-B732-DA4E-B458-CA745E00C69B}"/>
              </a:ext>
            </a:extLst>
          </p:cNvPr>
          <p:cNvSpPr/>
          <p:nvPr/>
        </p:nvSpPr>
        <p:spPr>
          <a:xfrm>
            <a:off x="10804347" y="4513288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851508-87E1-DB41-AE3D-C820A7AEC119}"/>
              </a:ext>
            </a:extLst>
          </p:cNvPr>
          <p:cNvSpPr/>
          <p:nvPr/>
        </p:nvSpPr>
        <p:spPr>
          <a:xfrm>
            <a:off x="10804347" y="4885351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EEF949-0EFD-D44C-8F4A-3AB1FA062687}"/>
              </a:ext>
            </a:extLst>
          </p:cNvPr>
          <p:cNvSpPr/>
          <p:nvPr/>
        </p:nvSpPr>
        <p:spPr>
          <a:xfrm>
            <a:off x="11191697" y="4113967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5A2340-D730-A24D-BA4C-AB680B6C5E42}"/>
              </a:ext>
            </a:extLst>
          </p:cNvPr>
          <p:cNvSpPr/>
          <p:nvPr/>
        </p:nvSpPr>
        <p:spPr>
          <a:xfrm>
            <a:off x="11191697" y="4513288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32978E-F8B5-D143-82D0-DF841B760A13}"/>
              </a:ext>
            </a:extLst>
          </p:cNvPr>
          <p:cNvSpPr/>
          <p:nvPr/>
        </p:nvSpPr>
        <p:spPr>
          <a:xfrm>
            <a:off x="11191697" y="4885351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4560FE-AFA9-7A4E-A9AE-5C30B358C0A8}"/>
              </a:ext>
            </a:extLst>
          </p:cNvPr>
          <p:cNvSpPr/>
          <p:nvPr/>
        </p:nvSpPr>
        <p:spPr>
          <a:xfrm>
            <a:off x="10416997" y="4113967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215D8F-CC43-6042-890D-00F85707DDDD}"/>
              </a:ext>
            </a:extLst>
          </p:cNvPr>
          <p:cNvSpPr/>
          <p:nvPr/>
        </p:nvSpPr>
        <p:spPr>
          <a:xfrm>
            <a:off x="10416997" y="4513288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06D01C-306A-1148-8E0D-B9C95374D800}"/>
              </a:ext>
            </a:extLst>
          </p:cNvPr>
          <p:cNvSpPr/>
          <p:nvPr/>
        </p:nvSpPr>
        <p:spPr>
          <a:xfrm>
            <a:off x="10416997" y="4885351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88F859-3E04-7D47-BBCD-819DE02B3F06}"/>
              </a:ext>
            </a:extLst>
          </p:cNvPr>
          <p:cNvSpPr/>
          <p:nvPr/>
        </p:nvSpPr>
        <p:spPr>
          <a:xfrm>
            <a:off x="9801423" y="3714886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A6238D-832D-3240-BF59-A20CAAB20CF2}"/>
              </a:ext>
            </a:extLst>
          </p:cNvPr>
          <p:cNvSpPr/>
          <p:nvPr/>
        </p:nvSpPr>
        <p:spPr>
          <a:xfrm>
            <a:off x="9801423" y="4113967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518DB9-8E85-B047-AF77-1FDF064FB368}"/>
              </a:ext>
            </a:extLst>
          </p:cNvPr>
          <p:cNvSpPr/>
          <p:nvPr/>
        </p:nvSpPr>
        <p:spPr>
          <a:xfrm>
            <a:off x="9801423" y="4513288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AAC870-E9BC-2647-8CD1-5A2B755267C7}"/>
              </a:ext>
            </a:extLst>
          </p:cNvPr>
          <p:cNvSpPr/>
          <p:nvPr/>
        </p:nvSpPr>
        <p:spPr>
          <a:xfrm>
            <a:off x="9801423" y="4885351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0367413-4046-E04C-92A1-8DC07AE0F5B8}"/>
              </a:ext>
            </a:extLst>
          </p:cNvPr>
          <p:cNvSpPr/>
          <p:nvPr/>
        </p:nvSpPr>
        <p:spPr>
          <a:xfrm>
            <a:off x="9023548" y="3714886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00E45A-4C57-254A-8F42-525E81316192}"/>
              </a:ext>
            </a:extLst>
          </p:cNvPr>
          <p:cNvSpPr/>
          <p:nvPr/>
        </p:nvSpPr>
        <p:spPr>
          <a:xfrm>
            <a:off x="9023548" y="4113967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5C343B3-DF23-4A47-B184-2F93805930DC}"/>
              </a:ext>
            </a:extLst>
          </p:cNvPr>
          <p:cNvSpPr/>
          <p:nvPr/>
        </p:nvSpPr>
        <p:spPr>
          <a:xfrm>
            <a:off x="9023548" y="4513288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DA6A9F-BF9C-9643-9105-0379554BA8F0}"/>
              </a:ext>
            </a:extLst>
          </p:cNvPr>
          <p:cNvSpPr/>
          <p:nvPr/>
        </p:nvSpPr>
        <p:spPr>
          <a:xfrm>
            <a:off x="9023548" y="4885351"/>
            <a:ext cx="271220" cy="2712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9D94F3-FE66-764E-AF8B-F57D0D28EC77}"/>
              </a:ext>
            </a:extLst>
          </p:cNvPr>
          <p:cNvSpPr/>
          <p:nvPr/>
        </p:nvSpPr>
        <p:spPr>
          <a:xfrm>
            <a:off x="9037331" y="3008225"/>
            <a:ext cx="1031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Receivers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E702A4-C791-304D-951F-BF44A77901B3}"/>
              </a:ext>
            </a:extLst>
          </p:cNvPr>
          <p:cNvSpPr/>
          <p:nvPr/>
        </p:nvSpPr>
        <p:spPr>
          <a:xfrm>
            <a:off x="10309944" y="3008225"/>
            <a:ext cx="1260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Transmitters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99386CC-E178-F444-8AAC-F0AE6D3F2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566381"/>
              </p:ext>
            </p:extLst>
          </p:nvPr>
        </p:nvGraphicFramePr>
        <p:xfrm>
          <a:off x="907806" y="2022298"/>
          <a:ext cx="58195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843">
                  <a:extLst>
                    <a:ext uri="{9D8B030D-6E8A-4147-A177-3AD203B41FA5}">
                      <a16:colId xmlns:a16="http://schemas.microsoft.com/office/drawing/2014/main" val="2292529379"/>
                    </a:ext>
                  </a:extLst>
                </a:gridCol>
                <a:gridCol w="1939843">
                  <a:extLst>
                    <a:ext uri="{9D8B030D-6E8A-4147-A177-3AD203B41FA5}">
                      <a16:colId xmlns:a16="http://schemas.microsoft.com/office/drawing/2014/main" val="3477124340"/>
                    </a:ext>
                  </a:extLst>
                </a:gridCol>
                <a:gridCol w="1939843">
                  <a:extLst>
                    <a:ext uri="{9D8B030D-6E8A-4147-A177-3AD203B41FA5}">
                      <a16:colId xmlns:a16="http://schemas.microsoft.com/office/drawing/2014/main" val="1648042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p5607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p5608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11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Roughness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Sawcut @ 600 grit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0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5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Directory 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1557179138</a:t>
                      </a:r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1628900162</a:t>
                      </a:r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9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533691-63E2-9B4D-9E64-DDFE6921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3" y="196644"/>
            <a:ext cx="4142660" cy="3106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0B42A7-4F52-0E4D-85A6-D9C1E3C29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33" y="3428999"/>
            <a:ext cx="4142660" cy="3106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D517F-DF72-2847-B94C-61D5D8E49F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0" r="53252"/>
          <a:stretch/>
        </p:blipFill>
        <p:spPr>
          <a:xfrm rot="5400000">
            <a:off x="6712974" y="-769374"/>
            <a:ext cx="3131574" cy="6858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BEC767-95AD-5E47-ABD4-A04D6572802E}"/>
              </a:ext>
            </a:extLst>
          </p:cNvPr>
          <p:cNvSpPr txBox="1"/>
          <p:nvPr/>
        </p:nvSpPr>
        <p:spPr>
          <a:xfrm>
            <a:off x="5527847" y="316173"/>
            <a:ext cx="550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p5605 – pressure sensitive film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6CC91-0E63-4044-9E1F-AF547291E687}"/>
              </a:ext>
            </a:extLst>
          </p:cNvPr>
          <p:cNvSpPr txBox="1"/>
          <p:nvPr/>
        </p:nvSpPr>
        <p:spPr>
          <a:xfrm>
            <a:off x="4723942" y="4613164"/>
            <a:ext cx="710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Follow-up with pressure films in vertical configuration outside vessel</a:t>
            </a:r>
          </a:p>
        </p:txBody>
      </p:sp>
    </p:spTree>
    <p:extLst>
      <p:ext uri="{BB962C8B-B14F-4D97-AF65-F5344CB8AC3E}">
        <p14:creationId xmlns:p14="http://schemas.microsoft.com/office/powerpoint/2010/main" val="379627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A6075BEF-3410-AE46-97A0-5558AE74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6C1E446-7068-3B46-AAE2-0D8681E73C1E}"/>
              </a:ext>
            </a:extLst>
          </p:cNvPr>
          <p:cNvSpPr/>
          <p:nvPr/>
        </p:nvSpPr>
        <p:spPr>
          <a:xfrm>
            <a:off x="2618822" y="8817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p5607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8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56764-1634-1444-BE73-B092FAB1BA0F}"/>
              </a:ext>
            </a:extLst>
          </p:cNvPr>
          <p:cNvSpPr txBox="1"/>
          <p:nvPr/>
        </p:nvSpPr>
        <p:spPr>
          <a:xfrm>
            <a:off x="3804356" y="316173"/>
            <a:ext cx="4660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Relevant Info &amp; Questions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65F55-4BEF-CB47-9667-5732102A8A3B}"/>
              </a:ext>
            </a:extLst>
          </p:cNvPr>
          <p:cNvSpPr txBox="1"/>
          <p:nvPr/>
        </p:nvSpPr>
        <p:spPr>
          <a:xfrm>
            <a:off x="1278610" y="1185620"/>
            <a:ext cx="90122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 of this project would be to use pressure sensitive film to characterize stress-area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can inform which PZTs to use.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I’’m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thinking just the middle column will be sufficient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We’re at ~89% usage of database — maybe increase storage capacity (25TB to 30TB…?)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plan to do this after AGU — 18-21 December. I can do the pressure sensitive film part this week.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Permeability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— I’m going through some old slide decks to confirm, but yes I think that I’ve checked the permeability. It is very important, especially regarding Pp oscillations. I’ll talk more about this on Wednesday. 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Oscillation Protocol and Amplitudes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— Maybe I could modify Amp2,4 so that I focus on larger amplitudes. Irreversibility is most apparent at the larger oscillation amplitudes, so maybe just repeating 1MPa is sufficient.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Something like...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[1, 1, 1, 1, 1, 1, 1]MPa @ 1 Hz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[0.8, 1, 0.8, 1, 0.8, 1]MP @ 1 Hz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Stress Levels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— My main motivation for 3 stress levels is to keep the experiment short enough to be completed in 1 day to prevent unnecessarily long holds and/or load/reloads. After I use pressure sensitive film, I will have a better idea if small changes in contact area are resolvable.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2AE92FC-D83C-B946-88D6-49CCA18371AB}"/>
              </a:ext>
            </a:extLst>
          </p:cNvPr>
          <p:cNvGrpSpPr/>
          <p:nvPr/>
        </p:nvGrpSpPr>
        <p:grpSpPr>
          <a:xfrm>
            <a:off x="356060" y="2"/>
            <a:ext cx="11336587" cy="6857998"/>
            <a:chOff x="356060" y="1"/>
            <a:chExt cx="11336587" cy="68579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7DF9D8-BCE5-3C41-B951-45FC05F9F3E4}"/>
                </a:ext>
              </a:extLst>
            </p:cNvPr>
            <p:cNvGrpSpPr/>
            <p:nvPr/>
          </p:nvGrpSpPr>
          <p:grpSpPr>
            <a:xfrm>
              <a:off x="356060" y="1"/>
              <a:ext cx="6837781" cy="6857998"/>
              <a:chOff x="64230" y="1"/>
              <a:chExt cx="6837781" cy="68579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20BDA11-FF50-8D48-9D9C-589CD80683BC}"/>
                  </a:ext>
                </a:extLst>
              </p:cNvPr>
              <p:cNvGrpSpPr/>
              <p:nvPr/>
            </p:nvGrpSpPr>
            <p:grpSpPr>
              <a:xfrm>
                <a:off x="64230" y="1"/>
                <a:ext cx="6837781" cy="6857998"/>
                <a:chOff x="64230" y="1"/>
                <a:chExt cx="6837781" cy="6857998"/>
              </a:xfrm>
            </p:grpSpPr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20CE16C-F5AD-9945-B74A-A62098E70C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4055" y="1"/>
                  <a:ext cx="6777956" cy="3465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7D70761-F716-EB4F-92F9-A8DCA5785B62}"/>
                    </a:ext>
                  </a:extLst>
                </p:cNvPr>
                <p:cNvGrpSpPr/>
                <p:nvPr/>
              </p:nvGrpSpPr>
              <p:grpSpPr>
                <a:xfrm>
                  <a:off x="64230" y="3392239"/>
                  <a:ext cx="6831686" cy="3465760"/>
                  <a:chOff x="64230" y="3392239"/>
                  <a:chExt cx="6831686" cy="3465760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813E48ED-71BA-D947-B3A2-C3042BA5075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893" y="3446825"/>
                    <a:ext cx="6817023" cy="34111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" name="Picture 2">
                    <a:extLst>
                      <a:ext uri="{FF2B5EF4-FFF2-40B4-BE49-F238E27FC236}">
                        <a16:creationId xmlns:a16="http://schemas.microsoft.com/office/drawing/2014/main" id="{353C8B92-0B99-5E48-A118-2CA7D7811F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96993"/>
                  <a:stretch/>
                </p:blipFill>
                <p:spPr bwMode="auto">
                  <a:xfrm>
                    <a:off x="64230" y="3392239"/>
                    <a:ext cx="203823" cy="346576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2E2A0B-442E-C742-ABEE-AFEEC074412B}"/>
                  </a:ext>
                </a:extLst>
              </p:cNvPr>
              <p:cNvSpPr txBox="1"/>
              <p:nvPr/>
            </p:nvSpPr>
            <p:spPr>
              <a:xfrm>
                <a:off x="642026" y="352034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p5458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EB90BE-BEE8-8D43-9020-6E70F1484775}"/>
                  </a:ext>
                </a:extLst>
              </p:cNvPr>
              <p:cNvSpPr txBox="1"/>
              <p:nvPr/>
            </p:nvSpPr>
            <p:spPr>
              <a:xfrm>
                <a:off x="642026" y="116186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p5462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DC58CFC-A87E-1C43-A4B5-79361BE6F38E}"/>
                </a:ext>
              </a:extLst>
            </p:cNvPr>
            <p:cNvGrpSpPr/>
            <p:nvPr/>
          </p:nvGrpSpPr>
          <p:grpSpPr>
            <a:xfrm>
              <a:off x="8259053" y="100878"/>
              <a:ext cx="3433594" cy="6689025"/>
              <a:chOff x="7967223" y="100878"/>
              <a:chExt cx="3433594" cy="6689025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DE82AAAF-C34C-E64F-AD51-75E7C75BC0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7223" y="3582048"/>
                <a:ext cx="3433593" cy="3207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737CF846-83F1-8B47-9ACF-3C1F1CC7D2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7224" y="100878"/>
                <a:ext cx="3433593" cy="3260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8ED0AE-7462-A340-B324-9CC184DDB4D4}"/>
                </a:ext>
              </a:extLst>
            </p:cNvPr>
            <p:cNvCxnSpPr/>
            <p:nvPr/>
          </p:nvCxnSpPr>
          <p:spPr>
            <a:xfrm>
              <a:off x="7772403" y="100878"/>
              <a:ext cx="0" cy="662453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14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297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Clay Emerson</dc:creator>
  <cp:lastModifiedBy>Wood, Clay Emerson</cp:lastModifiedBy>
  <cp:revision>16</cp:revision>
  <dcterms:created xsi:type="dcterms:W3CDTF">2021-01-27T16:24:30Z</dcterms:created>
  <dcterms:modified xsi:type="dcterms:W3CDTF">2022-01-12T04:26:53Z</dcterms:modified>
</cp:coreProperties>
</file>