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9" r:id="rId4"/>
    <p:sldId id="262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3"/>
    <p:restoredTop sz="96327"/>
  </p:normalViewPr>
  <p:slideViewPr>
    <p:cSldViewPr snapToGrid="0" snapToObjects="1">
      <p:cViewPr>
        <p:scale>
          <a:sx n="142" d="100"/>
          <a:sy n="142" d="100"/>
        </p:scale>
        <p:origin x="127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F0AC-4B13-2F47-87DE-0786039EE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FBE2-57B5-4347-A06B-5662C9E8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BDD6-2559-F24F-9937-1F5044EB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2060-3CA5-4848-A277-361695C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7705-A60B-EA47-9EFB-E6E142CD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609F-22B0-C245-BDAC-41F362A3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542A5-4C07-0C45-96C6-5FCB9B845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D6D1-F1C2-2446-8264-FE4BC835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9D-E276-5D44-9678-CCB4A2C1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B20F-09B5-B14C-A05C-12F2397C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1AB7D-89BF-2240-9B4F-0688D86E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E9715-789E-984D-8288-9AACBE82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A8EA-3FA9-454E-A0F4-3E4AA71A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F49E-482D-F14C-906A-E174AF99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8759-4180-594D-9BD8-75AED41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8D5F-AD8D-E04D-9915-0F21DDB7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ABA7-C077-5E42-AC7E-8BE9BBE3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FC51-0735-874F-BA1E-9F13D58D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70AA-829D-3541-92F3-1009C15A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BE51-AB2D-CD43-85A7-E50172A3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769A-8EED-D749-81ED-4B92F197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1476-C73D-E94B-8738-0F9AE55F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05A2-2D5F-FB44-9F45-F263B818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E2D2-F069-874A-BDB8-642B4673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3ED3-3DA5-A744-AD5C-5F5C3472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1CD0-B707-2D4F-A682-FBAE3C56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BBF8-5D14-614F-BC13-9C7741BE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7D33B-46FB-F44D-ADC9-79E64396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2DADD-F1BF-E04F-97E5-E4B386EC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8562-8B99-574C-B967-A1A8355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F1C5-2587-4B47-8EA0-817BF3D7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9E81-B413-9A45-A37D-F74EDFDF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4AA1-AB12-0A4C-8255-43B2582D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4FD6-18E0-9C43-8C13-56AB398D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5AD3-5F1A-7041-9F27-65D427F9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DEC3B-23BD-3140-951D-B04FB394F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3C617-9B2D-F34B-A3A7-73DD4767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D81D1-263A-334D-9FF4-EBB1BD23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58AC-9349-4A48-ADA6-FA69D669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C2D4-5582-1D4C-835E-058578F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7C6D7-43B5-5D40-83C9-0706D8EC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3A5E9-B5B9-D142-8192-95E88B2C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32EC-1D8B-264D-9A8E-7A412FC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2C43E-C625-2B44-A591-563473DA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0284B-1DFE-204D-BB32-3D7118A0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2CF3-4FFA-084F-B6EF-3BEB277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E5D-A599-984D-83F5-87C46BA3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0557-FC7D-AC4D-89A4-91C14909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B054-8FB9-B444-9282-1BBC99E2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FC45-D3AE-FA41-AB99-192445FD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0CE8B-C0B4-414D-9B12-07281BF1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ACB34-E126-ED47-B5C4-90BC113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E2DE-5309-7341-BE64-E9736E85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F01F-CB77-3C46-B293-523C5D260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7D14-6219-5649-9171-0CD6ED96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1466A-5355-DA41-9D71-4E920619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72AF-556B-4E4B-A42D-8A5F89CA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38A6-AC80-274B-8D81-21FBD56A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D2E06-F28A-9244-931E-2DD9ED20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3D83-B796-FA4E-A4E9-4A9FE33D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935A-5EA8-C64A-AF68-3F666A9E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0184-57BD-5F45-BB8A-430A59779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243C-FC20-2A46-876B-930433C34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2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6764-1634-1444-BE73-B092FAB1BA0F}"/>
              </a:ext>
            </a:extLst>
          </p:cNvPr>
          <p:cNvSpPr txBox="1"/>
          <p:nvPr/>
        </p:nvSpPr>
        <p:spPr>
          <a:xfrm>
            <a:off x="2370175" y="316173"/>
            <a:ext cx="7451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Experiments p5607 &amp; p5608 – A quick look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B9DCD-83BB-8146-836C-F10F5817E37D}"/>
              </a:ext>
            </a:extLst>
          </p:cNvPr>
          <p:cNvGrpSpPr/>
          <p:nvPr/>
        </p:nvGrpSpPr>
        <p:grpSpPr>
          <a:xfrm>
            <a:off x="8481226" y="1635732"/>
            <a:ext cx="2681208" cy="2256491"/>
            <a:chOff x="8905804" y="3008225"/>
            <a:chExt cx="2681208" cy="225649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75174A-4E75-BE47-901A-476CD8FBCC40}"/>
                </a:ext>
              </a:extLst>
            </p:cNvPr>
            <p:cNvSpPr/>
            <p:nvPr/>
          </p:nvSpPr>
          <p:spPr>
            <a:xfrm>
              <a:off x="10292903" y="3986106"/>
              <a:ext cx="1294109" cy="1278610"/>
            </a:xfrm>
            <a:prstGeom prst="roundRect">
              <a:avLst>
                <a:gd name="adj" fmla="val 6363"/>
              </a:avLst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1E042B2-4DD7-AA48-A721-D1B8F9F63092}"/>
                </a:ext>
              </a:extLst>
            </p:cNvPr>
            <p:cNvSpPr/>
            <p:nvPr/>
          </p:nvSpPr>
          <p:spPr>
            <a:xfrm>
              <a:off x="8905804" y="3505658"/>
              <a:ext cx="1294109" cy="1759058"/>
            </a:xfrm>
            <a:prstGeom prst="roundRect">
              <a:avLst>
                <a:gd name="adj" fmla="val 6363"/>
              </a:avLst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72ACE6-105A-6249-A18B-B5501E47EAD9}"/>
                </a:ext>
              </a:extLst>
            </p:cNvPr>
            <p:cNvSpPr/>
            <p:nvPr/>
          </p:nvSpPr>
          <p:spPr>
            <a:xfrm>
              <a:off x="9417248" y="3714886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9E9B88-99EA-4E46-B6E1-EAF68B1326E4}"/>
                </a:ext>
              </a:extLst>
            </p:cNvPr>
            <p:cNvSpPr/>
            <p:nvPr/>
          </p:nvSpPr>
          <p:spPr>
            <a:xfrm>
              <a:off x="9417248" y="4113967"/>
              <a:ext cx="271220" cy="2712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875AAB-FAAD-D440-BA90-0116B6B241B8}"/>
                </a:ext>
              </a:extLst>
            </p:cNvPr>
            <p:cNvSpPr/>
            <p:nvPr/>
          </p:nvSpPr>
          <p:spPr>
            <a:xfrm>
              <a:off x="9417248" y="4513288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B315F4-3350-C24C-BF73-D555D29141C0}"/>
                </a:ext>
              </a:extLst>
            </p:cNvPr>
            <p:cNvSpPr/>
            <p:nvPr/>
          </p:nvSpPr>
          <p:spPr>
            <a:xfrm>
              <a:off x="9417248" y="4885351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0F533F-492F-EC48-9916-149D0771FF8B}"/>
                </a:ext>
              </a:extLst>
            </p:cNvPr>
            <p:cNvSpPr/>
            <p:nvPr/>
          </p:nvSpPr>
          <p:spPr>
            <a:xfrm>
              <a:off x="10804347" y="4113967"/>
              <a:ext cx="271220" cy="2712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F396FDC-B732-DA4E-B458-CA745E00C69B}"/>
                </a:ext>
              </a:extLst>
            </p:cNvPr>
            <p:cNvSpPr/>
            <p:nvPr/>
          </p:nvSpPr>
          <p:spPr>
            <a:xfrm>
              <a:off x="10804347" y="4513288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851508-87E1-DB41-AE3D-C820A7AEC119}"/>
                </a:ext>
              </a:extLst>
            </p:cNvPr>
            <p:cNvSpPr/>
            <p:nvPr/>
          </p:nvSpPr>
          <p:spPr>
            <a:xfrm>
              <a:off x="10804347" y="4885351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EEF949-0EFD-D44C-8F4A-3AB1FA062687}"/>
                </a:ext>
              </a:extLst>
            </p:cNvPr>
            <p:cNvSpPr/>
            <p:nvPr/>
          </p:nvSpPr>
          <p:spPr>
            <a:xfrm>
              <a:off x="11191697" y="4113967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65A2340-D730-A24D-BA4C-AB680B6C5E42}"/>
                </a:ext>
              </a:extLst>
            </p:cNvPr>
            <p:cNvSpPr/>
            <p:nvPr/>
          </p:nvSpPr>
          <p:spPr>
            <a:xfrm>
              <a:off x="11191697" y="4513288"/>
              <a:ext cx="271220" cy="2712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32978E-F8B5-D143-82D0-DF841B760A13}"/>
                </a:ext>
              </a:extLst>
            </p:cNvPr>
            <p:cNvSpPr/>
            <p:nvPr/>
          </p:nvSpPr>
          <p:spPr>
            <a:xfrm>
              <a:off x="11191697" y="4885351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14560FE-AFA9-7A4E-A9AE-5C30B358C0A8}"/>
                </a:ext>
              </a:extLst>
            </p:cNvPr>
            <p:cNvSpPr/>
            <p:nvPr/>
          </p:nvSpPr>
          <p:spPr>
            <a:xfrm>
              <a:off x="10416997" y="4113967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215D8F-CC43-6042-890D-00F85707DDDD}"/>
                </a:ext>
              </a:extLst>
            </p:cNvPr>
            <p:cNvSpPr/>
            <p:nvPr/>
          </p:nvSpPr>
          <p:spPr>
            <a:xfrm>
              <a:off x="10416997" y="4513288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06D01C-306A-1148-8E0D-B9C95374D800}"/>
                </a:ext>
              </a:extLst>
            </p:cNvPr>
            <p:cNvSpPr/>
            <p:nvPr/>
          </p:nvSpPr>
          <p:spPr>
            <a:xfrm>
              <a:off x="10416997" y="4885351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88F859-3E04-7D47-BBCD-819DE02B3F06}"/>
                </a:ext>
              </a:extLst>
            </p:cNvPr>
            <p:cNvSpPr/>
            <p:nvPr/>
          </p:nvSpPr>
          <p:spPr>
            <a:xfrm>
              <a:off x="9801423" y="3714886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A6238D-832D-3240-BF59-A20CAAB20CF2}"/>
                </a:ext>
              </a:extLst>
            </p:cNvPr>
            <p:cNvSpPr/>
            <p:nvPr/>
          </p:nvSpPr>
          <p:spPr>
            <a:xfrm>
              <a:off x="9801423" y="4113967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9518DB9-8E85-B047-AF77-1FDF064FB368}"/>
                </a:ext>
              </a:extLst>
            </p:cNvPr>
            <p:cNvSpPr/>
            <p:nvPr/>
          </p:nvSpPr>
          <p:spPr>
            <a:xfrm>
              <a:off x="9801423" y="4513288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AAC870-E9BC-2647-8CD1-5A2B755267C7}"/>
                </a:ext>
              </a:extLst>
            </p:cNvPr>
            <p:cNvSpPr/>
            <p:nvPr/>
          </p:nvSpPr>
          <p:spPr>
            <a:xfrm>
              <a:off x="9801423" y="4885351"/>
              <a:ext cx="271220" cy="2712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0367413-4046-E04C-92A1-8DC07AE0F5B8}"/>
                </a:ext>
              </a:extLst>
            </p:cNvPr>
            <p:cNvSpPr/>
            <p:nvPr/>
          </p:nvSpPr>
          <p:spPr>
            <a:xfrm>
              <a:off x="9023548" y="3714886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800E45A-4C57-254A-8F42-525E81316192}"/>
                </a:ext>
              </a:extLst>
            </p:cNvPr>
            <p:cNvSpPr/>
            <p:nvPr/>
          </p:nvSpPr>
          <p:spPr>
            <a:xfrm>
              <a:off x="9023548" y="4113967"/>
              <a:ext cx="271220" cy="2712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C343B3-DF23-4A47-B184-2F93805930DC}"/>
                </a:ext>
              </a:extLst>
            </p:cNvPr>
            <p:cNvSpPr/>
            <p:nvPr/>
          </p:nvSpPr>
          <p:spPr>
            <a:xfrm>
              <a:off x="9023548" y="4513288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7DA6A9F-BF9C-9643-9105-0379554BA8F0}"/>
                </a:ext>
              </a:extLst>
            </p:cNvPr>
            <p:cNvSpPr/>
            <p:nvPr/>
          </p:nvSpPr>
          <p:spPr>
            <a:xfrm>
              <a:off x="9023548" y="4885351"/>
              <a:ext cx="271220" cy="2712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9D94F3-FE66-764E-AF8B-F57D0D28EC77}"/>
                </a:ext>
              </a:extLst>
            </p:cNvPr>
            <p:cNvSpPr/>
            <p:nvPr/>
          </p:nvSpPr>
          <p:spPr>
            <a:xfrm>
              <a:off x="9037331" y="3008225"/>
              <a:ext cx="1031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Receivers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E702A4-C791-304D-951F-BF44A77901B3}"/>
                </a:ext>
              </a:extLst>
            </p:cNvPr>
            <p:cNvSpPr/>
            <p:nvPr/>
          </p:nvSpPr>
          <p:spPr>
            <a:xfrm>
              <a:off x="10309944" y="3008225"/>
              <a:ext cx="12600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Transmitters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99386CC-E178-F444-8AAC-F0AE6D3F2F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074183"/>
                  </p:ext>
                </p:extLst>
              </p:nvPr>
            </p:nvGraphicFramePr>
            <p:xfrm>
              <a:off x="923364" y="1964043"/>
              <a:ext cx="6687671" cy="304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8302">
                      <a:extLst>
                        <a:ext uri="{9D8B030D-6E8A-4147-A177-3AD203B41FA5}">
                          <a16:colId xmlns:a16="http://schemas.microsoft.com/office/drawing/2014/main" val="2292529379"/>
                        </a:ext>
                      </a:extLst>
                    </a:gridCol>
                    <a:gridCol w="2830145">
                      <a:extLst>
                        <a:ext uri="{9D8B030D-6E8A-4147-A177-3AD203B41FA5}">
                          <a16:colId xmlns:a16="http://schemas.microsoft.com/office/drawing/2014/main" val="3477124340"/>
                        </a:ext>
                      </a:extLst>
                    </a:gridCol>
                    <a:gridCol w="2229224">
                      <a:extLst>
                        <a:ext uri="{9D8B030D-6E8A-4147-A177-3AD203B41FA5}">
                          <a16:colId xmlns:a16="http://schemas.microsoft.com/office/drawing/2014/main" val="164804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p5607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p5608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411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Roughness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Sawcut @ 600 grit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9504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Osc</a:t>
                          </a:r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Type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53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Stress Level(s)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 12.5, 15, 17.5, 20 MPa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5089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Osc</a:t>
                          </a:r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Protocol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[0.2, 0.3, 0.4, 0.5, 0.4, 0.6, 0.4, 0.7, 0.4, 0.8, 0.4, 0.9, 0.4, 1.0] MPa @ 1Hz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[0.2, 0.4, 0.6, 0.8, 1.0, 1.0, 1.0, 1.0, 1.0] MPa @ 1Hz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894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Flow B.C.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Drained,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1.2 MPa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61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Directory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1557179138</a:t>
                          </a:r>
                          <a:r>
                            <a:rPr lang="en-US" sz="16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Bytes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1628900162</a:t>
                          </a:r>
                          <a:r>
                            <a:rPr lang="en-US" sz="16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Bytes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20919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99386CC-E178-F444-8AAC-F0AE6D3F2F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074183"/>
                  </p:ext>
                </p:extLst>
              </p:nvPr>
            </p:nvGraphicFramePr>
            <p:xfrm>
              <a:off x="923364" y="1964043"/>
              <a:ext cx="6687671" cy="304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8302">
                      <a:extLst>
                        <a:ext uri="{9D8B030D-6E8A-4147-A177-3AD203B41FA5}">
                          <a16:colId xmlns:a16="http://schemas.microsoft.com/office/drawing/2014/main" val="2292529379"/>
                        </a:ext>
                      </a:extLst>
                    </a:gridCol>
                    <a:gridCol w="2830145">
                      <a:extLst>
                        <a:ext uri="{9D8B030D-6E8A-4147-A177-3AD203B41FA5}">
                          <a16:colId xmlns:a16="http://schemas.microsoft.com/office/drawing/2014/main" val="3477124340"/>
                        </a:ext>
                      </a:extLst>
                    </a:gridCol>
                    <a:gridCol w="2229224">
                      <a:extLst>
                        <a:ext uri="{9D8B030D-6E8A-4147-A177-3AD203B41FA5}">
                          <a16:colId xmlns:a16="http://schemas.microsoft.com/office/drawing/2014/main" val="164804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p5607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p5608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411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Roughness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Sawcut @ 600 grit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9504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Osc</a:t>
                          </a:r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Type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853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Stress Level(s)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 12.5, 15, 17.5, 20 MPa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50895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i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Osc</a:t>
                          </a:r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Protocol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[0.2, 0.3, 0.4, 0.5, 0.4, 0.6, 0.4, 0.7, 0.4, 0.8, 0.4, 0.9, 0.4, 1.0] MPa @ 1Hz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[0.2, 0.4, 0.6, 0.8, 1.0, 1.0, 1.0, 1.0, 1.0] MPa @ 1Hz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894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Flow B.C.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331" t="-610000" r="-251" b="-1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61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Directory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1557179138</a:t>
                          </a:r>
                          <a:r>
                            <a:rPr lang="en-US" sz="16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Bytes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1628900162</a:t>
                          </a:r>
                          <a:r>
                            <a:rPr lang="en-US" sz="16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6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Bytes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20919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317D2E1B-9840-D147-A862-E5D3F2444FAD}"/>
              </a:ext>
            </a:extLst>
          </p:cNvPr>
          <p:cNvSpPr/>
          <p:nvPr/>
        </p:nvSpPr>
        <p:spPr>
          <a:xfrm>
            <a:off x="8481226" y="4253426"/>
            <a:ext cx="2374369" cy="1345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Excitation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0.5 MHz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b/w pulses: 0.2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Recording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25 MHz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533691-63E2-9B4D-9E64-DDFE6921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" y="196644"/>
            <a:ext cx="4142660" cy="3106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0B42A7-4F52-0E4D-85A6-D9C1E3C2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33" y="3428999"/>
            <a:ext cx="4142660" cy="3106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D517F-DF72-2847-B94C-61D5D8E49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r="53252"/>
          <a:stretch/>
        </p:blipFill>
        <p:spPr>
          <a:xfrm rot="5400000">
            <a:off x="6712974" y="-769374"/>
            <a:ext cx="3131574" cy="6858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EC767-95AD-5E47-ABD4-A04D6572802E}"/>
              </a:ext>
            </a:extLst>
          </p:cNvPr>
          <p:cNvSpPr txBox="1"/>
          <p:nvPr/>
        </p:nvSpPr>
        <p:spPr>
          <a:xfrm>
            <a:off x="5527847" y="316173"/>
            <a:ext cx="550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p5605 – pressure sensitive film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6CC91-0E63-4044-9E1F-AF547291E687}"/>
              </a:ext>
            </a:extLst>
          </p:cNvPr>
          <p:cNvSpPr txBox="1"/>
          <p:nvPr/>
        </p:nvSpPr>
        <p:spPr>
          <a:xfrm>
            <a:off x="4723942" y="4613164"/>
            <a:ext cx="710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Follow-up with pressure films in vertical configuration outside vessel</a:t>
            </a:r>
          </a:p>
        </p:txBody>
      </p:sp>
    </p:spTree>
    <p:extLst>
      <p:ext uri="{BB962C8B-B14F-4D97-AF65-F5344CB8AC3E}">
        <p14:creationId xmlns:p14="http://schemas.microsoft.com/office/powerpoint/2010/main" val="379627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CBEC767-95AD-5E47-ABD4-A04D6572802E}"/>
              </a:ext>
            </a:extLst>
          </p:cNvPr>
          <p:cNvSpPr txBox="1"/>
          <p:nvPr/>
        </p:nvSpPr>
        <p:spPr>
          <a:xfrm>
            <a:off x="2900262" y="316173"/>
            <a:ext cx="639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p5607/8 – sawcut fracture @ 600 grit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0D583-F595-484B-ACE0-D2483212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2" y="1788460"/>
            <a:ext cx="5229411" cy="3922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4DB2F2-D5D8-D348-9D61-880FB151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78" y="1788459"/>
            <a:ext cx="5229412" cy="39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A6075BEF-3410-AE46-97A0-5558AE74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6C1E446-7068-3B46-AAE2-0D8681E73C1E}"/>
              </a:ext>
            </a:extLst>
          </p:cNvPr>
          <p:cNvSpPr/>
          <p:nvPr/>
        </p:nvSpPr>
        <p:spPr>
          <a:xfrm>
            <a:off x="2618822" y="8817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p5607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58F156-31A9-7645-808D-C8D78B613995}"/>
              </a:ext>
            </a:extLst>
          </p:cNvPr>
          <p:cNvSpPr/>
          <p:nvPr/>
        </p:nvSpPr>
        <p:spPr>
          <a:xfrm>
            <a:off x="5729514" y="88179"/>
            <a:ext cx="660400" cy="6357445"/>
          </a:xfrm>
          <a:prstGeom prst="rect">
            <a:avLst/>
          </a:prstGeom>
          <a:solidFill>
            <a:schemeClr val="accent4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4B621-1431-F142-8D17-64CC53AF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6C1E446-7068-3B46-AAE2-0D8681E73C1E}"/>
              </a:ext>
            </a:extLst>
          </p:cNvPr>
          <p:cNvSpPr/>
          <p:nvPr/>
        </p:nvSpPr>
        <p:spPr>
          <a:xfrm>
            <a:off x="2618822" y="8817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p5607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65D28-3497-954B-A05D-765A04CFBD44}"/>
              </a:ext>
            </a:extLst>
          </p:cNvPr>
          <p:cNvSpPr/>
          <p:nvPr/>
        </p:nvSpPr>
        <p:spPr>
          <a:xfrm>
            <a:off x="6608055" y="88179"/>
            <a:ext cx="214086" cy="6357445"/>
          </a:xfrm>
          <a:prstGeom prst="rect">
            <a:avLst/>
          </a:prstGeom>
          <a:solidFill>
            <a:schemeClr val="accent4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E5160F-F0D1-D442-91F8-3C700F20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6C1E446-7068-3B46-AAE2-0D8681E73C1E}"/>
              </a:ext>
            </a:extLst>
          </p:cNvPr>
          <p:cNvSpPr/>
          <p:nvPr/>
        </p:nvSpPr>
        <p:spPr>
          <a:xfrm>
            <a:off x="2618822" y="8817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p5607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154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Clay Emerson</dc:creator>
  <cp:lastModifiedBy>Wood, Clay Emerson</cp:lastModifiedBy>
  <cp:revision>24</cp:revision>
  <dcterms:created xsi:type="dcterms:W3CDTF">2021-01-27T16:24:30Z</dcterms:created>
  <dcterms:modified xsi:type="dcterms:W3CDTF">2022-01-12T14:00:55Z</dcterms:modified>
</cp:coreProperties>
</file>