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09" r:id="rId3"/>
    <p:sldId id="259" r:id="rId4"/>
    <p:sldId id="273" r:id="rId5"/>
    <p:sldId id="258" r:id="rId6"/>
    <p:sldId id="308" r:id="rId7"/>
    <p:sldId id="260" r:id="rId8"/>
    <p:sldId id="282" r:id="rId9"/>
    <p:sldId id="275" r:id="rId10"/>
    <p:sldId id="261" r:id="rId11"/>
    <p:sldId id="262" r:id="rId12"/>
    <p:sldId id="276" r:id="rId13"/>
    <p:sldId id="283" r:id="rId14"/>
    <p:sldId id="310" r:id="rId15"/>
    <p:sldId id="263" r:id="rId16"/>
    <p:sldId id="277" r:id="rId17"/>
    <p:sldId id="264" r:id="rId18"/>
    <p:sldId id="269" r:id="rId19"/>
    <p:sldId id="270" r:id="rId20"/>
    <p:sldId id="279" r:id="rId21"/>
    <p:sldId id="281" r:id="rId22"/>
    <p:sldId id="280" r:id="rId23"/>
    <p:sldId id="271" r:id="rId24"/>
    <p:sldId id="272" r:id="rId25"/>
    <p:sldId id="278" r:id="rId2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11F1F-1264-4A50-8C1C-F4862CFE5282}" type="doc">
      <dgm:prSet loTypeId="urn:microsoft.com/office/officeart/2005/8/layout/cycle7#1" loCatId="cycle" qsTypeId="urn:microsoft.com/office/officeart/2005/8/quickstyle/3d2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BB50D95-D1F7-423E-93E0-BA1670B904ED}">
      <dgm:prSet phldrT="[文本]"/>
      <dgm:spPr/>
      <dgm:t>
        <a:bodyPr/>
        <a:lstStyle/>
        <a:p>
          <a:r>
            <a:rPr lang="zh-CN" altLang="en-US" dirty="0" smtClean="0"/>
            <a:t>查询</a:t>
          </a:r>
          <a:endParaRPr lang="zh-CN" altLang="en-US" dirty="0"/>
        </a:p>
      </dgm:t>
    </dgm:pt>
    <dgm:pt modelId="{86D990EE-7F21-45D0-864B-252CF754CA9C}" type="parTrans" cxnId="{618BEE4F-80DA-4C18-BBC8-386234B03442}">
      <dgm:prSet/>
      <dgm:spPr/>
      <dgm:t>
        <a:bodyPr/>
        <a:lstStyle/>
        <a:p>
          <a:endParaRPr lang="zh-CN" altLang="en-US"/>
        </a:p>
      </dgm:t>
    </dgm:pt>
    <dgm:pt modelId="{0793974A-532B-4CDF-8908-F16734422464}" type="sibTrans" cxnId="{618BEE4F-80DA-4C18-BBC8-386234B03442}">
      <dgm:prSet/>
      <dgm:spPr/>
      <dgm:t>
        <a:bodyPr/>
        <a:lstStyle/>
        <a:p>
          <a:endParaRPr lang="zh-CN" altLang="en-US"/>
        </a:p>
      </dgm:t>
    </dgm:pt>
    <dgm:pt modelId="{0AD1E2D9-7D0E-4B03-AC26-CEA0FCE41D86}">
      <dgm:prSet phldrT="[文本]"/>
      <dgm:spPr/>
      <dgm:t>
        <a:bodyPr/>
        <a:lstStyle/>
        <a:p>
          <a:r>
            <a:rPr lang="en-US" altLang="zh-CN" dirty="0" smtClean="0"/>
            <a:t>cache</a:t>
          </a:r>
          <a:endParaRPr lang="zh-CN" altLang="en-US" dirty="0"/>
        </a:p>
      </dgm:t>
    </dgm:pt>
    <dgm:pt modelId="{87F5C7A5-6689-4BA8-A509-BB76F3CB510D}" type="parTrans" cxnId="{60750CC9-0BD4-452E-B853-57E77D7B0228}">
      <dgm:prSet/>
      <dgm:spPr/>
      <dgm:t>
        <a:bodyPr/>
        <a:lstStyle/>
        <a:p>
          <a:endParaRPr lang="zh-CN" altLang="en-US"/>
        </a:p>
      </dgm:t>
    </dgm:pt>
    <dgm:pt modelId="{FF802EB9-6FAF-45EE-A5B8-88E53CF958C2}" type="sibTrans" cxnId="{60750CC9-0BD4-452E-B853-57E77D7B0228}">
      <dgm:prSet/>
      <dgm:spPr/>
      <dgm:t>
        <a:bodyPr/>
        <a:lstStyle/>
        <a:p>
          <a:endParaRPr lang="zh-CN" altLang="en-US"/>
        </a:p>
      </dgm:t>
    </dgm:pt>
    <dgm:pt modelId="{F380388B-8712-495C-8399-8CBF8519F3A1}">
      <dgm:prSet phldrT="[文本]"/>
      <dgm:spPr/>
      <dgm:t>
        <a:bodyPr/>
        <a:lstStyle/>
        <a:p>
          <a:r>
            <a:rPr lang="zh-CN" altLang="en-US" dirty="0" smtClean="0"/>
            <a:t>索引</a:t>
          </a:r>
          <a:endParaRPr lang="zh-CN" altLang="en-US" dirty="0"/>
        </a:p>
      </dgm:t>
    </dgm:pt>
    <dgm:pt modelId="{9DEAEEE2-495F-444E-87C0-FF4FF81492CF}" type="parTrans" cxnId="{0BC246FF-315A-41B4-AC04-B91AFD7332FD}">
      <dgm:prSet/>
      <dgm:spPr/>
      <dgm:t>
        <a:bodyPr/>
        <a:lstStyle/>
        <a:p>
          <a:endParaRPr lang="zh-CN" altLang="en-US"/>
        </a:p>
      </dgm:t>
    </dgm:pt>
    <dgm:pt modelId="{4D58C26C-07ED-4652-A1EC-23BE54528014}" type="sibTrans" cxnId="{0BC246FF-315A-41B4-AC04-B91AFD7332FD}">
      <dgm:prSet/>
      <dgm:spPr/>
      <dgm:t>
        <a:bodyPr/>
        <a:lstStyle/>
        <a:p>
          <a:endParaRPr lang="zh-CN" altLang="en-US"/>
        </a:p>
      </dgm:t>
    </dgm:pt>
    <dgm:pt modelId="{A26D97B5-C20B-4912-9D34-3A81E45FA49E}" type="pres">
      <dgm:prSet presAssocID="{42111F1F-1264-4A50-8C1C-F4862CFE52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0C51D6-62B8-4F3A-B0DB-751F2F4DDDDE}" type="pres">
      <dgm:prSet presAssocID="{DBB50D95-D1F7-423E-93E0-BA1670B904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1BC008-0CDC-4EF3-9BEF-1A6C19427F31}" type="pres">
      <dgm:prSet presAssocID="{0793974A-532B-4CDF-8908-F16734422464}" presName="sibTrans" presStyleLbl="sibTrans2D1" presStyleIdx="0" presStyleCnt="3" custLinFactNeighborX="0" custLinFactNeighborY="0"/>
      <dgm:spPr/>
      <dgm:t>
        <a:bodyPr/>
        <a:lstStyle/>
        <a:p>
          <a:endParaRPr lang="zh-CN" altLang="en-US"/>
        </a:p>
      </dgm:t>
    </dgm:pt>
    <dgm:pt modelId="{0A518D84-31C6-4CFB-BD78-84452420ACD1}" type="pres">
      <dgm:prSet presAssocID="{0793974A-532B-4CDF-8908-F16734422464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10D182E-3594-46AB-AA9F-4686E86F897E}" type="pres">
      <dgm:prSet presAssocID="{0AD1E2D9-7D0E-4B03-AC26-CEA0FCE41D8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6CD8E-93F9-4F85-83F9-23AEC5F791F4}" type="pres">
      <dgm:prSet presAssocID="{FF802EB9-6FAF-45EE-A5B8-88E53CF958C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990013F0-AB71-4BF0-843D-D8D2414A3318}" type="pres">
      <dgm:prSet presAssocID="{FF802EB9-6FAF-45EE-A5B8-88E53CF958C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C0405C08-DFD4-4E10-8D43-A972BB507AD3}" type="pres">
      <dgm:prSet presAssocID="{F380388B-8712-495C-8399-8CBF8519F3A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C3619-3DD2-4A3C-BA7D-4202B475C767}" type="pres">
      <dgm:prSet presAssocID="{4D58C26C-07ED-4652-A1EC-23BE54528014}" presName="sibTrans" presStyleLbl="sibTrans2D1" presStyleIdx="2" presStyleCnt="3"/>
      <dgm:spPr>
        <a:prstGeom prst="rightArrow">
          <a:avLst/>
        </a:prstGeom>
      </dgm:spPr>
      <dgm:t>
        <a:bodyPr/>
        <a:lstStyle/>
        <a:p>
          <a:endParaRPr lang="zh-CN" altLang="en-US"/>
        </a:p>
      </dgm:t>
    </dgm:pt>
    <dgm:pt modelId="{EC6164B1-79CA-4978-8837-B3A167B86468}" type="pres">
      <dgm:prSet presAssocID="{4D58C26C-07ED-4652-A1EC-23BE54528014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0C69E72-9DC5-46AC-BA1A-4A1CB3DEC345}" type="presOf" srcId="{DBB50D95-D1F7-423E-93E0-BA1670B904ED}" destId="{590C51D6-62B8-4F3A-B0DB-751F2F4DDDDE}" srcOrd="0" destOrd="0" presId="urn:microsoft.com/office/officeart/2005/8/layout/cycle7#1"/>
    <dgm:cxn modelId="{449A53B8-1049-469D-A7D9-C05C59E7EE1E}" type="presOf" srcId="{FF802EB9-6FAF-45EE-A5B8-88E53CF958C2}" destId="{A926CD8E-93F9-4F85-83F9-23AEC5F791F4}" srcOrd="0" destOrd="0" presId="urn:microsoft.com/office/officeart/2005/8/layout/cycle7#1"/>
    <dgm:cxn modelId="{E0198A7D-EB0F-43F9-A003-6BC1241C81E8}" type="presOf" srcId="{4D58C26C-07ED-4652-A1EC-23BE54528014}" destId="{EB2C3619-3DD2-4A3C-BA7D-4202B475C767}" srcOrd="0" destOrd="0" presId="urn:microsoft.com/office/officeart/2005/8/layout/cycle7#1"/>
    <dgm:cxn modelId="{60750CC9-0BD4-452E-B853-57E77D7B0228}" srcId="{42111F1F-1264-4A50-8C1C-F4862CFE5282}" destId="{0AD1E2D9-7D0E-4B03-AC26-CEA0FCE41D86}" srcOrd="1" destOrd="0" parTransId="{87F5C7A5-6689-4BA8-A509-BB76F3CB510D}" sibTransId="{FF802EB9-6FAF-45EE-A5B8-88E53CF958C2}"/>
    <dgm:cxn modelId="{C7762E15-DF01-41D5-9F2A-B29B89780A34}" type="presOf" srcId="{F380388B-8712-495C-8399-8CBF8519F3A1}" destId="{C0405C08-DFD4-4E10-8D43-A972BB507AD3}" srcOrd="0" destOrd="0" presId="urn:microsoft.com/office/officeart/2005/8/layout/cycle7#1"/>
    <dgm:cxn modelId="{DEC5AAB6-E85D-4154-94ED-9AD99FE367D8}" type="presOf" srcId="{FF802EB9-6FAF-45EE-A5B8-88E53CF958C2}" destId="{990013F0-AB71-4BF0-843D-D8D2414A3318}" srcOrd="1" destOrd="0" presId="urn:microsoft.com/office/officeart/2005/8/layout/cycle7#1"/>
    <dgm:cxn modelId="{F080AA31-E708-49D7-9BCD-41AC66B14DE1}" type="presOf" srcId="{0793974A-532B-4CDF-8908-F16734422464}" destId="{D11BC008-0CDC-4EF3-9BEF-1A6C19427F31}" srcOrd="0" destOrd="0" presId="urn:microsoft.com/office/officeart/2005/8/layout/cycle7#1"/>
    <dgm:cxn modelId="{12BCCDD2-1A41-405E-9F70-6D55CA415EED}" type="presOf" srcId="{4D58C26C-07ED-4652-A1EC-23BE54528014}" destId="{EC6164B1-79CA-4978-8837-B3A167B86468}" srcOrd="1" destOrd="0" presId="urn:microsoft.com/office/officeart/2005/8/layout/cycle7#1"/>
    <dgm:cxn modelId="{958BC5C2-BA34-4DA7-A0CC-2A25092171DE}" type="presOf" srcId="{0AD1E2D9-7D0E-4B03-AC26-CEA0FCE41D86}" destId="{410D182E-3594-46AB-AA9F-4686E86F897E}" srcOrd="0" destOrd="0" presId="urn:microsoft.com/office/officeart/2005/8/layout/cycle7#1"/>
    <dgm:cxn modelId="{618BEE4F-80DA-4C18-BBC8-386234B03442}" srcId="{42111F1F-1264-4A50-8C1C-F4862CFE5282}" destId="{DBB50D95-D1F7-423E-93E0-BA1670B904ED}" srcOrd="0" destOrd="0" parTransId="{86D990EE-7F21-45D0-864B-252CF754CA9C}" sibTransId="{0793974A-532B-4CDF-8908-F16734422464}"/>
    <dgm:cxn modelId="{0BC246FF-315A-41B4-AC04-B91AFD7332FD}" srcId="{42111F1F-1264-4A50-8C1C-F4862CFE5282}" destId="{F380388B-8712-495C-8399-8CBF8519F3A1}" srcOrd="2" destOrd="0" parTransId="{9DEAEEE2-495F-444E-87C0-FF4FF81492CF}" sibTransId="{4D58C26C-07ED-4652-A1EC-23BE54528014}"/>
    <dgm:cxn modelId="{FFC4511D-EDC0-4D35-B5A2-7A968A9AC7A5}" type="presOf" srcId="{42111F1F-1264-4A50-8C1C-F4862CFE5282}" destId="{A26D97B5-C20B-4912-9D34-3A81E45FA49E}" srcOrd="0" destOrd="0" presId="urn:microsoft.com/office/officeart/2005/8/layout/cycle7#1"/>
    <dgm:cxn modelId="{9C40C705-7FDF-434C-ABEF-8A20D15052CA}" type="presOf" srcId="{0793974A-532B-4CDF-8908-F16734422464}" destId="{0A518D84-31C6-4CFB-BD78-84452420ACD1}" srcOrd="1" destOrd="0" presId="urn:microsoft.com/office/officeart/2005/8/layout/cycle7#1"/>
    <dgm:cxn modelId="{0FCFF781-0A9D-4B27-AC34-DB8EED372C56}" type="presParOf" srcId="{A26D97B5-C20B-4912-9D34-3A81E45FA49E}" destId="{590C51D6-62B8-4F3A-B0DB-751F2F4DDDDE}" srcOrd="0" destOrd="0" presId="urn:microsoft.com/office/officeart/2005/8/layout/cycle7#1"/>
    <dgm:cxn modelId="{4C15EE8E-ECEF-462E-9FEE-C4EB0736683C}" type="presParOf" srcId="{A26D97B5-C20B-4912-9D34-3A81E45FA49E}" destId="{D11BC008-0CDC-4EF3-9BEF-1A6C19427F31}" srcOrd="1" destOrd="0" presId="urn:microsoft.com/office/officeart/2005/8/layout/cycle7#1"/>
    <dgm:cxn modelId="{813DF94E-CCD5-4982-8708-F467071DB47B}" type="presParOf" srcId="{D11BC008-0CDC-4EF3-9BEF-1A6C19427F31}" destId="{0A518D84-31C6-4CFB-BD78-84452420ACD1}" srcOrd="0" destOrd="0" presId="urn:microsoft.com/office/officeart/2005/8/layout/cycle7#1"/>
    <dgm:cxn modelId="{E35C88A3-1107-4438-B341-D5D9224DD07E}" type="presParOf" srcId="{A26D97B5-C20B-4912-9D34-3A81E45FA49E}" destId="{410D182E-3594-46AB-AA9F-4686E86F897E}" srcOrd="2" destOrd="0" presId="urn:microsoft.com/office/officeart/2005/8/layout/cycle7#1"/>
    <dgm:cxn modelId="{3F364C9F-0E1D-466A-87DA-BE7481D30D11}" type="presParOf" srcId="{A26D97B5-C20B-4912-9D34-3A81E45FA49E}" destId="{A926CD8E-93F9-4F85-83F9-23AEC5F791F4}" srcOrd="3" destOrd="0" presId="urn:microsoft.com/office/officeart/2005/8/layout/cycle7#1"/>
    <dgm:cxn modelId="{37B79637-841D-4A68-892C-DC59E7D19092}" type="presParOf" srcId="{A926CD8E-93F9-4F85-83F9-23AEC5F791F4}" destId="{990013F0-AB71-4BF0-843D-D8D2414A3318}" srcOrd="0" destOrd="0" presId="urn:microsoft.com/office/officeart/2005/8/layout/cycle7#1"/>
    <dgm:cxn modelId="{3DB6131C-402A-413A-91D9-F396A3CDC936}" type="presParOf" srcId="{A26D97B5-C20B-4912-9D34-3A81E45FA49E}" destId="{C0405C08-DFD4-4E10-8D43-A972BB507AD3}" srcOrd="4" destOrd="0" presId="urn:microsoft.com/office/officeart/2005/8/layout/cycle7#1"/>
    <dgm:cxn modelId="{62B40EA9-0337-40AE-92B2-37E90AC6F530}" type="presParOf" srcId="{A26D97B5-C20B-4912-9D34-3A81E45FA49E}" destId="{EB2C3619-3DD2-4A3C-BA7D-4202B475C767}" srcOrd="5" destOrd="0" presId="urn:microsoft.com/office/officeart/2005/8/layout/cycle7#1"/>
    <dgm:cxn modelId="{B91BF13F-FC71-417A-814B-1B7D0B639FB0}" type="presParOf" srcId="{EB2C3619-3DD2-4A3C-BA7D-4202B475C767}" destId="{EC6164B1-79CA-4978-8837-B3A167B86468}" srcOrd="0" destOrd="0" presId="urn:microsoft.com/office/officeart/2005/8/layout/cycle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C2D60-D255-45EE-979A-2EA88784012F}" type="doc">
      <dgm:prSet loTypeId="urn:microsoft.com/office/officeart/2005/8/layout/funnel1" loCatId="relationship" qsTypeId="urn:microsoft.com/office/officeart/2005/8/quickstyle/simple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5D8AC63-6DFB-4CF2-8BB5-BF6177369941}">
      <dgm:prSet phldrT="[文本]"/>
      <dgm:spPr/>
      <dgm:t>
        <a:bodyPr/>
        <a:lstStyle/>
        <a:p>
          <a:r>
            <a:rPr lang="en-US" altLang="zh-CN" dirty="0" err="1" smtClean="0"/>
            <a:t>Orderid</a:t>
          </a:r>
          <a:r>
            <a:rPr lang="zh-CN" altLang="en-US" dirty="0" smtClean="0"/>
            <a:t>查询</a:t>
          </a:r>
          <a:endParaRPr lang="zh-CN" altLang="en-US" dirty="0"/>
        </a:p>
      </dgm:t>
    </dgm:pt>
    <dgm:pt modelId="{F46DC954-EACC-4C7B-BA0A-137F32F40D38}" type="parTrans" cxnId="{B2661C5A-EAAE-4F79-A7B5-B6C8D9D50380}">
      <dgm:prSet/>
      <dgm:spPr/>
      <dgm:t>
        <a:bodyPr/>
        <a:lstStyle/>
        <a:p>
          <a:endParaRPr lang="zh-CN" altLang="en-US"/>
        </a:p>
      </dgm:t>
    </dgm:pt>
    <dgm:pt modelId="{BD65B2A1-BB88-40CB-AFB8-0D3344D3EA14}" type="sibTrans" cxnId="{B2661C5A-EAAE-4F79-A7B5-B6C8D9D50380}">
      <dgm:prSet/>
      <dgm:spPr/>
      <dgm:t>
        <a:bodyPr/>
        <a:lstStyle/>
        <a:p>
          <a:endParaRPr lang="zh-CN" altLang="en-US"/>
        </a:p>
      </dgm:t>
    </dgm:pt>
    <dgm:pt modelId="{B1028727-04F5-4C05-B475-0F4C0BD784D6}">
      <dgm:prSet phldrT="[文本]"/>
      <dgm:spPr/>
      <dgm:t>
        <a:bodyPr/>
        <a:lstStyle/>
        <a:p>
          <a:r>
            <a:rPr lang="en-US" altLang="zh-CN" dirty="0" err="1" smtClean="0"/>
            <a:t>Goodid</a:t>
          </a:r>
          <a:r>
            <a:rPr lang="zh-CN" altLang="en-US" dirty="0" smtClean="0"/>
            <a:t>查询</a:t>
          </a:r>
          <a:endParaRPr lang="zh-CN" altLang="en-US" dirty="0"/>
        </a:p>
      </dgm:t>
    </dgm:pt>
    <dgm:pt modelId="{0CB46557-27B5-4F95-AFA4-954FE93C922D}" type="parTrans" cxnId="{A283C49C-DED0-4007-B382-DCBFEEDE5509}">
      <dgm:prSet/>
      <dgm:spPr/>
      <dgm:t>
        <a:bodyPr/>
        <a:lstStyle/>
        <a:p>
          <a:endParaRPr lang="zh-CN" altLang="en-US"/>
        </a:p>
      </dgm:t>
    </dgm:pt>
    <dgm:pt modelId="{CA3BBEFD-541C-408E-BD1F-456DFEEEB63C}" type="sibTrans" cxnId="{A283C49C-DED0-4007-B382-DCBFEEDE5509}">
      <dgm:prSet/>
      <dgm:spPr/>
      <dgm:t>
        <a:bodyPr/>
        <a:lstStyle/>
        <a:p>
          <a:endParaRPr lang="zh-CN" altLang="en-US"/>
        </a:p>
      </dgm:t>
    </dgm:pt>
    <dgm:pt modelId="{7D2730FF-206C-4498-AD83-B5B8AF3112EB}">
      <dgm:prSet phldrT="[文本]"/>
      <dgm:spPr/>
      <dgm:t>
        <a:bodyPr/>
        <a:lstStyle/>
        <a:p>
          <a:r>
            <a:rPr lang="en-US" altLang="zh-CN" dirty="0" err="1" smtClean="0"/>
            <a:t>Buyerid</a:t>
          </a:r>
          <a:r>
            <a:rPr lang="zh-CN" altLang="en-US" dirty="0" smtClean="0"/>
            <a:t>查询</a:t>
          </a:r>
          <a:endParaRPr lang="zh-CN" altLang="en-US" dirty="0"/>
        </a:p>
      </dgm:t>
    </dgm:pt>
    <dgm:pt modelId="{591846D1-FCB4-4D64-8FC3-57C4025F716A}" type="parTrans" cxnId="{231ECD10-BCED-4D76-8CAE-7DFCC32DAB9B}">
      <dgm:prSet/>
      <dgm:spPr/>
      <dgm:t>
        <a:bodyPr/>
        <a:lstStyle/>
        <a:p>
          <a:endParaRPr lang="zh-CN" altLang="en-US"/>
        </a:p>
      </dgm:t>
    </dgm:pt>
    <dgm:pt modelId="{7DEFAF8E-64ED-4519-A79C-D4C9582B3913}" type="sibTrans" cxnId="{231ECD10-BCED-4D76-8CAE-7DFCC32DAB9B}">
      <dgm:prSet/>
      <dgm:spPr/>
      <dgm:t>
        <a:bodyPr/>
        <a:lstStyle/>
        <a:p>
          <a:endParaRPr lang="zh-CN" altLang="en-US"/>
        </a:p>
      </dgm:t>
    </dgm:pt>
    <dgm:pt modelId="{4C304037-B770-4BA6-9FDA-4968355EB4A7}">
      <dgm:prSet phldrT="[文本]"/>
      <dgm:spPr/>
      <dgm:t>
        <a:bodyPr/>
        <a:lstStyle/>
        <a:p>
          <a:r>
            <a:rPr lang="en-US" altLang="zh-CN" dirty="0" err="1" smtClean="0"/>
            <a:t>orderid</a:t>
          </a:r>
          <a:r>
            <a:rPr lang="zh-CN" altLang="en-US" dirty="0" smtClean="0"/>
            <a:t>查询</a:t>
          </a:r>
          <a:endParaRPr lang="zh-CN" altLang="en-US" dirty="0"/>
        </a:p>
      </dgm:t>
    </dgm:pt>
    <dgm:pt modelId="{2D273E83-21D2-4F9E-8DAA-6561A542F22F}" type="parTrans" cxnId="{8A4DB57E-9432-4460-9FCB-6CFD7E772D6F}">
      <dgm:prSet/>
      <dgm:spPr/>
      <dgm:t>
        <a:bodyPr/>
        <a:lstStyle/>
        <a:p>
          <a:endParaRPr lang="zh-CN" altLang="en-US"/>
        </a:p>
      </dgm:t>
    </dgm:pt>
    <dgm:pt modelId="{A69A2C8C-603E-4890-A211-63427528523E}" type="sibTrans" cxnId="{8A4DB57E-9432-4460-9FCB-6CFD7E772D6F}">
      <dgm:prSet/>
      <dgm:spPr/>
      <dgm:t>
        <a:bodyPr/>
        <a:lstStyle/>
        <a:p>
          <a:endParaRPr lang="zh-CN" altLang="en-US"/>
        </a:p>
      </dgm:t>
    </dgm:pt>
    <dgm:pt modelId="{83F936FD-BC90-48C0-83D8-3642A363FF40}" type="pres">
      <dgm:prSet presAssocID="{006C2D60-D255-45EE-979A-2EA88784012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326432-3A24-4AEE-A894-97E8CE2FCD4F}" type="pres">
      <dgm:prSet presAssocID="{006C2D60-D255-45EE-979A-2EA88784012F}" presName="ellipse" presStyleLbl="trBgShp" presStyleIdx="0" presStyleCnt="1" custLinFactNeighborX="155" custLinFactNeighborY="1353"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D010539F-C0C1-4361-AAA0-9DC2427E4F95}" type="pres">
      <dgm:prSet presAssocID="{006C2D60-D255-45EE-979A-2EA88784012F}" presName="arrow1" presStyleLbl="fgShp" presStyleIdx="0" presStyleCnt="1" custLinFactNeighborX="63234" custLinFactNeighborY="11818"/>
      <dgm:spPr/>
      <dgm:t>
        <a:bodyPr/>
        <a:lstStyle/>
        <a:p>
          <a:endParaRPr lang="zh-CN" altLang="en-US"/>
        </a:p>
      </dgm:t>
    </dgm:pt>
    <dgm:pt modelId="{B22EF466-1C9E-47D1-AC84-45F8A735610D}" type="pres">
      <dgm:prSet presAssocID="{006C2D60-D255-45EE-979A-2EA88784012F}" presName="rectangle" presStyleLbl="revTx" presStyleIdx="0" presStyleCnt="1" custLinFactNeighborX="-29675" custLinFactNeighborY="-789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2615D-4F82-4760-8AD5-59E750BF3743}" type="pres">
      <dgm:prSet presAssocID="{B1028727-04F5-4C05-B475-0F4C0BD784D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E1581-06BA-4A2D-B088-AAE27B0A9E56}" type="pres">
      <dgm:prSet presAssocID="{7D2730FF-206C-4498-AD83-B5B8AF3112EB}" presName="item2" presStyleLbl="node1" presStyleIdx="1" presStyleCnt="3" custLinFactNeighborX="-1314" custLinFactNeighborY="-2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01DE8-E31E-4053-BA6F-35FC6D59A6B8}" type="pres">
      <dgm:prSet presAssocID="{4C304037-B770-4BA6-9FDA-4968355EB4A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F4B147-E76C-42D0-A0D1-2EA7710033B9}" type="pres">
      <dgm:prSet presAssocID="{006C2D60-D255-45EE-979A-2EA88784012F}" presName="funnel" presStyleLbl="trAlignAcc1" presStyleIdx="0" presStyleCnt="1" custLinFactNeighborX="0" custLinFactNeighborY="-461"/>
      <dgm:spPr/>
      <dgm:t>
        <a:bodyPr/>
        <a:lstStyle/>
        <a:p>
          <a:endParaRPr lang="zh-CN" altLang="en-US"/>
        </a:p>
      </dgm:t>
    </dgm:pt>
  </dgm:ptLst>
  <dgm:cxnLst>
    <dgm:cxn modelId="{231ECD10-BCED-4D76-8CAE-7DFCC32DAB9B}" srcId="{006C2D60-D255-45EE-979A-2EA88784012F}" destId="{7D2730FF-206C-4498-AD83-B5B8AF3112EB}" srcOrd="2" destOrd="0" parTransId="{591846D1-FCB4-4D64-8FC3-57C4025F716A}" sibTransId="{7DEFAF8E-64ED-4519-A79C-D4C9582B3913}"/>
    <dgm:cxn modelId="{A283C49C-DED0-4007-B382-DCBFEEDE5509}" srcId="{006C2D60-D255-45EE-979A-2EA88784012F}" destId="{B1028727-04F5-4C05-B475-0F4C0BD784D6}" srcOrd="1" destOrd="0" parTransId="{0CB46557-27B5-4F95-AFA4-954FE93C922D}" sibTransId="{CA3BBEFD-541C-408E-BD1F-456DFEEEB63C}"/>
    <dgm:cxn modelId="{E927D73D-0D27-4749-A245-DC9FC89D98B1}" type="presOf" srcId="{7D2730FF-206C-4498-AD83-B5B8AF3112EB}" destId="{AEE2615D-4F82-4760-8AD5-59E750BF3743}" srcOrd="0" destOrd="0" presId="urn:microsoft.com/office/officeart/2005/8/layout/funnel1"/>
    <dgm:cxn modelId="{719A4410-8681-4B94-BB6F-07A7AAAA77C9}" type="presOf" srcId="{B1028727-04F5-4C05-B475-0F4C0BD784D6}" destId="{106E1581-06BA-4A2D-B088-AAE27B0A9E56}" srcOrd="0" destOrd="0" presId="urn:microsoft.com/office/officeart/2005/8/layout/funnel1"/>
    <dgm:cxn modelId="{DA7E2969-A9F7-445D-A0BC-A563B7B494CA}" type="presOf" srcId="{006C2D60-D255-45EE-979A-2EA88784012F}" destId="{83F936FD-BC90-48C0-83D8-3642A363FF40}" srcOrd="0" destOrd="0" presId="urn:microsoft.com/office/officeart/2005/8/layout/funnel1"/>
    <dgm:cxn modelId="{A7ED37A2-A4BC-4737-8895-55D56E6578DE}" type="presOf" srcId="{D5D8AC63-6DFB-4CF2-8BB5-BF6177369941}" destId="{CC401DE8-E31E-4053-BA6F-35FC6D59A6B8}" srcOrd="0" destOrd="0" presId="urn:microsoft.com/office/officeart/2005/8/layout/funnel1"/>
    <dgm:cxn modelId="{8A4DB57E-9432-4460-9FCB-6CFD7E772D6F}" srcId="{006C2D60-D255-45EE-979A-2EA88784012F}" destId="{4C304037-B770-4BA6-9FDA-4968355EB4A7}" srcOrd="3" destOrd="0" parTransId="{2D273E83-21D2-4F9E-8DAA-6561A542F22F}" sibTransId="{A69A2C8C-603E-4890-A211-63427528523E}"/>
    <dgm:cxn modelId="{7A191AFB-1BC5-43E8-857A-E88635894866}" type="presOf" srcId="{4C304037-B770-4BA6-9FDA-4968355EB4A7}" destId="{B22EF466-1C9E-47D1-AC84-45F8A735610D}" srcOrd="0" destOrd="0" presId="urn:microsoft.com/office/officeart/2005/8/layout/funnel1"/>
    <dgm:cxn modelId="{B2661C5A-EAAE-4F79-A7B5-B6C8D9D50380}" srcId="{006C2D60-D255-45EE-979A-2EA88784012F}" destId="{D5D8AC63-6DFB-4CF2-8BB5-BF6177369941}" srcOrd="0" destOrd="0" parTransId="{F46DC954-EACC-4C7B-BA0A-137F32F40D38}" sibTransId="{BD65B2A1-BB88-40CB-AFB8-0D3344D3EA14}"/>
    <dgm:cxn modelId="{97E064CB-DE90-4AE6-9499-339920A07A9F}" type="presParOf" srcId="{83F936FD-BC90-48C0-83D8-3642A363FF40}" destId="{9A326432-3A24-4AEE-A894-97E8CE2FCD4F}" srcOrd="0" destOrd="0" presId="urn:microsoft.com/office/officeart/2005/8/layout/funnel1"/>
    <dgm:cxn modelId="{1DBD0F9F-4432-4439-8BFC-C1A9F6AA53C3}" type="presParOf" srcId="{83F936FD-BC90-48C0-83D8-3642A363FF40}" destId="{D010539F-C0C1-4361-AAA0-9DC2427E4F95}" srcOrd="1" destOrd="0" presId="urn:microsoft.com/office/officeart/2005/8/layout/funnel1"/>
    <dgm:cxn modelId="{645C6179-8DC6-423D-A837-32AE65DB883F}" type="presParOf" srcId="{83F936FD-BC90-48C0-83D8-3642A363FF40}" destId="{B22EF466-1C9E-47D1-AC84-45F8A735610D}" srcOrd="2" destOrd="0" presId="urn:microsoft.com/office/officeart/2005/8/layout/funnel1"/>
    <dgm:cxn modelId="{17774344-6786-47A3-89F6-18EF85D16BE3}" type="presParOf" srcId="{83F936FD-BC90-48C0-83D8-3642A363FF40}" destId="{AEE2615D-4F82-4760-8AD5-59E750BF3743}" srcOrd="3" destOrd="0" presId="urn:microsoft.com/office/officeart/2005/8/layout/funnel1"/>
    <dgm:cxn modelId="{95F1F3C1-9C3C-4E4B-973F-F1058EFA2280}" type="presParOf" srcId="{83F936FD-BC90-48C0-83D8-3642A363FF40}" destId="{106E1581-06BA-4A2D-B088-AAE27B0A9E56}" srcOrd="4" destOrd="0" presId="urn:microsoft.com/office/officeart/2005/8/layout/funnel1"/>
    <dgm:cxn modelId="{3E1B0CB3-49FB-4368-8F24-1C4CEFB832E7}" type="presParOf" srcId="{83F936FD-BC90-48C0-83D8-3642A363FF40}" destId="{CC401DE8-E31E-4053-BA6F-35FC6D59A6B8}" srcOrd="5" destOrd="0" presId="urn:microsoft.com/office/officeart/2005/8/layout/funnel1"/>
    <dgm:cxn modelId="{163B308F-18FB-4FF8-9E0E-E93229789826}" type="presParOf" srcId="{83F936FD-BC90-48C0-83D8-3642A363FF40}" destId="{ADF4B147-E76C-42D0-A0D1-2EA7710033B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C2D60-D255-45EE-979A-2EA88784012F}" type="doc">
      <dgm:prSet loTypeId="urn:microsoft.com/office/officeart/2005/8/layout/funnel1" loCatId="relationship" qsTypeId="urn:microsoft.com/office/officeart/2005/8/quickstyle/simple1#2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D5D8AC63-6DFB-4CF2-8BB5-BF6177369941}">
      <dgm:prSet phldrT="[文本]"/>
      <dgm:spPr/>
      <dgm:t>
        <a:bodyPr/>
        <a:lstStyle/>
        <a:p>
          <a:r>
            <a:rPr lang="en-US" altLang="zh-CN" dirty="0" err="1" smtClean="0"/>
            <a:t>Orderid</a:t>
          </a:r>
          <a:r>
            <a:rPr lang="zh-CN" altLang="en-US" dirty="0" smtClean="0"/>
            <a:t>查询</a:t>
          </a:r>
          <a:endParaRPr lang="zh-CN" altLang="en-US" dirty="0"/>
        </a:p>
      </dgm:t>
    </dgm:pt>
    <dgm:pt modelId="{F46DC954-EACC-4C7B-BA0A-137F32F40D38}" type="parTrans" cxnId="{B2661C5A-EAAE-4F79-A7B5-B6C8D9D50380}">
      <dgm:prSet/>
      <dgm:spPr/>
      <dgm:t>
        <a:bodyPr/>
        <a:lstStyle/>
        <a:p>
          <a:endParaRPr lang="zh-CN" altLang="en-US"/>
        </a:p>
      </dgm:t>
    </dgm:pt>
    <dgm:pt modelId="{BD65B2A1-BB88-40CB-AFB8-0D3344D3EA14}" type="sibTrans" cxnId="{B2661C5A-EAAE-4F79-A7B5-B6C8D9D50380}">
      <dgm:prSet/>
      <dgm:spPr/>
      <dgm:t>
        <a:bodyPr/>
        <a:lstStyle/>
        <a:p>
          <a:endParaRPr lang="zh-CN" altLang="en-US"/>
        </a:p>
      </dgm:t>
    </dgm:pt>
    <dgm:pt modelId="{B1028727-04F5-4C05-B475-0F4C0BD784D6}">
      <dgm:prSet phldrT="[文本]"/>
      <dgm:spPr/>
      <dgm:t>
        <a:bodyPr/>
        <a:lstStyle/>
        <a:p>
          <a:r>
            <a:rPr lang="en-US" altLang="zh-CN" dirty="0" err="1" smtClean="0"/>
            <a:t>Goodid</a:t>
          </a:r>
          <a:r>
            <a:rPr lang="zh-CN" altLang="en-US" dirty="0" smtClean="0"/>
            <a:t>查询</a:t>
          </a:r>
          <a:endParaRPr lang="zh-CN" altLang="en-US" dirty="0"/>
        </a:p>
      </dgm:t>
    </dgm:pt>
    <dgm:pt modelId="{0CB46557-27B5-4F95-AFA4-954FE93C922D}" type="parTrans" cxnId="{A283C49C-DED0-4007-B382-DCBFEEDE5509}">
      <dgm:prSet/>
      <dgm:spPr/>
      <dgm:t>
        <a:bodyPr/>
        <a:lstStyle/>
        <a:p>
          <a:endParaRPr lang="zh-CN" altLang="en-US"/>
        </a:p>
      </dgm:t>
    </dgm:pt>
    <dgm:pt modelId="{CA3BBEFD-541C-408E-BD1F-456DFEEEB63C}" type="sibTrans" cxnId="{A283C49C-DED0-4007-B382-DCBFEEDE5509}">
      <dgm:prSet/>
      <dgm:spPr/>
      <dgm:t>
        <a:bodyPr/>
        <a:lstStyle/>
        <a:p>
          <a:endParaRPr lang="zh-CN" altLang="en-US"/>
        </a:p>
      </dgm:t>
    </dgm:pt>
    <dgm:pt modelId="{7D2730FF-206C-4498-AD83-B5B8AF3112EB}">
      <dgm:prSet phldrT="[文本]"/>
      <dgm:spPr/>
      <dgm:t>
        <a:bodyPr/>
        <a:lstStyle/>
        <a:p>
          <a:r>
            <a:rPr lang="en-US" altLang="zh-CN" dirty="0" err="1" smtClean="0"/>
            <a:t>Buyerid</a:t>
          </a:r>
          <a:r>
            <a:rPr lang="zh-CN" altLang="en-US" dirty="0" smtClean="0"/>
            <a:t>查询</a:t>
          </a:r>
          <a:endParaRPr lang="zh-CN" altLang="en-US" dirty="0"/>
        </a:p>
      </dgm:t>
    </dgm:pt>
    <dgm:pt modelId="{591846D1-FCB4-4D64-8FC3-57C4025F716A}" type="parTrans" cxnId="{231ECD10-BCED-4D76-8CAE-7DFCC32DAB9B}">
      <dgm:prSet/>
      <dgm:spPr/>
      <dgm:t>
        <a:bodyPr/>
        <a:lstStyle/>
        <a:p>
          <a:endParaRPr lang="zh-CN" altLang="en-US"/>
        </a:p>
      </dgm:t>
    </dgm:pt>
    <dgm:pt modelId="{7DEFAF8E-64ED-4519-A79C-D4C9582B3913}" type="sibTrans" cxnId="{231ECD10-BCED-4D76-8CAE-7DFCC32DAB9B}">
      <dgm:prSet/>
      <dgm:spPr/>
      <dgm:t>
        <a:bodyPr/>
        <a:lstStyle/>
        <a:p>
          <a:endParaRPr lang="zh-CN" altLang="en-US"/>
        </a:p>
      </dgm:t>
    </dgm:pt>
    <dgm:pt modelId="{4C304037-B770-4BA6-9FDA-4968355EB4A7}">
      <dgm:prSet phldrT="[文本]"/>
      <dgm:spPr/>
      <dgm:t>
        <a:bodyPr/>
        <a:lstStyle/>
        <a:p>
          <a:r>
            <a:rPr lang="en-US" altLang="zh-CN" dirty="0" err="1" smtClean="0"/>
            <a:t>buyerid</a:t>
          </a:r>
          <a:r>
            <a:rPr lang="en-US" altLang="zh-CN" dirty="0" smtClean="0"/>
            <a:t>/</a:t>
          </a:r>
          <a:r>
            <a:rPr lang="en-US" altLang="zh-CN" dirty="0" err="1" smtClean="0"/>
            <a:t>goodid</a:t>
          </a:r>
          <a:r>
            <a:rPr lang="zh-CN" altLang="en-US" dirty="0" smtClean="0"/>
            <a:t>查询</a:t>
          </a:r>
          <a:endParaRPr lang="zh-CN" altLang="en-US" dirty="0"/>
        </a:p>
      </dgm:t>
    </dgm:pt>
    <dgm:pt modelId="{2D273E83-21D2-4F9E-8DAA-6561A542F22F}" type="parTrans" cxnId="{8A4DB57E-9432-4460-9FCB-6CFD7E772D6F}">
      <dgm:prSet/>
      <dgm:spPr/>
      <dgm:t>
        <a:bodyPr/>
        <a:lstStyle/>
        <a:p>
          <a:endParaRPr lang="zh-CN" altLang="en-US"/>
        </a:p>
      </dgm:t>
    </dgm:pt>
    <dgm:pt modelId="{A69A2C8C-603E-4890-A211-63427528523E}" type="sibTrans" cxnId="{8A4DB57E-9432-4460-9FCB-6CFD7E772D6F}">
      <dgm:prSet/>
      <dgm:spPr/>
      <dgm:t>
        <a:bodyPr/>
        <a:lstStyle/>
        <a:p>
          <a:endParaRPr lang="zh-CN" altLang="en-US"/>
        </a:p>
      </dgm:t>
    </dgm:pt>
    <dgm:pt modelId="{83F936FD-BC90-48C0-83D8-3642A363FF40}" type="pres">
      <dgm:prSet presAssocID="{006C2D60-D255-45EE-979A-2EA88784012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326432-3A24-4AEE-A894-97E8CE2FCD4F}" type="pres">
      <dgm:prSet presAssocID="{006C2D60-D255-45EE-979A-2EA88784012F}" presName="ellipse" presStyleLbl="trBgShp" presStyleIdx="0" presStyleCnt="1"/>
      <dgm:spPr/>
    </dgm:pt>
    <dgm:pt modelId="{D010539F-C0C1-4361-AAA0-9DC2427E4F95}" type="pres">
      <dgm:prSet presAssocID="{006C2D60-D255-45EE-979A-2EA88784012F}" presName="arrow1" presStyleLbl="fgShp" presStyleIdx="0" presStyleCnt="1" custLinFactY="40541" custLinFactNeighborX="96050" custLinFactNeighborY="100000"/>
      <dgm:spPr/>
    </dgm:pt>
    <dgm:pt modelId="{B22EF466-1C9E-47D1-AC84-45F8A735610D}" type="pres">
      <dgm:prSet presAssocID="{006C2D60-D255-45EE-979A-2EA88784012F}" presName="rectangle" presStyleLbl="revTx" presStyleIdx="0" presStyleCnt="1" custLinFactNeighborX="-8763" custLinFactNeighborY="-716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2615D-4F82-4760-8AD5-59E750BF3743}" type="pres">
      <dgm:prSet presAssocID="{B1028727-04F5-4C05-B475-0F4C0BD784D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E1581-06BA-4A2D-B088-AAE27B0A9E56}" type="pres">
      <dgm:prSet presAssocID="{7D2730FF-206C-4498-AD83-B5B8AF3112E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01DE8-E31E-4053-BA6F-35FC6D59A6B8}" type="pres">
      <dgm:prSet presAssocID="{4C304037-B770-4BA6-9FDA-4968355EB4A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F4B147-E76C-42D0-A0D1-2EA7710033B9}" type="pres">
      <dgm:prSet presAssocID="{006C2D60-D255-45EE-979A-2EA88784012F}" presName="funnel" presStyleLbl="trAlignAcc1" presStyleIdx="0" presStyleCnt="1" custLinFactNeighborX="-523" custLinFactNeighborY="-885"/>
      <dgm:spPr/>
      <dgm:t>
        <a:bodyPr/>
        <a:lstStyle/>
        <a:p>
          <a:endParaRPr lang="zh-CN" altLang="en-US"/>
        </a:p>
      </dgm:t>
    </dgm:pt>
  </dgm:ptLst>
  <dgm:cxnLst>
    <dgm:cxn modelId="{231ECD10-BCED-4D76-8CAE-7DFCC32DAB9B}" srcId="{006C2D60-D255-45EE-979A-2EA88784012F}" destId="{7D2730FF-206C-4498-AD83-B5B8AF3112EB}" srcOrd="2" destOrd="0" parTransId="{591846D1-FCB4-4D64-8FC3-57C4025F716A}" sibTransId="{7DEFAF8E-64ED-4519-A79C-D4C9582B3913}"/>
    <dgm:cxn modelId="{A283C49C-DED0-4007-B382-DCBFEEDE5509}" srcId="{006C2D60-D255-45EE-979A-2EA88784012F}" destId="{B1028727-04F5-4C05-B475-0F4C0BD784D6}" srcOrd="1" destOrd="0" parTransId="{0CB46557-27B5-4F95-AFA4-954FE93C922D}" sibTransId="{CA3BBEFD-541C-408E-BD1F-456DFEEEB63C}"/>
    <dgm:cxn modelId="{E927D73D-0D27-4749-A245-DC9FC89D98B1}" type="presOf" srcId="{7D2730FF-206C-4498-AD83-B5B8AF3112EB}" destId="{AEE2615D-4F82-4760-8AD5-59E750BF3743}" srcOrd="0" destOrd="0" presId="urn:microsoft.com/office/officeart/2005/8/layout/funnel1"/>
    <dgm:cxn modelId="{719A4410-8681-4B94-BB6F-07A7AAAA77C9}" type="presOf" srcId="{B1028727-04F5-4C05-B475-0F4C0BD784D6}" destId="{106E1581-06BA-4A2D-B088-AAE27B0A9E56}" srcOrd="0" destOrd="0" presId="urn:microsoft.com/office/officeart/2005/8/layout/funnel1"/>
    <dgm:cxn modelId="{DA7E2969-A9F7-445D-A0BC-A563B7B494CA}" type="presOf" srcId="{006C2D60-D255-45EE-979A-2EA88784012F}" destId="{83F936FD-BC90-48C0-83D8-3642A363FF40}" srcOrd="0" destOrd="0" presId="urn:microsoft.com/office/officeart/2005/8/layout/funnel1"/>
    <dgm:cxn modelId="{A7ED37A2-A4BC-4737-8895-55D56E6578DE}" type="presOf" srcId="{D5D8AC63-6DFB-4CF2-8BB5-BF6177369941}" destId="{CC401DE8-E31E-4053-BA6F-35FC6D59A6B8}" srcOrd="0" destOrd="0" presId="urn:microsoft.com/office/officeart/2005/8/layout/funnel1"/>
    <dgm:cxn modelId="{8A4DB57E-9432-4460-9FCB-6CFD7E772D6F}" srcId="{006C2D60-D255-45EE-979A-2EA88784012F}" destId="{4C304037-B770-4BA6-9FDA-4968355EB4A7}" srcOrd="3" destOrd="0" parTransId="{2D273E83-21D2-4F9E-8DAA-6561A542F22F}" sibTransId="{A69A2C8C-603E-4890-A211-63427528523E}"/>
    <dgm:cxn modelId="{7A191AFB-1BC5-43E8-857A-E88635894866}" type="presOf" srcId="{4C304037-B770-4BA6-9FDA-4968355EB4A7}" destId="{B22EF466-1C9E-47D1-AC84-45F8A735610D}" srcOrd="0" destOrd="0" presId="urn:microsoft.com/office/officeart/2005/8/layout/funnel1"/>
    <dgm:cxn modelId="{B2661C5A-EAAE-4F79-A7B5-B6C8D9D50380}" srcId="{006C2D60-D255-45EE-979A-2EA88784012F}" destId="{D5D8AC63-6DFB-4CF2-8BB5-BF6177369941}" srcOrd="0" destOrd="0" parTransId="{F46DC954-EACC-4C7B-BA0A-137F32F40D38}" sibTransId="{BD65B2A1-BB88-40CB-AFB8-0D3344D3EA14}"/>
    <dgm:cxn modelId="{97E064CB-DE90-4AE6-9499-339920A07A9F}" type="presParOf" srcId="{83F936FD-BC90-48C0-83D8-3642A363FF40}" destId="{9A326432-3A24-4AEE-A894-97E8CE2FCD4F}" srcOrd="0" destOrd="0" presId="urn:microsoft.com/office/officeart/2005/8/layout/funnel1"/>
    <dgm:cxn modelId="{1DBD0F9F-4432-4439-8BFC-C1A9F6AA53C3}" type="presParOf" srcId="{83F936FD-BC90-48C0-83D8-3642A363FF40}" destId="{D010539F-C0C1-4361-AAA0-9DC2427E4F95}" srcOrd="1" destOrd="0" presId="urn:microsoft.com/office/officeart/2005/8/layout/funnel1"/>
    <dgm:cxn modelId="{645C6179-8DC6-423D-A837-32AE65DB883F}" type="presParOf" srcId="{83F936FD-BC90-48C0-83D8-3642A363FF40}" destId="{B22EF466-1C9E-47D1-AC84-45F8A735610D}" srcOrd="2" destOrd="0" presId="urn:microsoft.com/office/officeart/2005/8/layout/funnel1"/>
    <dgm:cxn modelId="{17774344-6786-47A3-89F6-18EF85D16BE3}" type="presParOf" srcId="{83F936FD-BC90-48C0-83D8-3642A363FF40}" destId="{AEE2615D-4F82-4760-8AD5-59E750BF3743}" srcOrd="3" destOrd="0" presId="urn:microsoft.com/office/officeart/2005/8/layout/funnel1"/>
    <dgm:cxn modelId="{95F1F3C1-9C3C-4E4B-973F-F1058EFA2280}" type="presParOf" srcId="{83F936FD-BC90-48C0-83D8-3642A363FF40}" destId="{106E1581-06BA-4A2D-B088-AAE27B0A9E56}" srcOrd="4" destOrd="0" presId="urn:microsoft.com/office/officeart/2005/8/layout/funnel1"/>
    <dgm:cxn modelId="{3E1B0CB3-49FB-4368-8F24-1C4CEFB832E7}" type="presParOf" srcId="{83F936FD-BC90-48C0-83D8-3642A363FF40}" destId="{CC401DE8-E31E-4053-BA6F-35FC6D59A6B8}" srcOrd="5" destOrd="0" presId="urn:microsoft.com/office/officeart/2005/8/layout/funnel1"/>
    <dgm:cxn modelId="{163B308F-18FB-4FF8-9E0E-E93229789826}" type="presParOf" srcId="{83F936FD-BC90-48C0-83D8-3642A363FF40}" destId="{ADF4B147-E76C-42D0-A0D1-2EA7710033B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65F8F8-7BA2-4A46-A866-2DFEBA22FA7C}" type="doc">
      <dgm:prSet loTypeId="urn:microsoft.com/office/officeart/2005/8/layout/vProcess5" loCatId="process" qsTypeId="urn:microsoft.com/office/officeart/2005/8/quickstyle/simple1#3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4780B4B1-3064-46A0-8DD1-A61FFAAC406E}">
      <dgm:prSet phldrT="[文本]"/>
      <dgm:spPr/>
      <dgm:t>
        <a:bodyPr/>
        <a:lstStyle/>
        <a:p>
          <a:endParaRPr lang="zh-CN" altLang="en-US" dirty="0"/>
        </a:p>
      </dgm:t>
    </dgm:pt>
    <dgm:pt modelId="{61B8E5AC-F5DA-4388-AEDE-9714D20645B7}" type="parTrans" cxnId="{7A68A114-45D9-475E-9405-49D25F00EAA6}">
      <dgm:prSet/>
      <dgm:spPr/>
      <dgm:t>
        <a:bodyPr/>
        <a:lstStyle/>
        <a:p>
          <a:endParaRPr lang="zh-CN" altLang="en-US"/>
        </a:p>
      </dgm:t>
    </dgm:pt>
    <dgm:pt modelId="{E573CC6F-93CC-4EB6-9D14-00FAF9DD8228}" type="sibTrans" cxnId="{7A68A114-45D9-475E-9405-49D25F00EAA6}">
      <dgm:prSet/>
      <dgm:spPr/>
      <dgm:t>
        <a:bodyPr/>
        <a:lstStyle/>
        <a:p>
          <a:endParaRPr lang="zh-CN" altLang="en-US"/>
        </a:p>
      </dgm:t>
    </dgm:pt>
    <dgm:pt modelId="{BE204564-828A-4323-88D0-11D3E7F17105}">
      <dgm:prSet phldrT="[文本]"/>
      <dgm:spPr/>
      <dgm:t>
        <a:bodyPr/>
        <a:lstStyle/>
        <a:p>
          <a:endParaRPr lang="zh-CN" altLang="en-US" dirty="0"/>
        </a:p>
      </dgm:t>
    </dgm:pt>
    <dgm:pt modelId="{CFDF6AE7-512B-4EEE-A5C8-DC56F987975C}" type="parTrans" cxnId="{C3751EEE-AC56-4F49-9FFC-257E2E7DB730}">
      <dgm:prSet/>
      <dgm:spPr/>
      <dgm:t>
        <a:bodyPr/>
        <a:lstStyle/>
        <a:p>
          <a:endParaRPr lang="zh-CN" altLang="en-US"/>
        </a:p>
      </dgm:t>
    </dgm:pt>
    <dgm:pt modelId="{7F9964FE-7785-40AE-BE22-4C890D56D128}" type="sibTrans" cxnId="{C3751EEE-AC56-4F49-9FFC-257E2E7DB730}">
      <dgm:prSet/>
      <dgm:spPr/>
      <dgm:t>
        <a:bodyPr/>
        <a:lstStyle/>
        <a:p>
          <a:endParaRPr lang="zh-CN" altLang="en-US"/>
        </a:p>
      </dgm:t>
    </dgm:pt>
    <dgm:pt modelId="{32655D44-A463-4F1B-B030-0D967E3D9DB6}">
      <dgm:prSet phldrT="[文本]"/>
      <dgm:spPr/>
      <dgm:t>
        <a:bodyPr/>
        <a:lstStyle/>
        <a:p>
          <a:endParaRPr lang="zh-CN" altLang="en-US" dirty="0"/>
        </a:p>
      </dgm:t>
    </dgm:pt>
    <dgm:pt modelId="{81BC2D65-693A-4B50-BBA9-83F8904600CF}" type="sibTrans" cxnId="{3CBEA49F-E447-4199-98A1-FDCFD54FC9A6}">
      <dgm:prSet/>
      <dgm:spPr/>
      <dgm:t>
        <a:bodyPr/>
        <a:lstStyle/>
        <a:p>
          <a:endParaRPr lang="zh-CN" altLang="en-US"/>
        </a:p>
      </dgm:t>
    </dgm:pt>
    <dgm:pt modelId="{8700EBAD-5D0D-4A8A-A220-BFF68DBB40D6}" type="parTrans" cxnId="{3CBEA49F-E447-4199-98A1-FDCFD54FC9A6}">
      <dgm:prSet/>
      <dgm:spPr/>
      <dgm:t>
        <a:bodyPr/>
        <a:lstStyle/>
        <a:p>
          <a:endParaRPr lang="zh-CN" altLang="en-US"/>
        </a:p>
      </dgm:t>
    </dgm:pt>
    <dgm:pt modelId="{5D4BC911-615A-4880-B999-512054740971}" type="pres">
      <dgm:prSet presAssocID="{D465F8F8-7BA2-4A46-A866-2DFEBA22FA7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A1F653-6A74-47E7-9C91-E23A17D1BF1B}" type="pres">
      <dgm:prSet presAssocID="{D465F8F8-7BA2-4A46-A866-2DFEBA22FA7C}" presName="dummyMaxCanvas" presStyleCnt="0">
        <dgm:presLayoutVars/>
      </dgm:prSet>
      <dgm:spPr/>
    </dgm:pt>
    <dgm:pt modelId="{E63C28ED-7905-45BC-AA5C-43FF7595FCE8}" type="pres">
      <dgm:prSet presAssocID="{D465F8F8-7BA2-4A46-A866-2DFEBA22FA7C}" presName="ThreeNodes_1" presStyleLbl="node1" presStyleIdx="0" presStyleCnt="3" custScaleX="110996" custScaleY="42689" custLinFactNeighborX="2619" custLinFactNeighborY="-37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3C11A4-8DBB-4C42-82B3-9473E2185576}" type="pres">
      <dgm:prSet presAssocID="{D465F8F8-7BA2-4A46-A866-2DFEBA22FA7C}" presName="ThreeNodes_2" presStyleLbl="node1" presStyleIdx="1" presStyleCnt="3" custScaleX="117647" custScaleY="41195" custLinFactNeighborX="177" custLinFactNeighborY="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AF4F8E-B544-4D84-948E-5C83B1ED3C0A}" type="pres">
      <dgm:prSet presAssocID="{D465F8F8-7BA2-4A46-A866-2DFEBA22FA7C}" presName="ThreeNodes_3" presStyleLbl="node1" presStyleIdx="2" presStyleCnt="3" custScaleX="113971" custScaleY="32858" custLinFactNeighborX="0" custLinFactNeighborY="-197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3FC3E-1126-45AB-BC42-8ACE90ACF3D6}" type="pres">
      <dgm:prSet presAssocID="{D465F8F8-7BA2-4A46-A866-2DFEBA22FA7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8777E-1E4F-4C2A-A86B-76496DA0A546}" type="pres">
      <dgm:prSet presAssocID="{D465F8F8-7BA2-4A46-A866-2DFEBA22FA7C}" presName="ThreeConn_2-3" presStyleLbl="fgAccFollowNode1" presStyleIdx="1" presStyleCnt="2" custLinFactNeighborX="-23001" custLinFactNeighborY="-8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A48C6-8F0D-40C1-9C2D-323F4036822E}" type="pres">
      <dgm:prSet presAssocID="{D465F8F8-7BA2-4A46-A866-2DFEBA22FA7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46658F-9C42-402D-B7CA-3165D95D2B92}" type="pres">
      <dgm:prSet presAssocID="{D465F8F8-7BA2-4A46-A866-2DFEBA22FA7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754E9-8936-4560-8420-5D7507A22A87}" type="pres">
      <dgm:prSet presAssocID="{D465F8F8-7BA2-4A46-A866-2DFEBA22FA7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FA32F4-228F-4960-888D-E002155F493C}" type="presOf" srcId="{4780B4B1-3064-46A0-8DD1-A61FFAAC406E}" destId="{A846658F-9C42-402D-B7CA-3165D95D2B92}" srcOrd="1" destOrd="0" presId="urn:microsoft.com/office/officeart/2005/8/layout/vProcess5"/>
    <dgm:cxn modelId="{C03A0CFE-483A-476D-A0B6-9E845A790928}" type="presOf" srcId="{4780B4B1-3064-46A0-8DD1-A61FFAAC406E}" destId="{0F3C11A4-8DBB-4C42-82B3-9473E2185576}" srcOrd="0" destOrd="0" presId="urn:microsoft.com/office/officeart/2005/8/layout/vProcess5"/>
    <dgm:cxn modelId="{9083FBEF-D78F-4D65-9AAE-769873CBB3F4}" type="presOf" srcId="{BE204564-828A-4323-88D0-11D3E7F17105}" destId="{DFF754E9-8936-4560-8420-5D7507A22A87}" srcOrd="1" destOrd="0" presId="urn:microsoft.com/office/officeart/2005/8/layout/vProcess5"/>
    <dgm:cxn modelId="{45EA9F21-4824-4BF3-9428-C8FF53035069}" type="presOf" srcId="{32655D44-A463-4F1B-B030-0D967E3D9DB6}" destId="{E63C28ED-7905-45BC-AA5C-43FF7595FCE8}" srcOrd="0" destOrd="0" presId="urn:microsoft.com/office/officeart/2005/8/layout/vProcess5"/>
    <dgm:cxn modelId="{3CBEA49F-E447-4199-98A1-FDCFD54FC9A6}" srcId="{D465F8F8-7BA2-4A46-A866-2DFEBA22FA7C}" destId="{32655D44-A463-4F1B-B030-0D967E3D9DB6}" srcOrd="0" destOrd="0" parTransId="{8700EBAD-5D0D-4A8A-A220-BFF68DBB40D6}" sibTransId="{81BC2D65-693A-4B50-BBA9-83F8904600CF}"/>
    <dgm:cxn modelId="{7CEAA5C6-4235-4EAE-9000-576428EF81AF}" type="presOf" srcId="{BE204564-828A-4323-88D0-11D3E7F17105}" destId="{6FAF4F8E-B544-4D84-948E-5C83B1ED3C0A}" srcOrd="0" destOrd="0" presId="urn:microsoft.com/office/officeart/2005/8/layout/vProcess5"/>
    <dgm:cxn modelId="{22958EA1-5B81-44AA-A889-6D3644DEF94C}" type="presOf" srcId="{81BC2D65-693A-4B50-BBA9-83F8904600CF}" destId="{2813FC3E-1126-45AB-BC42-8ACE90ACF3D6}" srcOrd="0" destOrd="0" presId="urn:microsoft.com/office/officeart/2005/8/layout/vProcess5"/>
    <dgm:cxn modelId="{C3751EEE-AC56-4F49-9FFC-257E2E7DB730}" srcId="{D465F8F8-7BA2-4A46-A866-2DFEBA22FA7C}" destId="{BE204564-828A-4323-88D0-11D3E7F17105}" srcOrd="2" destOrd="0" parTransId="{CFDF6AE7-512B-4EEE-A5C8-DC56F987975C}" sibTransId="{7F9964FE-7785-40AE-BE22-4C890D56D128}"/>
    <dgm:cxn modelId="{2C8D154E-B0E2-4E7E-84A7-DA822F6B27FB}" type="presOf" srcId="{32655D44-A463-4F1B-B030-0D967E3D9DB6}" destId="{615A48C6-8F0D-40C1-9C2D-323F4036822E}" srcOrd="1" destOrd="0" presId="urn:microsoft.com/office/officeart/2005/8/layout/vProcess5"/>
    <dgm:cxn modelId="{7076AD4A-A254-4D63-9D72-72A9D68A826C}" type="presOf" srcId="{E573CC6F-93CC-4EB6-9D14-00FAF9DD8228}" destId="{23F8777E-1E4F-4C2A-A86B-76496DA0A546}" srcOrd="0" destOrd="0" presId="urn:microsoft.com/office/officeart/2005/8/layout/vProcess5"/>
    <dgm:cxn modelId="{7A68A114-45D9-475E-9405-49D25F00EAA6}" srcId="{D465F8F8-7BA2-4A46-A866-2DFEBA22FA7C}" destId="{4780B4B1-3064-46A0-8DD1-A61FFAAC406E}" srcOrd="1" destOrd="0" parTransId="{61B8E5AC-F5DA-4388-AEDE-9714D20645B7}" sibTransId="{E573CC6F-93CC-4EB6-9D14-00FAF9DD8228}"/>
    <dgm:cxn modelId="{1F0CBA62-4734-4CC6-94DC-A6487156FEE0}" type="presOf" srcId="{D465F8F8-7BA2-4A46-A866-2DFEBA22FA7C}" destId="{5D4BC911-615A-4880-B999-512054740971}" srcOrd="0" destOrd="0" presId="urn:microsoft.com/office/officeart/2005/8/layout/vProcess5"/>
    <dgm:cxn modelId="{96A96B90-C191-43A0-8C15-BB7795B0BBD2}" type="presParOf" srcId="{5D4BC911-615A-4880-B999-512054740971}" destId="{0EA1F653-6A74-47E7-9C91-E23A17D1BF1B}" srcOrd="0" destOrd="0" presId="urn:microsoft.com/office/officeart/2005/8/layout/vProcess5"/>
    <dgm:cxn modelId="{6070D422-3DDC-4CBD-8292-178A5A2E6D5B}" type="presParOf" srcId="{5D4BC911-615A-4880-B999-512054740971}" destId="{E63C28ED-7905-45BC-AA5C-43FF7595FCE8}" srcOrd="1" destOrd="0" presId="urn:microsoft.com/office/officeart/2005/8/layout/vProcess5"/>
    <dgm:cxn modelId="{508934C9-F56F-4363-9019-B764287D6669}" type="presParOf" srcId="{5D4BC911-615A-4880-B999-512054740971}" destId="{0F3C11A4-8DBB-4C42-82B3-9473E2185576}" srcOrd="2" destOrd="0" presId="urn:microsoft.com/office/officeart/2005/8/layout/vProcess5"/>
    <dgm:cxn modelId="{99D866B3-0E49-406E-9F7E-69E383403D8A}" type="presParOf" srcId="{5D4BC911-615A-4880-B999-512054740971}" destId="{6FAF4F8E-B544-4D84-948E-5C83B1ED3C0A}" srcOrd="3" destOrd="0" presId="urn:microsoft.com/office/officeart/2005/8/layout/vProcess5"/>
    <dgm:cxn modelId="{C69F4793-AE17-4862-B521-2705193150C7}" type="presParOf" srcId="{5D4BC911-615A-4880-B999-512054740971}" destId="{2813FC3E-1126-45AB-BC42-8ACE90ACF3D6}" srcOrd="4" destOrd="0" presId="urn:microsoft.com/office/officeart/2005/8/layout/vProcess5"/>
    <dgm:cxn modelId="{88600345-4C2D-4144-B153-ACA3EEE43E2D}" type="presParOf" srcId="{5D4BC911-615A-4880-B999-512054740971}" destId="{23F8777E-1E4F-4C2A-A86B-76496DA0A546}" srcOrd="5" destOrd="0" presId="urn:microsoft.com/office/officeart/2005/8/layout/vProcess5"/>
    <dgm:cxn modelId="{13B2A32D-24C8-4516-BA47-B2FA1BF55EBD}" type="presParOf" srcId="{5D4BC911-615A-4880-B999-512054740971}" destId="{615A48C6-8F0D-40C1-9C2D-323F4036822E}" srcOrd="6" destOrd="0" presId="urn:microsoft.com/office/officeart/2005/8/layout/vProcess5"/>
    <dgm:cxn modelId="{7B70D048-1BAE-4F87-9F24-7478D68E6072}" type="presParOf" srcId="{5D4BC911-615A-4880-B999-512054740971}" destId="{A846658F-9C42-402D-B7CA-3165D95D2B92}" srcOrd="7" destOrd="0" presId="urn:microsoft.com/office/officeart/2005/8/layout/vProcess5"/>
    <dgm:cxn modelId="{E3B7ABB4-3DAA-43F5-8D2F-A0BCE3370C96}" type="presParOf" srcId="{5D4BC911-615A-4880-B999-512054740971}" destId="{DFF754E9-8936-4560-8420-5D7507A22A8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65F8F8-7BA2-4A46-A866-2DFEBA22FA7C}" type="doc">
      <dgm:prSet loTypeId="urn:microsoft.com/office/officeart/2005/8/layout/vProcess5" loCatId="process" qsTypeId="urn:microsoft.com/office/officeart/2005/8/quickstyle/simple1#4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4780B4B1-3064-46A0-8DD1-A61FFAAC406E}">
      <dgm:prSet phldrT="[文本]"/>
      <dgm:spPr/>
      <dgm:t>
        <a:bodyPr/>
        <a:lstStyle/>
        <a:p>
          <a:endParaRPr lang="zh-CN" altLang="en-US" dirty="0"/>
        </a:p>
      </dgm:t>
    </dgm:pt>
    <dgm:pt modelId="{61B8E5AC-F5DA-4388-AEDE-9714D20645B7}" type="parTrans" cxnId="{7A68A114-45D9-475E-9405-49D25F00EAA6}">
      <dgm:prSet/>
      <dgm:spPr/>
      <dgm:t>
        <a:bodyPr/>
        <a:lstStyle/>
        <a:p>
          <a:endParaRPr lang="zh-CN" altLang="en-US"/>
        </a:p>
      </dgm:t>
    </dgm:pt>
    <dgm:pt modelId="{E573CC6F-93CC-4EB6-9D14-00FAF9DD8228}" type="sibTrans" cxnId="{7A68A114-45D9-475E-9405-49D25F00EAA6}">
      <dgm:prSet/>
      <dgm:spPr/>
      <dgm:t>
        <a:bodyPr/>
        <a:lstStyle/>
        <a:p>
          <a:endParaRPr lang="zh-CN" altLang="en-US"/>
        </a:p>
      </dgm:t>
    </dgm:pt>
    <dgm:pt modelId="{BE204564-828A-4323-88D0-11D3E7F17105}">
      <dgm:prSet phldrT="[文本]"/>
      <dgm:spPr/>
      <dgm:t>
        <a:bodyPr/>
        <a:lstStyle/>
        <a:p>
          <a:endParaRPr lang="zh-CN" altLang="en-US" dirty="0"/>
        </a:p>
      </dgm:t>
    </dgm:pt>
    <dgm:pt modelId="{CFDF6AE7-512B-4EEE-A5C8-DC56F987975C}" type="parTrans" cxnId="{C3751EEE-AC56-4F49-9FFC-257E2E7DB730}">
      <dgm:prSet/>
      <dgm:spPr/>
      <dgm:t>
        <a:bodyPr/>
        <a:lstStyle/>
        <a:p>
          <a:endParaRPr lang="zh-CN" altLang="en-US"/>
        </a:p>
      </dgm:t>
    </dgm:pt>
    <dgm:pt modelId="{7F9964FE-7785-40AE-BE22-4C890D56D128}" type="sibTrans" cxnId="{C3751EEE-AC56-4F49-9FFC-257E2E7DB730}">
      <dgm:prSet/>
      <dgm:spPr/>
      <dgm:t>
        <a:bodyPr/>
        <a:lstStyle/>
        <a:p>
          <a:endParaRPr lang="zh-CN" altLang="en-US"/>
        </a:p>
      </dgm:t>
    </dgm:pt>
    <dgm:pt modelId="{32655D44-A463-4F1B-B030-0D967E3D9DB6}">
      <dgm:prSet phldrT="[文本]"/>
      <dgm:spPr/>
      <dgm:t>
        <a:bodyPr/>
        <a:lstStyle/>
        <a:p>
          <a:endParaRPr lang="zh-CN" altLang="en-US" dirty="0"/>
        </a:p>
      </dgm:t>
    </dgm:pt>
    <dgm:pt modelId="{81BC2D65-693A-4B50-BBA9-83F8904600CF}" type="sibTrans" cxnId="{3CBEA49F-E447-4199-98A1-FDCFD54FC9A6}">
      <dgm:prSet/>
      <dgm:spPr/>
      <dgm:t>
        <a:bodyPr/>
        <a:lstStyle/>
        <a:p>
          <a:endParaRPr lang="zh-CN" altLang="en-US"/>
        </a:p>
      </dgm:t>
    </dgm:pt>
    <dgm:pt modelId="{8700EBAD-5D0D-4A8A-A220-BFF68DBB40D6}" type="parTrans" cxnId="{3CBEA49F-E447-4199-98A1-FDCFD54FC9A6}">
      <dgm:prSet/>
      <dgm:spPr/>
      <dgm:t>
        <a:bodyPr/>
        <a:lstStyle/>
        <a:p>
          <a:endParaRPr lang="zh-CN" altLang="en-US"/>
        </a:p>
      </dgm:t>
    </dgm:pt>
    <dgm:pt modelId="{5D4BC911-615A-4880-B999-512054740971}" type="pres">
      <dgm:prSet presAssocID="{D465F8F8-7BA2-4A46-A866-2DFEBA22FA7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A1F653-6A74-47E7-9C91-E23A17D1BF1B}" type="pres">
      <dgm:prSet presAssocID="{D465F8F8-7BA2-4A46-A866-2DFEBA22FA7C}" presName="dummyMaxCanvas" presStyleCnt="0">
        <dgm:presLayoutVars/>
      </dgm:prSet>
      <dgm:spPr/>
    </dgm:pt>
    <dgm:pt modelId="{E63C28ED-7905-45BC-AA5C-43FF7595FCE8}" type="pres">
      <dgm:prSet presAssocID="{D465F8F8-7BA2-4A46-A866-2DFEBA22FA7C}" presName="ThreeNodes_1" presStyleLbl="node1" presStyleIdx="0" presStyleCnt="3" custScaleX="111482" custScaleY="42689" custLinFactNeighborX="2992" custLinFactNeighborY="-3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3C11A4-8DBB-4C42-82B3-9473E2185576}" type="pres">
      <dgm:prSet presAssocID="{D465F8F8-7BA2-4A46-A866-2DFEBA22FA7C}" presName="ThreeNodes_2" presStyleLbl="node1" presStyleIdx="1" presStyleCnt="3" custScaleX="117647" custScaleY="52398" custLinFactNeighborX="-3732" custLinFactNeighborY="-69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AF4F8E-B544-4D84-948E-5C83B1ED3C0A}" type="pres">
      <dgm:prSet presAssocID="{D465F8F8-7BA2-4A46-A866-2DFEBA22FA7C}" presName="ThreeNodes_3" presStyleLbl="node1" presStyleIdx="2" presStyleCnt="3" custScaleX="116630" custScaleY="32858" custLinFactNeighborX="0" custLinFactNeighborY="-204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3FC3E-1126-45AB-BC42-8ACE90ACF3D6}" type="pres">
      <dgm:prSet presAssocID="{D465F8F8-7BA2-4A46-A866-2DFEBA22FA7C}" presName="ThreeConn_1-2" presStyleLbl="fgAccFollowNode1" presStyleIdx="0" presStyleCnt="2" custScaleY="95650" custLinFactNeighborX="-73510" custLinFactNeighborY="-89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8777E-1E4F-4C2A-A86B-76496DA0A546}" type="pres">
      <dgm:prSet presAssocID="{D465F8F8-7BA2-4A46-A866-2DFEBA22FA7C}" presName="ThreeConn_2-3" presStyleLbl="fgAccFollowNode1" presStyleIdx="1" presStyleCnt="2" custLinFactNeighborX="-95831" custLinFactNeighborY="3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A48C6-8F0D-40C1-9C2D-323F4036822E}" type="pres">
      <dgm:prSet presAssocID="{D465F8F8-7BA2-4A46-A866-2DFEBA22FA7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46658F-9C42-402D-B7CA-3165D95D2B92}" type="pres">
      <dgm:prSet presAssocID="{D465F8F8-7BA2-4A46-A866-2DFEBA22FA7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754E9-8936-4560-8420-5D7507A22A87}" type="pres">
      <dgm:prSet presAssocID="{D465F8F8-7BA2-4A46-A866-2DFEBA22FA7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FA32F4-228F-4960-888D-E002155F493C}" type="presOf" srcId="{4780B4B1-3064-46A0-8DD1-A61FFAAC406E}" destId="{A846658F-9C42-402D-B7CA-3165D95D2B92}" srcOrd="1" destOrd="0" presId="urn:microsoft.com/office/officeart/2005/8/layout/vProcess5"/>
    <dgm:cxn modelId="{C03A0CFE-483A-476D-A0B6-9E845A790928}" type="presOf" srcId="{4780B4B1-3064-46A0-8DD1-A61FFAAC406E}" destId="{0F3C11A4-8DBB-4C42-82B3-9473E2185576}" srcOrd="0" destOrd="0" presId="urn:microsoft.com/office/officeart/2005/8/layout/vProcess5"/>
    <dgm:cxn modelId="{9083FBEF-D78F-4D65-9AAE-769873CBB3F4}" type="presOf" srcId="{BE204564-828A-4323-88D0-11D3E7F17105}" destId="{DFF754E9-8936-4560-8420-5D7507A22A87}" srcOrd="1" destOrd="0" presId="urn:microsoft.com/office/officeart/2005/8/layout/vProcess5"/>
    <dgm:cxn modelId="{45EA9F21-4824-4BF3-9428-C8FF53035069}" type="presOf" srcId="{32655D44-A463-4F1B-B030-0D967E3D9DB6}" destId="{E63C28ED-7905-45BC-AA5C-43FF7595FCE8}" srcOrd="0" destOrd="0" presId="urn:microsoft.com/office/officeart/2005/8/layout/vProcess5"/>
    <dgm:cxn modelId="{3CBEA49F-E447-4199-98A1-FDCFD54FC9A6}" srcId="{D465F8F8-7BA2-4A46-A866-2DFEBA22FA7C}" destId="{32655D44-A463-4F1B-B030-0D967E3D9DB6}" srcOrd="0" destOrd="0" parTransId="{8700EBAD-5D0D-4A8A-A220-BFF68DBB40D6}" sibTransId="{81BC2D65-693A-4B50-BBA9-83F8904600CF}"/>
    <dgm:cxn modelId="{7CEAA5C6-4235-4EAE-9000-576428EF81AF}" type="presOf" srcId="{BE204564-828A-4323-88D0-11D3E7F17105}" destId="{6FAF4F8E-B544-4D84-948E-5C83B1ED3C0A}" srcOrd="0" destOrd="0" presId="urn:microsoft.com/office/officeart/2005/8/layout/vProcess5"/>
    <dgm:cxn modelId="{22958EA1-5B81-44AA-A889-6D3644DEF94C}" type="presOf" srcId="{81BC2D65-693A-4B50-BBA9-83F8904600CF}" destId="{2813FC3E-1126-45AB-BC42-8ACE90ACF3D6}" srcOrd="0" destOrd="0" presId="urn:microsoft.com/office/officeart/2005/8/layout/vProcess5"/>
    <dgm:cxn modelId="{C3751EEE-AC56-4F49-9FFC-257E2E7DB730}" srcId="{D465F8F8-7BA2-4A46-A866-2DFEBA22FA7C}" destId="{BE204564-828A-4323-88D0-11D3E7F17105}" srcOrd="2" destOrd="0" parTransId="{CFDF6AE7-512B-4EEE-A5C8-DC56F987975C}" sibTransId="{7F9964FE-7785-40AE-BE22-4C890D56D128}"/>
    <dgm:cxn modelId="{2C8D154E-B0E2-4E7E-84A7-DA822F6B27FB}" type="presOf" srcId="{32655D44-A463-4F1B-B030-0D967E3D9DB6}" destId="{615A48C6-8F0D-40C1-9C2D-323F4036822E}" srcOrd="1" destOrd="0" presId="urn:microsoft.com/office/officeart/2005/8/layout/vProcess5"/>
    <dgm:cxn modelId="{7076AD4A-A254-4D63-9D72-72A9D68A826C}" type="presOf" srcId="{E573CC6F-93CC-4EB6-9D14-00FAF9DD8228}" destId="{23F8777E-1E4F-4C2A-A86B-76496DA0A546}" srcOrd="0" destOrd="0" presId="urn:microsoft.com/office/officeart/2005/8/layout/vProcess5"/>
    <dgm:cxn modelId="{7A68A114-45D9-475E-9405-49D25F00EAA6}" srcId="{D465F8F8-7BA2-4A46-A866-2DFEBA22FA7C}" destId="{4780B4B1-3064-46A0-8DD1-A61FFAAC406E}" srcOrd="1" destOrd="0" parTransId="{61B8E5AC-F5DA-4388-AEDE-9714D20645B7}" sibTransId="{E573CC6F-93CC-4EB6-9D14-00FAF9DD8228}"/>
    <dgm:cxn modelId="{1F0CBA62-4734-4CC6-94DC-A6487156FEE0}" type="presOf" srcId="{D465F8F8-7BA2-4A46-A866-2DFEBA22FA7C}" destId="{5D4BC911-615A-4880-B999-512054740971}" srcOrd="0" destOrd="0" presId="urn:microsoft.com/office/officeart/2005/8/layout/vProcess5"/>
    <dgm:cxn modelId="{96A96B90-C191-43A0-8C15-BB7795B0BBD2}" type="presParOf" srcId="{5D4BC911-615A-4880-B999-512054740971}" destId="{0EA1F653-6A74-47E7-9C91-E23A17D1BF1B}" srcOrd="0" destOrd="0" presId="urn:microsoft.com/office/officeart/2005/8/layout/vProcess5"/>
    <dgm:cxn modelId="{6070D422-3DDC-4CBD-8292-178A5A2E6D5B}" type="presParOf" srcId="{5D4BC911-615A-4880-B999-512054740971}" destId="{E63C28ED-7905-45BC-AA5C-43FF7595FCE8}" srcOrd="1" destOrd="0" presId="urn:microsoft.com/office/officeart/2005/8/layout/vProcess5"/>
    <dgm:cxn modelId="{508934C9-F56F-4363-9019-B764287D6669}" type="presParOf" srcId="{5D4BC911-615A-4880-B999-512054740971}" destId="{0F3C11A4-8DBB-4C42-82B3-9473E2185576}" srcOrd="2" destOrd="0" presId="urn:microsoft.com/office/officeart/2005/8/layout/vProcess5"/>
    <dgm:cxn modelId="{99D866B3-0E49-406E-9F7E-69E383403D8A}" type="presParOf" srcId="{5D4BC911-615A-4880-B999-512054740971}" destId="{6FAF4F8E-B544-4D84-948E-5C83B1ED3C0A}" srcOrd="3" destOrd="0" presId="urn:microsoft.com/office/officeart/2005/8/layout/vProcess5"/>
    <dgm:cxn modelId="{C69F4793-AE17-4862-B521-2705193150C7}" type="presParOf" srcId="{5D4BC911-615A-4880-B999-512054740971}" destId="{2813FC3E-1126-45AB-BC42-8ACE90ACF3D6}" srcOrd="4" destOrd="0" presId="urn:microsoft.com/office/officeart/2005/8/layout/vProcess5"/>
    <dgm:cxn modelId="{88600345-4C2D-4144-B153-ACA3EEE43E2D}" type="presParOf" srcId="{5D4BC911-615A-4880-B999-512054740971}" destId="{23F8777E-1E4F-4C2A-A86B-76496DA0A546}" srcOrd="5" destOrd="0" presId="urn:microsoft.com/office/officeart/2005/8/layout/vProcess5"/>
    <dgm:cxn modelId="{13B2A32D-24C8-4516-BA47-B2FA1BF55EBD}" type="presParOf" srcId="{5D4BC911-615A-4880-B999-512054740971}" destId="{615A48C6-8F0D-40C1-9C2D-323F4036822E}" srcOrd="6" destOrd="0" presId="urn:microsoft.com/office/officeart/2005/8/layout/vProcess5"/>
    <dgm:cxn modelId="{7B70D048-1BAE-4F87-9F24-7478D68E6072}" type="presParOf" srcId="{5D4BC911-615A-4880-B999-512054740971}" destId="{A846658F-9C42-402D-B7CA-3165D95D2B92}" srcOrd="7" destOrd="0" presId="urn:microsoft.com/office/officeart/2005/8/layout/vProcess5"/>
    <dgm:cxn modelId="{E3B7ABB4-3DAA-43F5-8D2F-A0BCE3370C96}" type="presParOf" srcId="{5D4BC911-615A-4880-B999-512054740971}" destId="{DFF754E9-8936-4560-8420-5D7507A22A8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65F8F8-7BA2-4A46-A866-2DFEBA22FA7C}" type="doc">
      <dgm:prSet loTypeId="urn:microsoft.com/office/officeart/2005/8/layout/vProcess5" loCatId="process" qsTypeId="urn:microsoft.com/office/officeart/2005/8/quickstyle/simple1#5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4780B4B1-3064-46A0-8DD1-A61FFAAC406E}">
      <dgm:prSet phldrT="[文本]"/>
      <dgm:spPr/>
      <dgm:t>
        <a:bodyPr/>
        <a:lstStyle/>
        <a:p>
          <a:endParaRPr lang="zh-CN" altLang="en-US" dirty="0"/>
        </a:p>
      </dgm:t>
    </dgm:pt>
    <dgm:pt modelId="{61B8E5AC-F5DA-4388-AEDE-9714D20645B7}" type="parTrans" cxnId="{7A68A114-45D9-475E-9405-49D25F00EAA6}">
      <dgm:prSet/>
      <dgm:spPr/>
      <dgm:t>
        <a:bodyPr/>
        <a:lstStyle/>
        <a:p>
          <a:endParaRPr lang="zh-CN" altLang="en-US"/>
        </a:p>
      </dgm:t>
    </dgm:pt>
    <dgm:pt modelId="{E573CC6F-93CC-4EB6-9D14-00FAF9DD8228}" type="sibTrans" cxnId="{7A68A114-45D9-475E-9405-49D25F00EAA6}">
      <dgm:prSet/>
      <dgm:spPr/>
      <dgm:t>
        <a:bodyPr/>
        <a:lstStyle/>
        <a:p>
          <a:endParaRPr lang="zh-CN" altLang="en-US"/>
        </a:p>
      </dgm:t>
    </dgm:pt>
    <dgm:pt modelId="{BE204564-828A-4323-88D0-11D3E7F17105}">
      <dgm:prSet phldrT="[文本]"/>
      <dgm:spPr/>
      <dgm:t>
        <a:bodyPr/>
        <a:lstStyle/>
        <a:p>
          <a:endParaRPr lang="zh-CN" altLang="en-US" dirty="0"/>
        </a:p>
      </dgm:t>
    </dgm:pt>
    <dgm:pt modelId="{CFDF6AE7-512B-4EEE-A5C8-DC56F987975C}" type="parTrans" cxnId="{C3751EEE-AC56-4F49-9FFC-257E2E7DB730}">
      <dgm:prSet/>
      <dgm:spPr/>
      <dgm:t>
        <a:bodyPr/>
        <a:lstStyle/>
        <a:p>
          <a:endParaRPr lang="zh-CN" altLang="en-US"/>
        </a:p>
      </dgm:t>
    </dgm:pt>
    <dgm:pt modelId="{7F9964FE-7785-40AE-BE22-4C890D56D128}" type="sibTrans" cxnId="{C3751EEE-AC56-4F49-9FFC-257E2E7DB730}">
      <dgm:prSet/>
      <dgm:spPr/>
      <dgm:t>
        <a:bodyPr/>
        <a:lstStyle/>
        <a:p>
          <a:endParaRPr lang="zh-CN" altLang="en-US"/>
        </a:p>
      </dgm:t>
    </dgm:pt>
    <dgm:pt modelId="{32655D44-A463-4F1B-B030-0D967E3D9DB6}">
      <dgm:prSet phldrT="[文本]"/>
      <dgm:spPr/>
      <dgm:t>
        <a:bodyPr/>
        <a:lstStyle/>
        <a:p>
          <a:endParaRPr lang="zh-CN" altLang="en-US" dirty="0"/>
        </a:p>
      </dgm:t>
    </dgm:pt>
    <dgm:pt modelId="{81BC2D65-693A-4B50-BBA9-83F8904600CF}" type="sibTrans" cxnId="{3CBEA49F-E447-4199-98A1-FDCFD54FC9A6}">
      <dgm:prSet/>
      <dgm:spPr/>
      <dgm:t>
        <a:bodyPr/>
        <a:lstStyle/>
        <a:p>
          <a:endParaRPr lang="zh-CN" altLang="en-US"/>
        </a:p>
      </dgm:t>
    </dgm:pt>
    <dgm:pt modelId="{8700EBAD-5D0D-4A8A-A220-BFF68DBB40D6}" type="parTrans" cxnId="{3CBEA49F-E447-4199-98A1-FDCFD54FC9A6}">
      <dgm:prSet/>
      <dgm:spPr/>
      <dgm:t>
        <a:bodyPr/>
        <a:lstStyle/>
        <a:p>
          <a:endParaRPr lang="zh-CN" altLang="en-US"/>
        </a:p>
      </dgm:t>
    </dgm:pt>
    <dgm:pt modelId="{5D4BC911-615A-4880-B999-512054740971}" type="pres">
      <dgm:prSet presAssocID="{D465F8F8-7BA2-4A46-A866-2DFEBA22FA7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A1F653-6A74-47E7-9C91-E23A17D1BF1B}" type="pres">
      <dgm:prSet presAssocID="{D465F8F8-7BA2-4A46-A866-2DFEBA22FA7C}" presName="dummyMaxCanvas" presStyleCnt="0">
        <dgm:presLayoutVars/>
      </dgm:prSet>
      <dgm:spPr/>
    </dgm:pt>
    <dgm:pt modelId="{E63C28ED-7905-45BC-AA5C-43FF7595FCE8}" type="pres">
      <dgm:prSet presAssocID="{D465F8F8-7BA2-4A46-A866-2DFEBA22FA7C}" presName="ThreeNodes_1" presStyleLbl="node1" presStyleIdx="0" presStyleCnt="3" custScaleX="110996" custScaleY="42689" custLinFactNeighborX="3455" custLinFactNeighborY="-40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3C11A4-8DBB-4C42-82B3-9473E2185576}" type="pres">
      <dgm:prSet presAssocID="{D465F8F8-7BA2-4A46-A866-2DFEBA22FA7C}" presName="ThreeNodes_2" presStyleLbl="node1" presStyleIdx="1" presStyleCnt="3" custScaleX="117647" custScaleY="41195" custLinFactNeighborX="-245" custLinFactNeighborY="-23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AF4F8E-B544-4D84-948E-5C83B1ED3C0A}" type="pres">
      <dgm:prSet presAssocID="{D465F8F8-7BA2-4A46-A866-2DFEBA22FA7C}" presName="ThreeNodes_3" presStyleLbl="node1" presStyleIdx="2" presStyleCnt="3" custScaleX="69395" custScaleY="32858" custLinFactNeighborX="-29744" custLinFactNeighborY="-184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3FC3E-1126-45AB-BC42-8ACE90ACF3D6}" type="pres">
      <dgm:prSet presAssocID="{D465F8F8-7BA2-4A46-A866-2DFEBA22FA7C}" presName="ThreeConn_1-2" presStyleLbl="fgAccFollowNode1" presStyleIdx="0" presStyleCnt="2" custLinFactNeighborX="-66387" custLinFactNeighborY="-40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8777E-1E4F-4C2A-A86B-76496DA0A546}" type="pres">
      <dgm:prSet presAssocID="{D465F8F8-7BA2-4A46-A866-2DFEBA22FA7C}" presName="ThreeConn_2-3" presStyleLbl="fgAccFollowNode1" presStyleIdx="1" presStyleCnt="2" custLinFactX="-83044" custLinFactNeighborX="-100000" custLinFactNeighborY="-38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A48C6-8F0D-40C1-9C2D-323F4036822E}" type="pres">
      <dgm:prSet presAssocID="{D465F8F8-7BA2-4A46-A866-2DFEBA22FA7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46658F-9C42-402D-B7CA-3165D95D2B92}" type="pres">
      <dgm:prSet presAssocID="{D465F8F8-7BA2-4A46-A866-2DFEBA22FA7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754E9-8936-4560-8420-5D7507A22A87}" type="pres">
      <dgm:prSet presAssocID="{D465F8F8-7BA2-4A46-A866-2DFEBA22FA7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FA32F4-228F-4960-888D-E002155F493C}" type="presOf" srcId="{4780B4B1-3064-46A0-8DD1-A61FFAAC406E}" destId="{A846658F-9C42-402D-B7CA-3165D95D2B92}" srcOrd="1" destOrd="0" presId="urn:microsoft.com/office/officeart/2005/8/layout/vProcess5"/>
    <dgm:cxn modelId="{C03A0CFE-483A-476D-A0B6-9E845A790928}" type="presOf" srcId="{4780B4B1-3064-46A0-8DD1-A61FFAAC406E}" destId="{0F3C11A4-8DBB-4C42-82B3-9473E2185576}" srcOrd="0" destOrd="0" presId="urn:microsoft.com/office/officeart/2005/8/layout/vProcess5"/>
    <dgm:cxn modelId="{9083FBEF-D78F-4D65-9AAE-769873CBB3F4}" type="presOf" srcId="{BE204564-828A-4323-88D0-11D3E7F17105}" destId="{DFF754E9-8936-4560-8420-5D7507A22A87}" srcOrd="1" destOrd="0" presId="urn:microsoft.com/office/officeart/2005/8/layout/vProcess5"/>
    <dgm:cxn modelId="{45EA9F21-4824-4BF3-9428-C8FF53035069}" type="presOf" srcId="{32655D44-A463-4F1B-B030-0D967E3D9DB6}" destId="{E63C28ED-7905-45BC-AA5C-43FF7595FCE8}" srcOrd="0" destOrd="0" presId="urn:microsoft.com/office/officeart/2005/8/layout/vProcess5"/>
    <dgm:cxn modelId="{3CBEA49F-E447-4199-98A1-FDCFD54FC9A6}" srcId="{D465F8F8-7BA2-4A46-A866-2DFEBA22FA7C}" destId="{32655D44-A463-4F1B-B030-0D967E3D9DB6}" srcOrd="0" destOrd="0" parTransId="{8700EBAD-5D0D-4A8A-A220-BFF68DBB40D6}" sibTransId="{81BC2D65-693A-4B50-BBA9-83F8904600CF}"/>
    <dgm:cxn modelId="{7CEAA5C6-4235-4EAE-9000-576428EF81AF}" type="presOf" srcId="{BE204564-828A-4323-88D0-11D3E7F17105}" destId="{6FAF4F8E-B544-4D84-948E-5C83B1ED3C0A}" srcOrd="0" destOrd="0" presId="urn:microsoft.com/office/officeart/2005/8/layout/vProcess5"/>
    <dgm:cxn modelId="{22958EA1-5B81-44AA-A889-6D3644DEF94C}" type="presOf" srcId="{81BC2D65-693A-4B50-BBA9-83F8904600CF}" destId="{2813FC3E-1126-45AB-BC42-8ACE90ACF3D6}" srcOrd="0" destOrd="0" presId="urn:microsoft.com/office/officeart/2005/8/layout/vProcess5"/>
    <dgm:cxn modelId="{C3751EEE-AC56-4F49-9FFC-257E2E7DB730}" srcId="{D465F8F8-7BA2-4A46-A866-2DFEBA22FA7C}" destId="{BE204564-828A-4323-88D0-11D3E7F17105}" srcOrd="2" destOrd="0" parTransId="{CFDF6AE7-512B-4EEE-A5C8-DC56F987975C}" sibTransId="{7F9964FE-7785-40AE-BE22-4C890D56D128}"/>
    <dgm:cxn modelId="{2C8D154E-B0E2-4E7E-84A7-DA822F6B27FB}" type="presOf" srcId="{32655D44-A463-4F1B-B030-0D967E3D9DB6}" destId="{615A48C6-8F0D-40C1-9C2D-323F4036822E}" srcOrd="1" destOrd="0" presId="urn:microsoft.com/office/officeart/2005/8/layout/vProcess5"/>
    <dgm:cxn modelId="{7076AD4A-A254-4D63-9D72-72A9D68A826C}" type="presOf" srcId="{E573CC6F-93CC-4EB6-9D14-00FAF9DD8228}" destId="{23F8777E-1E4F-4C2A-A86B-76496DA0A546}" srcOrd="0" destOrd="0" presId="urn:microsoft.com/office/officeart/2005/8/layout/vProcess5"/>
    <dgm:cxn modelId="{7A68A114-45D9-475E-9405-49D25F00EAA6}" srcId="{D465F8F8-7BA2-4A46-A866-2DFEBA22FA7C}" destId="{4780B4B1-3064-46A0-8DD1-A61FFAAC406E}" srcOrd="1" destOrd="0" parTransId="{61B8E5AC-F5DA-4388-AEDE-9714D20645B7}" sibTransId="{E573CC6F-93CC-4EB6-9D14-00FAF9DD8228}"/>
    <dgm:cxn modelId="{1F0CBA62-4734-4CC6-94DC-A6487156FEE0}" type="presOf" srcId="{D465F8F8-7BA2-4A46-A866-2DFEBA22FA7C}" destId="{5D4BC911-615A-4880-B999-512054740971}" srcOrd="0" destOrd="0" presId="urn:microsoft.com/office/officeart/2005/8/layout/vProcess5"/>
    <dgm:cxn modelId="{96A96B90-C191-43A0-8C15-BB7795B0BBD2}" type="presParOf" srcId="{5D4BC911-615A-4880-B999-512054740971}" destId="{0EA1F653-6A74-47E7-9C91-E23A17D1BF1B}" srcOrd="0" destOrd="0" presId="urn:microsoft.com/office/officeart/2005/8/layout/vProcess5"/>
    <dgm:cxn modelId="{6070D422-3DDC-4CBD-8292-178A5A2E6D5B}" type="presParOf" srcId="{5D4BC911-615A-4880-B999-512054740971}" destId="{E63C28ED-7905-45BC-AA5C-43FF7595FCE8}" srcOrd="1" destOrd="0" presId="urn:microsoft.com/office/officeart/2005/8/layout/vProcess5"/>
    <dgm:cxn modelId="{508934C9-F56F-4363-9019-B764287D6669}" type="presParOf" srcId="{5D4BC911-615A-4880-B999-512054740971}" destId="{0F3C11A4-8DBB-4C42-82B3-9473E2185576}" srcOrd="2" destOrd="0" presId="urn:microsoft.com/office/officeart/2005/8/layout/vProcess5"/>
    <dgm:cxn modelId="{99D866B3-0E49-406E-9F7E-69E383403D8A}" type="presParOf" srcId="{5D4BC911-615A-4880-B999-512054740971}" destId="{6FAF4F8E-B544-4D84-948E-5C83B1ED3C0A}" srcOrd="3" destOrd="0" presId="urn:microsoft.com/office/officeart/2005/8/layout/vProcess5"/>
    <dgm:cxn modelId="{C69F4793-AE17-4862-B521-2705193150C7}" type="presParOf" srcId="{5D4BC911-615A-4880-B999-512054740971}" destId="{2813FC3E-1126-45AB-BC42-8ACE90ACF3D6}" srcOrd="4" destOrd="0" presId="urn:microsoft.com/office/officeart/2005/8/layout/vProcess5"/>
    <dgm:cxn modelId="{88600345-4C2D-4144-B153-ACA3EEE43E2D}" type="presParOf" srcId="{5D4BC911-615A-4880-B999-512054740971}" destId="{23F8777E-1E4F-4C2A-A86B-76496DA0A546}" srcOrd="5" destOrd="0" presId="urn:microsoft.com/office/officeart/2005/8/layout/vProcess5"/>
    <dgm:cxn modelId="{13B2A32D-24C8-4516-BA47-B2FA1BF55EBD}" type="presParOf" srcId="{5D4BC911-615A-4880-B999-512054740971}" destId="{615A48C6-8F0D-40C1-9C2D-323F4036822E}" srcOrd="6" destOrd="0" presId="urn:microsoft.com/office/officeart/2005/8/layout/vProcess5"/>
    <dgm:cxn modelId="{7B70D048-1BAE-4F87-9F24-7478D68E6072}" type="presParOf" srcId="{5D4BC911-615A-4880-B999-512054740971}" destId="{A846658F-9C42-402D-B7CA-3165D95D2B92}" srcOrd="7" destOrd="0" presId="urn:microsoft.com/office/officeart/2005/8/layout/vProcess5"/>
    <dgm:cxn modelId="{E3B7ABB4-3DAA-43F5-8D2F-A0BCE3370C96}" type="presParOf" srcId="{5D4BC911-615A-4880-B999-512054740971}" destId="{DFF754E9-8936-4560-8420-5D7507A22A8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C51D6-62B8-4F3A-B0DB-751F2F4DDDDE}">
      <dsp:nvSpPr>
        <dsp:cNvPr id="0" name=""/>
        <dsp:cNvSpPr/>
      </dsp:nvSpPr>
      <dsp:spPr>
        <a:xfrm>
          <a:off x="2838450" y="1677"/>
          <a:ext cx="2992966" cy="1496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127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查询</a:t>
          </a:r>
          <a:endParaRPr lang="zh-CN" altLang="en-US" sz="6500" kern="1200" dirty="0"/>
        </a:p>
      </dsp:txBody>
      <dsp:txXfrm>
        <a:off x="2882280" y="45507"/>
        <a:ext cx="2905306" cy="1408823"/>
      </dsp:txXfrm>
    </dsp:sp>
    <dsp:sp modelId="{D11BC008-0CDC-4EF3-9BEF-1A6C19427F31}">
      <dsp:nvSpPr>
        <dsp:cNvPr id="0" name=""/>
        <dsp:cNvSpPr/>
      </dsp:nvSpPr>
      <dsp:spPr>
        <a:xfrm rot="3600000">
          <a:off x="4790789" y="2628070"/>
          <a:ext cx="1559388" cy="5237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4947920" y="2732824"/>
        <a:ext cx="1245126" cy="314261"/>
      </dsp:txXfrm>
    </dsp:sp>
    <dsp:sp modelId="{410D182E-3594-46AB-AA9F-4686E86F897E}">
      <dsp:nvSpPr>
        <dsp:cNvPr id="0" name=""/>
        <dsp:cNvSpPr/>
      </dsp:nvSpPr>
      <dsp:spPr>
        <a:xfrm>
          <a:off x="5309551" y="4281750"/>
          <a:ext cx="2992966" cy="1496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127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cache</a:t>
          </a:r>
          <a:endParaRPr lang="zh-CN" altLang="en-US" sz="6500" kern="1200" dirty="0"/>
        </a:p>
      </dsp:txBody>
      <dsp:txXfrm>
        <a:off x="5353381" y="4325580"/>
        <a:ext cx="2905306" cy="1408823"/>
      </dsp:txXfrm>
    </dsp:sp>
    <dsp:sp modelId="{A926CD8E-93F9-4F85-83F9-23AEC5F791F4}">
      <dsp:nvSpPr>
        <dsp:cNvPr id="0" name=""/>
        <dsp:cNvSpPr/>
      </dsp:nvSpPr>
      <dsp:spPr>
        <a:xfrm rot="10800000">
          <a:off x="3555239" y="4768107"/>
          <a:ext cx="1559388" cy="5237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 rot="10800000">
        <a:off x="3712370" y="4872861"/>
        <a:ext cx="1245126" cy="314261"/>
      </dsp:txXfrm>
    </dsp:sp>
    <dsp:sp modelId="{C0405C08-DFD4-4E10-8D43-A972BB507AD3}">
      <dsp:nvSpPr>
        <dsp:cNvPr id="0" name=""/>
        <dsp:cNvSpPr/>
      </dsp:nvSpPr>
      <dsp:spPr>
        <a:xfrm>
          <a:off x="367348" y="4281750"/>
          <a:ext cx="2992966" cy="1496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127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索引</a:t>
          </a:r>
          <a:endParaRPr lang="zh-CN" altLang="en-US" sz="6500" kern="1200" dirty="0"/>
        </a:p>
      </dsp:txBody>
      <dsp:txXfrm>
        <a:off x="411178" y="4325580"/>
        <a:ext cx="2905306" cy="1408823"/>
      </dsp:txXfrm>
    </dsp:sp>
    <dsp:sp modelId="{EB2C3619-3DD2-4A3C-BA7D-4202B475C767}">
      <dsp:nvSpPr>
        <dsp:cNvPr id="0" name=""/>
        <dsp:cNvSpPr/>
      </dsp:nvSpPr>
      <dsp:spPr>
        <a:xfrm rot="18000000">
          <a:off x="2319688" y="2628070"/>
          <a:ext cx="1559388" cy="523769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476819" y="2732824"/>
        <a:ext cx="1245126" cy="314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26432-3A24-4AEE-A894-97E8CE2FCD4F}">
      <dsp:nvSpPr>
        <dsp:cNvPr id="0" name=""/>
        <dsp:cNvSpPr/>
      </dsp:nvSpPr>
      <dsp:spPr>
        <a:xfrm>
          <a:off x="1089327" y="174712"/>
          <a:ext cx="3171614" cy="110145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0539F-C0C1-4361-AAA0-9DC2427E4F95}">
      <dsp:nvSpPr>
        <dsp:cNvPr id="0" name=""/>
        <dsp:cNvSpPr/>
      </dsp:nvSpPr>
      <dsp:spPr>
        <a:xfrm>
          <a:off x="2756479" y="2903400"/>
          <a:ext cx="614653" cy="39337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2EF466-1C9E-47D1-AC84-45F8A735610D}">
      <dsp:nvSpPr>
        <dsp:cNvPr id="0" name=""/>
        <dsp:cNvSpPr/>
      </dsp:nvSpPr>
      <dsp:spPr>
        <a:xfrm>
          <a:off x="324453" y="2589438"/>
          <a:ext cx="2950338" cy="737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orderid</a:t>
          </a:r>
          <a:r>
            <a:rPr lang="zh-CN" altLang="en-US" sz="2700" kern="1200" dirty="0" smtClean="0"/>
            <a:t>查询</a:t>
          </a:r>
          <a:endParaRPr lang="zh-CN" altLang="en-US" sz="2700" kern="1200" dirty="0"/>
        </a:p>
      </dsp:txBody>
      <dsp:txXfrm>
        <a:off x="324453" y="2589438"/>
        <a:ext cx="2950338" cy="737584"/>
      </dsp:txXfrm>
    </dsp:sp>
    <dsp:sp modelId="{AEE2615D-4F82-4760-8AD5-59E750BF3743}">
      <dsp:nvSpPr>
        <dsp:cNvPr id="0" name=""/>
        <dsp:cNvSpPr/>
      </dsp:nvSpPr>
      <dsp:spPr>
        <a:xfrm>
          <a:off x="2237502" y="1346337"/>
          <a:ext cx="1106377" cy="1106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Buyerid</a:t>
          </a:r>
          <a:r>
            <a:rPr lang="zh-CN" altLang="en-US" sz="1600" kern="1200" dirty="0" smtClean="0"/>
            <a:t>查询</a:t>
          </a:r>
          <a:endParaRPr lang="zh-CN" altLang="en-US" sz="1600" kern="1200" dirty="0"/>
        </a:p>
      </dsp:txBody>
      <dsp:txXfrm>
        <a:off x="2399527" y="1508362"/>
        <a:ext cx="782327" cy="782327"/>
      </dsp:txXfrm>
    </dsp:sp>
    <dsp:sp modelId="{106E1581-06BA-4A2D-B088-AAE27B0A9E56}">
      <dsp:nvSpPr>
        <dsp:cNvPr id="0" name=""/>
        <dsp:cNvSpPr/>
      </dsp:nvSpPr>
      <dsp:spPr>
        <a:xfrm>
          <a:off x="1431290" y="513554"/>
          <a:ext cx="1106377" cy="1106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Goodid</a:t>
          </a:r>
          <a:r>
            <a:rPr lang="zh-CN" altLang="en-US" sz="1600" kern="1200" dirty="0" smtClean="0"/>
            <a:t>查询</a:t>
          </a:r>
          <a:endParaRPr lang="zh-CN" altLang="en-US" sz="1600" kern="1200" dirty="0"/>
        </a:p>
      </dsp:txBody>
      <dsp:txXfrm>
        <a:off x="1593315" y="675579"/>
        <a:ext cx="782327" cy="782327"/>
      </dsp:txXfrm>
    </dsp:sp>
    <dsp:sp modelId="{CC401DE8-E31E-4053-BA6F-35FC6D59A6B8}">
      <dsp:nvSpPr>
        <dsp:cNvPr id="0" name=""/>
        <dsp:cNvSpPr/>
      </dsp:nvSpPr>
      <dsp:spPr>
        <a:xfrm>
          <a:off x="2576791" y="248811"/>
          <a:ext cx="1106377" cy="1106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Orderid</a:t>
          </a:r>
          <a:r>
            <a:rPr lang="zh-CN" altLang="en-US" sz="1600" kern="1200" dirty="0" smtClean="0"/>
            <a:t>查询</a:t>
          </a:r>
          <a:endParaRPr lang="zh-CN" altLang="en-US" sz="1600" kern="1200" dirty="0"/>
        </a:p>
      </dsp:txBody>
      <dsp:txXfrm>
        <a:off x="2738816" y="410836"/>
        <a:ext cx="782327" cy="782327"/>
      </dsp:txXfrm>
    </dsp:sp>
    <dsp:sp modelId="{ADF4B147-E76C-42D0-A0D1-2EA7710033B9}">
      <dsp:nvSpPr>
        <dsp:cNvPr id="0" name=""/>
        <dsp:cNvSpPr/>
      </dsp:nvSpPr>
      <dsp:spPr>
        <a:xfrm>
          <a:off x="954105" y="11891"/>
          <a:ext cx="3442061" cy="275364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26432-3A24-4AEE-A894-97E8CE2FCD4F}">
      <dsp:nvSpPr>
        <dsp:cNvPr id="0" name=""/>
        <dsp:cNvSpPr/>
      </dsp:nvSpPr>
      <dsp:spPr>
        <a:xfrm>
          <a:off x="1084411" y="159810"/>
          <a:ext cx="3171614" cy="110145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0539F-C0C1-4361-AAA0-9DC2427E4F95}">
      <dsp:nvSpPr>
        <dsp:cNvPr id="0" name=""/>
        <dsp:cNvSpPr/>
      </dsp:nvSpPr>
      <dsp:spPr>
        <a:xfrm>
          <a:off x="2958184" y="3409769"/>
          <a:ext cx="614653" cy="39337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EF466-1C9E-47D1-AC84-45F8A735610D}">
      <dsp:nvSpPr>
        <dsp:cNvPr id="0" name=""/>
        <dsp:cNvSpPr/>
      </dsp:nvSpPr>
      <dsp:spPr>
        <a:xfrm>
          <a:off x="941428" y="2643282"/>
          <a:ext cx="2950338" cy="737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buyerid</a:t>
          </a:r>
          <a:r>
            <a:rPr lang="en-US" altLang="zh-CN" sz="2200" kern="1200" dirty="0" smtClean="0"/>
            <a:t>/</a:t>
          </a:r>
          <a:r>
            <a:rPr lang="en-US" altLang="zh-CN" sz="2200" kern="1200" dirty="0" err="1" smtClean="0"/>
            <a:t>goodid</a:t>
          </a:r>
          <a:r>
            <a:rPr lang="zh-CN" altLang="en-US" sz="2200" kern="1200" dirty="0" smtClean="0"/>
            <a:t>查询</a:t>
          </a:r>
          <a:endParaRPr lang="zh-CN" altLang="en-US" sz="2200" kern="1200" dirty="0"/>
        </a:p>
      </dsp:txBody>
      <dsp:txXfrm>
        <a:off x="941428" y="2643282"/>
        <a:ext cx="2950338" cy="737584"/>
      </dsp:txXfrm>
    </dsp:sp>
    <dsp:sp modelId="{AEE2615D-4F82-4760-8AD5-59E750BF3743}">
      <dsp:nvSpPr>
        <dsp:cNvPr id="0" name=""/>
        <dsp:cNvSpPr/>
      </dsp:nvSpPr>
      <dsp:spPr>
        <a:xfrm>
          <a:off x="2237502" y="1346337"/>
          <a:ext cx="1106377" cy="1106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Buyerid</a:t>
          </a:r>
          <a:r>
            <a:rPr lang="zh-CN" altLang="en-US" sz="1600" kern="1200" dirty="0" smtClean="0"/>
            <a:t>查询</a:t>
          </a:r>
          <a:endParaRPr lang="zh-CN" altLang="en-US" sz="1600" kern="1200" dirty="0"/>
        </a:p>
      </dsp:txBody>
      <dsp:txXfrm>
        <a:off x="2399527" y="1508362"/>
        <a:ext cx="782327" cy="782327"/>
      </dsp:txXfrm>
    </dsp:sp>
    <dsp:sp modelId="{106E1581-06BA-4A2D-B088-AAE27B0A9E56}">
      <dsp:nvSpPr>
        <dsp:cNvPr id="0" name=""/>
        <dsp:cNvSpPr/>
      </dsp:nvSpPr>
      <dsp:spPr>
        <a:xfrm>
          <a:off x="1445828" y="516309"/>
          <a:ext cx="1106377" cy="1106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Goodid</a:t>
          </a:r>
          <a:r>
            <a:rPr lang="zh-CN" altLang="en-US" sz="1600" kern="1200" dirty="0" smtClean="0"/>
            <a:t>查询</a:t>
          </a:r>
          <a:endParaRPr lang="zh-CN" altLang="en-US" sz="1600" kern="1200" dirty="0"/>
        </a:p>
      </dsp:txBody>
      <dsp:txXfrm>
        <a:off x="1607853" y="678334"/>
        <a:ext cx="782327" cy="782327"/>
      </dsp:txXfrm>
    </dsp:sp>
    <dsp:sp modelId="{CC401DE8-E31E-4053-BA6F-35FC6D59A6B8}">
      <dsp:nvSpPr>
        <dsp:cNvPr id="0" name=""/>
        <dsp:cNvSpPr/>
      </dsp:nvSpPr>
      <dsp:spPr>
        <a:xfrm>
          <a:off x="2576791" y="248811"/>
          <a:ext cx="1106377" cy="1106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Orderid</a:t>
          </a:r>
          <a:r>
            <a:rPr lang="zh-CN" altLang="en-US" sz="1600" kern="1200" dirty="0" smtClean="0"/>
            <a:t>查询</a:t>
          </a:r>
          <a:endParaRPr lang="zh-CN" altLang="en-US" sz="1600" kern="1200" dirty="0"/>
        </a:p>
      </dsp:txBody>
      <dsp:txXfrm>
        <a:off x="2738816" y="410836"/>
        <a:ext cx="782327" cy="782327"/>
      </dsp:txXfrm>
    </dsp:sp>
    <dsp:sp modelId="{ADF4B147-E76C-42D0-A0D1-2EA7710033B9}">
      <dsp:nvSpPr>
        <dsp:cNvPr id="0" name=""/>
        <dsp:cNvSpPr/>
      </dsp:nvSpPr>
      <dsp:spPr>
        <a:xfrm>
          <a:off x="936103" y="216"/>
          <a:ext cx="3442061" cy="275364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C28ED-7905-45BC-AA5C-43FF7595FCE8}">
      <dsp:nvSpPr>
        <dsp:cNvPr id="0" name=""/>
        <dsp:cNvSpPr/>
      </dsp:nvSpPr>
      <dsp:spPr>
        <a:xfrm>
          <a:off x="-119737" y="432045"/>
          <a:ext cx="3668603" cy="740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 dirty="0"/>
        </a:p>
      </dsp:txBody>
      <dsp:txXfrm>
        <a:off x="-98057" y="453725"/>
        <a:ext cx="1661147" cy="696855"/>
      </dsp:txXfrm>
    </dsp:sp>
    <dsp:sp modelId="{0F3C11A4-8DBB-4C42-82B3-9473E2185576}">
      <dsp:nvSpPr>
        <dsp:cNvPr id="0" name=""/>
        <dsp:cNvSpPr/>
      </dsp:nvSpPr>
      <dsp:spPr>
        <a:xfrm>
          <a:off x="-18731" y="2534256"/>
          <a:ext cx="3888430" cy="714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/>
        </a:p>
      </dsp:txBody>
      <dsp:txXfrm>
        <a:off x="2190" y="2555177"/>
        <a:ext cx="2177512" cy="672468"/>
      </dsp:txXfrm>
    </dsp:sp>
    <dsp:sp modelId="{6FAF4F8E-B544-4D84-948E-5C83B1ED3C0A}">
      <dsp:nvSpPr>
        <dsp:cNvPr id="0" name=""/>
        <dsp:cNvSpPr/>
      </dsp:nvSpPr>
      <dsp:spPr>
        <a:xfrm>
          <a:off x="327800" y="4286266"/>
          <a:ext cx="3766932" cy="569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344487" y="4302953"/>
        <a:ext cx="2116634" cy="536374"/>
      </dsp:txXfrm>
    </dsp:sp>
    <dsp:sp modelId="{2813FC3E-1126-45AB-BC42-8ACE90ACF3D6}">
      <dsp:nvSpPr>
        <dsp:cNvPr id="0" name=""/>
        <dsp:cNvSpPr/>
      </dsp:nvSpPr>
      <dsp:spPr>
        <a:xfrm>
          <a:off x="2153502" y="1314929"/>
          <a:ext cx="1127082" cy="1127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2407095" y="1314929"/>
        <a:ext cx="619896" cy="848129"/>
      </dsp:txXfrm>
    </dsp:sp>
    <dsp:sp modelId="{23F8777E-1E4F-4C2A-A86B-76496DA0A546}">
      <dsp:nvSpPr>
        <dsp:cNvPr id="0" name=""/>
        <dsp:cNvSpPr/>
      </dsp:nvSpPr>
      <dsp:spPr>
        <a:xfrm>
          <a:off x="2185894" y="3317198"/>
          <a:ext cx="1127082" cy="1127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2439487" y="3317198"/>
        <a:ext cx="619896" cy="8481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C28ED-7905-45BC-AA5C-43FF7595FCE8}">
      <dsp:nvSpPr>
        <dsp:cNvPr id="0" name=""/>
        <dsp:cNvSpPr/>
      </dsp:nvSpPr>
      <dsp:spPr>
        <a:xfrm>
          <a:off x="-133026" y="443298"/>
          <a:ext cx="3674440" cy="740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 dirty="0"/>
        </a:p>
      </dsp:txBody>
      <dsp:txXfrm>
        <a:off x="-111346" y="464978"/>
        <a:ext cx="1658384" cy="696855"/>
      </dsp:txXfrm>
    </dsp:sp>
    <dsp:sp modelId="{0F3C11A4-8DBB-4C42-82B3-9473E2185576}">
      <dsp:nvSpPr>
        <dsp:cNvPr id="0" name=""/>
        <dsp:cNvSpPr/>
      </dsp:nvSpPr>
      <dsp:spPr>
        <a:xfrm>
          <a:off x="-42418" y="2315715"/>
          <a:ext cx="3877638" cy="908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100" kern="1200" dirty="0"/>
        </a:p>
      </dsp:txBody>
      <dsp:txXfrm>
        <a:off x="-15807" y="2342326"/>
        <a:ext cx="2156292" cy="855345"/>
      </dsp:txXfrm>
    </dsp:sp>
    <dsp:sp modelId="{6FAF4F8E-B544-4D84-948E-5C83B1ED3C0A}">
      <dsp:nvSpPr>
        <dsp:cNvPr id="0" name=""/>
        <dsp:cNvSpPr/>
      </dsp:nvSpPr>
      <dsp:spPr>
        <a:xfrm>
          <a:off x="265164" y="4274301"/>
          <a:ext cx="3844117" cy="569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281851" y="4290988"/>
        <a:ext cx="2157040" cy="536374"/>
      </dsp:txXfrm>
    </dsp:sp>
    <dsp:sp modelId="{2813FC3E-1126-45AB-BC42-8ACE90ACF3D6}">
      <dsp:nvSpPr>
        <dsp:cNvPr id="0" name=""/>
        <dsp:cNvSpPr/>
      </dsp:nvSpPr>
      <dsp:spPr>
        <a:xfrm>
          <a:off x="1297973" y="1239054"/>
          <a:ext cx="1127082" cy="10780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1551566" y="1239054"/>
        <a:ext cx="619896" cy="811236"/>
      </dsp:txXfrm>
    </dsp:sp>
    <dsp:sp modelId="{23F8777E-1E4F-4C2A-A86B-76496DA0A546}">
      <dsp:nvSpPr>
        <dsp:cNvPr id="0" name=""/>
        <dsp:cNvSpPr/>
      </dsp:nvSpPr>
      <dsp:spPr>
        <a:xfrm>
          <a:off x="1337220" y="3330835"/>
          <a:ext cx="1127082" cy="1127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1590813" y="3330835"/>
        <a:ext cx="619896" cy="8481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C28ED-7905-45BC-AA5C-43FF7595FCE8}">
      <dsp:nvSpPr>
        <dsp:cNvPr id="0" name=""/>
        <dsp:cNvSpPr/>
      </dsp:nvSpPr>
      <dsp:spPr>
        <a:xfrm>
          <a:off x="23334" y="426288"/>
          <a:ext cx="3668603" cy="740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 dirty="0"/>
        </a:p>
      </dsp:txBody>
      <dsp:txXfrm>
        <a:off x="45014" y="447968"/>
        <a:ext cx="1661147" cy="696855"/>
      </dsp:txXfrm>
    </dsp:sp>
    <dsp:sp modelId="{0F3C11A4-8DBB-4C42-82B3-9473E2185576}">
      <dsp:nvSpPr>
        <dsp:cNvPr id="0" name=""/>
        <dsp:cNvSpPr/>
      </dsp:nvSpPr>
      <dsp:spPr>
        <a:xfrm>
          <a:off x="82762" y="2492485"/>
          <a:ext cx="3888430" cy="714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/>
        </a:p>
      </dsp:txBody>
      <dsp:txXfrm>
        <a:off x="103683" y="2513406"/>
        <a:ext cx="2177512" cy="672468"/>
      </dsp:txXfrm>
    </dsp:sp>
    <dsp:sp modelId="{6FAF4F8E-B544-4D84-948E-5C83B1ED3C0A}">
      <dsp:nvSpPr>
        <dsp:cNvPr id="0" name=""/>
        <dsp:cNvSpPr/>
      </dsp:nvSpPr>
      <dsp:spPr>
        <a:xfrm>
          <a:off x="196808" y="4307299"/>
          <a:ext cx="2293620" cy="569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213495" y="4323986"/>
        <a:ext cx="1275729" cy="536374"/>
      </dsp:txXfrm>
    </dsp:sp>
    <dsp:sp modelId="{2813FC3E-1126-45AB-BC42-8ACE90ACF3D6}">
      <dsp:nvSpPr>
        <dsp:cNvPr id="0" name=""/>
        <dsp:cNvSpPr/>
      </dsp:nvSpPr>
      <dsp:spPr>
        <a:xfrm>
          <a:off x="1520707" y="1268865"/>
          <a:ext cx="1127082" cy="1127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1774300" y="1268865"/>
        <a:ext cx="619896" cy="848129"/>
      </dsp:txXfrm>
    </dsp:sp>
    <dsp:sp modelId="{23F8777E-1E4F-4C2A-A86B-76496DA0A546}">
      <dsp:nvSpPr>
        <dsp:cNvPr id="0" name=""/>
        <dsp:cNvSpPr/>
      </dsp:nvSpPr>
      <dsp:spPr>
        <a:xfrm>
          <a:off x="497518" y="3282889"/>
          <a:ext cx="1127082" cy="1127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751111" y="3282889"/>
        <a:ext cx="619896" cy="848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#1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中间件封面4-3-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93041"/>
            <a:ext cx="13004801" cy="1040384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9"/>
            <a:ext cx="9753600" cy="2354862"/>
          </a:xfrm>
        </p:spPr>
        <p:txBody>
          <a:bodyPr/>
          <a:lstStyle>
            <a:lvl1pPr marL="0" indent="0" algn="ctr">
              <a:buNone/>
              <a:defRPr sz="2560">
                <a:solidFill>
                  <a:schemeClr val="tx1"/>
                </a:solidFill>
              </a:defRPr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20795"/>
          </a:xfrm>
        </p:spPr>
        <p:txBody>
          <a:bodyPr/>
          <a:lstStyle/>
          <a:p>
            <a:pPr lvl="0" fontAlgn="base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20795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20795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屏幕快照 2016-08-03 下午3.32.51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-63500" y="8923866"/>
            <a:ext cx="13131801" cy="827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/>
        </p:nvSpPr>
        <p:spPr>
          <a:xfrm>
            <a:off x="332316" y="9107032"/>
            <a:ext cx="3670301" cy="46075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造字工房力黑（非商用）常规体"/>
                <a:ea typeface="造字工房力黑（非商用）常规体"/>
                <a:cs typeface="造字工房力黑（非商用）常规体"/>
                <a:sym typeface="造字工房力黑（非商用）常规体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阿里中间件性能挑战赛</a:t>
            </a:r>
          </a:p>
        </p:txBody>
      </p:sp>
      <p:pic>
        <p:nvPicPr>
          <p:cNvPr id="4" name="天池LOGO(网站用)-2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0633091" y="10366433"/>
            <a:ext cx="2234436" cy="27886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diagramData" Target="../diagrams/data4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4532727" y="2994222"/>
            <a:ext cx="3757439" cy="97975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700" u="sng">
                <a:solidFill>
                  <a:srgbClr val="FFFFFF"/>
                </a:solidFill>
                <a:latin typeface="造字工房朗宋（非商用）常规体"/>
                <a:ea typeface="造字工房朗宋（非商用）常规体"/>
                <a:cs typeface="造字工房朗宋（非商用）常规体"/>
                <a:sym typeface="造字工房朗宋（非商用）常规体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lang="zh-CN" sz="5700" b="1" u="none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r>
              <a:rPr lang="zh-CN" altLang="en-US" sz="5700" b="1" u="none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sz="5700" b="1" u="none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2250" y="8477200"/>
            <a:ext cx="3004820" cy="7797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+mn-cs"/>
                <a:sym typeface="Helvetica Light"/>
              </a:rPr>
              <a:t>JH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联盟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接连接符 1"/>
          <p:cNvSpPr/>
          <p:nvPr/>
        </p:nvSpPr>
        <p:spPr>
          <a:xfrm>
            <a:off x="239255" y="1297305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7" name="直接连接符 2"/>
          <p:cNvSpPr/>
          <p:nvPr/>
        </p:nvSpPr>
        <p:spPr>
          <a:xfrm flipV="1">
            <a:off x="1564922" y="433634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8" name="TextBox 3"/>
          <p:cNvSpPr/>
          <p:nvPr/>
        </p:nvSpPr>
        <p:spPr>
          <a:xfrm>
            <a:off x="284057" y="433755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4"/>
          <p:cNvSpPr/>
          <p:nvPr/>
        </p:nvSpPr>
        <p:spPr>
          <a:xfrm>
            <a:off x="1229431" y="350490"/>
            <a:ext cx="287401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构建索引</a:t>
            </a:r>
          </a:p>
        </p:txBody>
      </p:sp>
      <p:sp>
        <p:nvSpPr>
          <p:cNvPr id="6150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1" name="矩形 6"/>
          <p:cNvSpPr/>
          <p:nvPr/>
        </p:nvSpPr>
        <p:spPr>
          <a:xfrm>
            <a:off x="736036" y="1414287"/>
            <a:ext cx="3860800" cy="449297"/>
          </a:xfrm>
          <a:prstGeom prst="rect">
            <a:avLst/>
          </a:prstGeom>
          <a:solidFill>
            <a:srgbClr val="48C0BD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2" name="矩形 7"/>
          <p:cNvSpPr/>
          <p:nvPr/>
        </p:nvSpPr>
        <p:spPr>
          <a:xfrm>
            <a:off x="356941" y="1414287"/>
            <a:ext cx="345439" cy="449297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4" name="矩形 17"/>
          <p:cNvSpPr/>
          <p:nvPr/>
        </p:nvSpPr>
        <p:spPr>
          <a:xfrm>
            <a:off x="0" y="8566009"/>
            <a:ext cx="13004800" cy="203200"/>
          </a:xfrm>
          <a:prstGeom prst="rect">
            <a:avLst/>
          </a:prstGeom>
          <a:solidFill>
            <a:srgbClr val="48C0BD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5" name="流程图: 合并 30"/>
          <p:cNvSpPr/>
          <p:nvPr/>
        </p:nvSpPr>
        <p:spPr>
          <a:xfrm rot="-5400000">
            <a:off x="272133" y="51830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9431" y="1911768"/>
            <a:ext cx="9245600" cy="601190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构建索引按照查询特点主要分为了三种方式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：</a:t>
            </a:r>
            <a:endParaRPr kumimoji="0" lang="en-US" altLang="zh-CN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1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）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buyer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表和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good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表只建立一级索引，索引全部放入内存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2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）针对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orderid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查询，不改变源数据，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对</a:t>
            </a: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orderid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进行哈希生成索引哈希文件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，对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索引哈希文件进行排序，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建立一、二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级索引，第二级索引存于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3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）针对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buyerid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和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goodid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查询，重新组织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源数据，根据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buyerid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和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goodid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进行哈希，然后再排序，最后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生成一</a:t>
            </a:r>
            <a:r>
              <a:rPr lang="zh-CN" altLang="en-US" sz="32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二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级索引，第二级索引存于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7280" y="1374775"/>
            <a:ext cx="1524000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索引方式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接连接符 1"/>
          <p:cNvSpPr/>
          <p:nvPr/>
        </p:nvSpPr>
        <p:spPr>
          <a:xfrm>
            <a:off x="239325" y="1297305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7" name="直接连接符 2"/>
          <p:cNvSpPr/>
          <p:nvPr/>
        </p:nvSpPr>
        <p:spPr>
          <a:xfrm flipV="1">
            <a:off x="1564922" y="433634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8" name="TextBox 3"/>
          <p:cNvSpPr/>
          <p:nvPr/>
        </p:nvSpPr>
        <p:spPr>
          <a:xfrm>
            <a:off x="325538" y="433634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4"/>
          <p:cNvSpPr/>
          <p:nvPr/>
        </p:nvSpPr>
        <p:spPr>
          <a:xfrm>
            <a:off x="1101800" y="347131"/>
            <a:ext cx="3210832" cy="65023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构建索引</a:t>
            </a:r>
          </a:p>
        </p:txBody>
      </p:sp>
      <p:sp>
        <p:nvSpPr>
          <p:cNvPr id="6150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1" name="矩形 6"/>
          <p:cNvSpPr/>
          <p:nvPr/>
        </p:nvSpPr>
        <p:spPr>
          <a:xfrm>
            <a:off x="736036" y="1414287"/>
            <a:ext cx="3860800" cy="449297"/>
          </a:xfrm>
          <a:prstGeom prst="rect">
            <a:avLst/>
          </a:prstGeom>
          <a:solidFill>
            <a:srgbClr val="48C0BD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2" name="矩形 7"/>
          <p:cNvSpPr/>
          <p:nvPr/>
        </p:nvSpPr>
        <p:spPr>
          <a:xfrm>
            <a:off x="356941" y="1414287"/>
            <a:ext cx="345439" cy="449297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4" name="矩形 17"/>
          <p:cNvSpPr/>
          <p:nvPr/>
        </p:nvSpPr>
        <p:spPr>
          <a:xfrm>
            <a:off x="0" y="8566009"/>
            <a:ext cx="13004800" cy="203200"/>
          </a:xfrm>
          <a:prstGeom prst="rect">
            <a:avLst/>
          </a:prstGeom>
          <a:solidFill>
            <a:srgbClr val="48C0BD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5" name="流程图: 合并 30"/>
          <p:cNvSpPr/>
          <p:nvPr/>
        </p:nvSpPr>
        <p:spPr>
          <a:xfrm rot="-5400000">
            <a:off x="272133" y="51830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90" y="2247480"/>
            <a:ext cx="10552618" cy="2687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三种索引方式相应的三类索引数据结构：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1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）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buyer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表和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good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表</a:t>
            </a:r>
            <a:r>
              <a:rPr lang="zh-CN" altLang="en-US" sz="3200" dirty="0">
                <a:solidFill>
                  <a:srgbClr val="000000"/>
                </a:solidFill>
                <a:ea typeface="宋体" panose="02010600030101010101" pitchFamily="2" charset="-122"/>
              </a:rPr>
              <a:t>索引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.</a:t>
            </a:r>
            <a:endParaRPr kumimoji="0" lang="zh-CN" alt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2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）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orderid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查询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索引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.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3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）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针对</a:t>
            </a:r>
            <a:r>
              <a:rPr lang="en-US" altLang="zh-CN" sz="3200" dirty="0" err="1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id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和</a:t>
            </a:r>
            <a:r>
              <a:rPr lang="en-US" altLang="zh-CN" sz="3200" dirty="0" err="1">
                <a:solidFill>
                  <a:srgbClr val="000000"/>
                </a:solidFill>
                <a:ea typeface="宋体" panose="02010600030101010101" pitchFamily="2" charset="-122"/>
              </a:rPr>
              <a:t>buyer</a:t>
            </a: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id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范围查询索引</a:t>
            </a:r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宋体" panose="02010600030101010101" pitchFamily="2" charset="-122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4560" y="1358265"/>
            <a:ext cx="2844800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索引数据结构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0363"/>
              </p:ext>
            </p:extLst>
          </p:nvPr>
        </p:nvGraphicFramePr>
        <p:xfrm>
          <a:off x="525736" y="1564432"/>
          <a:ext cx="2246701" cy="186985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4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8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Buyer</a:t>
                      </a:r>
                      <a:r>
                        <a:rPr lang="zh-CN" altLang="en-US" dirty="0" smtClean="0"/>
                        <a:t>表一级索引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5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  buyerid1:1:0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53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buyerid2:1:1209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653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buyerid3:1:2234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00414"/>
              </p:ext>
            </p:extLst>
          </p:nvPr>
        </p:nvGraphicFramePr>
        <p:xfrm>
          <a:off x="525736" y="4385975"/>
          <a:ext cx="2229937" cy="178697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2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32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Good</a:t>
                      </a:r>
                      <a:r>
                        <a:rPr lang="zh-CN" altLang="en-US" dirty="0" smtClean="0"/>
                        <a:t>表一级索引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goodid1:1:0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goodid2:1:1209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goodid3:1:2234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13909"/>
              </p:ext>
            </p:extLst>
          </p:nvPr>
        </p:nvGraphicFramePr>
        <p:xfrm>
          <a:off x="6790432" y="1204392"/>
          <a:ext cx="5040560" cy="2699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6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Buyer</a:t>
                      </a:r>
                      <a:r>
                        <a:rPr lang="zh-CN" altLang="en-US" dirty="0" smtClean="0"/>
                        <a:t>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buyerid:buyerid1 </a:t>
                      </a:r>
                      <a:r>
                        <a:rPr lang="en-US" altLang="zh-CN" dirty="0" err="1" smtClean="0"/>
                        <a:t>buyername:xxx</a:t>
                      </a:r>
                      <a:r>
                        <a:rPr lang="en-US" altLang="zh-CN" dirty="0" smtClean="0"/>
                        <a:t>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678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buyerid:buyerid2 </a:t>
                      </a:r>
                      <a:r>
                        <a:rPr lang="en-US" altLang="zh-CN" dirty="0" err="1" smtClean="0"/>
                        <a:t>buyername:xxx</a:t>
                      </a:r>
                      <a:r>
                        <a:rPr lang="en-US" altLang="zh-CN" dirty="0" smtClean="0"/>
                        <a:t> …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78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buyerid:buyerid3 </a:t>
                      </a:r>
                      <a:r>
                        <a:rPr lang="en-US" altLang="zh-CN" dirty="0" err="1" smtClean="0"/>
                        <a:t>buyername:xxx</a:t>
                      </a:r>
                      <a:r>
                        <a:rPr lang="en-US" altLang="zh-CN" dirty="0" smtClean="0"/>
                        <a:t> …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67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6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93702"/>
              </p:ext>
            </p:extLst>
          </p:nvPr>
        </p:nvGraphicFramePr>
        <p:xfrm>
          <a:off x="6790431" y="4449893"/>
          <a:ext cx="5040561" cy="2587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5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Good</a:t>
                      </a:r>
                      <a:r>
                        <a:rPr lang="zh-CN" altLang="en-US" dirty="0" smtClean="0"/>
                        <a:t>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goodid:goodid1 </a:t>
                      </a:r>
                      <a:r>
                        <a:rPr lang="en-US" altLang="zh-CN" dirty="0" err="1" smtClean="0"/>
                        <a:t>goodname:xxx</a:t>
                      </a:r>
                      <a:r>
                        <a:rPr lang="en-US" altLang="zh-CN" dirty="0" smtClean="0"/>
                        <a:t> …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goodid:goodid2 </a:t>
                      </a:r>
                      <a:r>
                        <a:rPr lang="en-US" altLang="zh-CN" dirty="0" err="1" smtClean="0"/>
                        <a:t>goodname:xxx</a:t>
                      </a:r>
                      <a:r>
                        <a:rPr lang="en-US" altLang="zh-CN" dirty="0" smtClean="0"/>
                        <a:t> …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goodid:goodid3 </a:t>
                      </a:r>
                      <a:r>
                        <a:rPr lang="en-US" altLang="zh-CN" dirty="0" err="1" smtClean="0"/>
                        <a:t>goodname:xxx</a:t>
                      </a:r>
                      <a:r>
                        <a:rPr lang="en-US" altLang="zh-CN" dirty="0" smtClean="0"/>
                        <a:t> …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755673" y="1780456"/>
            <a:ext cx="4034758" cy="65265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 flipV="1">
            <a:off x="2774646" y="2126974"/>
            <a:ext cx="4023719" cy="64498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/>
          <p:cNvCxnSpPr>
            <a:endCxn id="16" idx="1"/>
          </p:cNvCxnSpPr>
          <p:nvPr/>
        </p:nvCxnSpPr>
        <p:spPr>
          <a:xfrm flipV="1">
            <a:off x="2755673" y="2554265"/>
            <a:ext cx="4034759" cy="63035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 flipV="1">
            <a:off x="2755673" y="5020816"/>
            <a:ext cx="4042692" cy="2926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 flipV="1">
            <a:off x="2772437" y="5313432"/>
            <a:ext cx="4025928" cy="31666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箭头连接符 30"/>
          <p:cNvCxnSpPr>
            <a:endCxn id="17" idx="1"/>
          </p:cNvCxnSpPr>
          <p:nvPr/>
        </p:nvCxnSpPr>
        <p:spPr>
          <a:xfrm flipV="1">
            <a:off x="2755673" y="5743465"/>
            <a:ext cx="4034758" cy="28546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165696" y="144433"/>
            <a:ext cx="1056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 hangingPunct="0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buyer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表和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表：（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id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fileNum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08944"/>
              </p:ext>
            </p:extLst>
          </p:nvPr>
        </p:nvGraphicFramePr>
        <p:xfrm>
          <a:off x="1173808" y="4588124"/>
          <a:ext cx="1598629" cy="1737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9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44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Orderid</a:t>
                      </a:r>
                      <a:r>
                        <a:rPr lang="zh-CN" altLang="en-US" dirty="0" smtClean="0"/>
                        <a:t>二级索引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+mn-ea"/>
                        </a:rPr>
                        <a:t>2985000</a:t>
                      </a:r>
                      <a:r>
                        <a:rPr lang="en-US" altLang="zh-CN" dirty="0">
                          <a:sym typeface="+mn-ea"/>
                        </a:rPr>
                        <a:t>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r>
                        <a:rPr lang="zh-CN" altLang="en-US">
                          <a:sym typeface="+mn-ea"/>
                        </a:rPr>
                        <a:t>5881410</a:t>
                      </a:r>
                      <a:r>
                        <a:rPr lang="en-US" altLang="zh-CN">
                          <a:sym typeface="+mn-ea"/>
                        </a:rPr>
                        <a:t>:128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+mn-ea"/>
                        </a:rPr>
                        <a:t>5887080</a:t>
                      </a:r>
                      <a:r>
                        <a:rPr lang="en-US" altLang="zh-CN" dirty="0">
                          <a:sym typeface="+mn-ea"/>
                        </a:rPr>
                        <a:t>:245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59643"/>
              </p:ext>
            </p:extLst>
          </p:nvPr>
        </p:nvGraphicFramePr>
        <p:xfrm>
          <a:off x="4198144" y="3435996"/>
          <a:ext cx="2304255" cy="370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一级索引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2985000: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:234834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3003000:2:1763467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 3006000</a:t>
                      </a:r>
                      <a:r>
                        <a:rPr lang="zh-CN" altLang="en-US" dirty="0"/>
                        <a:t>: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 smtClean="0"/>
                        <a:t>: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5881410: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:3526921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5884620: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: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446745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5886690: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: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931685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5887080: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:</a:t>
                      </a:r>
                      <a:r>
                        <a:rPr lang="en-US" altLang="zh-CN"/>
                        <a:t>6</a:t>
                      </a:r>
                      <a:r>
                        <a:rPr lang="zh-CN" altLang="en-US"/>
                        <a:t>019522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5887440: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:</a:t>
                      </a:r>
                      <a:r>
                        <a:rPr lang="en-US" altLang="zh-CN"/>
                        <a:t>7</a:t>
                      </a:r>
                      <a:r>
                        <a:rPr lang="zh-CN" altLang="en-US"/>
                        <a:t>100745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88219"/>
              </p:ext>
            </p:extLst>
          </p:nvPr>
        </p:nvGraphicFramePr>
        <p:xfrm>
          <a:off x="7513320" y="3435807"/>
          <a:ext cx="51111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源文件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orderid:</a:t>
                      </a:r>
                      <a:r>
                        <a:rPr lang="zh-CN" altLang="en-US" dirty="0">
                          <a:sym typeface="+mn-ea"/>
                        </a:rPr>
                        <a:t>3006000 </a:t>
                      </a:r>
                      <a:r>
                        <a:rPr lang="en-US" altLang="zh-CN" dirty="0" err="1"/>
                        <a:t>goodid:xxxx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buyerid:xxx</a:t>
                      </a:r>
                      <a:r>
                        <a:rPr lang="en-US" altLang="zh-CN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+mn-ea"/>
                        </a:rPr>
                        <a:t>orderid:5886690 </a:t>
                      </a:r>
                      <a:r>
                        <a:rPr lang="en-US" altLang="zh-CN" dirty="0" err="1">
                          <a:sym typeface="+mn-ea"/>
                        </a:rPr>
                        <a:t>goodid:xxxx</a:t>
                      </a:r>
                      <a:r>
                        <a:rPr lang="en-US" altLang="zh-CN" dirty="0">
                          <a:sym typeface="+mn-ea"/>
                        </a:rPr>
                        <a:t> </a:t>
                      </a:r>
                      <a:r>
                        <a:rPr lang="en-US" altLang="zh-CN" dirty="0" err="1">
                          <a:sym typeface="+mn-ea"/>
                        </a:rPr>
                        <a:t>buyerid:xxx</a:t>
                      </a:r>
                      <a:r>
                        <a:rPr lang="en-US" altLang="zh-CN" dirty="0">
                          <a:sym typeface="+mn-ea"/>
                        </a:rPr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+mn-ea"/>
                        </a:rPr>
                        <a:t>orderid:2985000 </a:t>
                      </a:r>
                      <a:r>
                        <a:rPr lang="en-US" altLang="zh-CN" dirty="0" err="1">
                          <a:sym typeface="+mn-ea"/>
                        </a:rPr>
                        <a:t>goodid:xxxx</a:t>
                      </a:r>
                      <a:r>
                        <a:rPr lang="en-US" altLang="zh-CN" dirty="0">
                          <a:sym typeface="+mn-ea"/>
                        </a:rPr>
                        <a:t> </a:t>
                      </a:r>
                      <a:r>
                        <a:rPr lang="en-US" altLang="zh-CN" dirty="0" err="1">
                          <a:sym typeface="+mn-ea"/>
                        </a:rPr>
                        <a:t>buyerid:xxx</a:t>
                      </a:r>
                      <a:r>
                        <a:rPr lang="en-US" altLang="zh-CN" dirty="0">
                          <a:sym typeface="+mn-ea"/>
                        </a:rPr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08607"/>
              </p:ext>
            </p:extLst>
          </p:nvPr>
        </p:nvGraphicFramePr>
        <p:xfrm>
          <a:off x="7497168" y="5614888"/>
          <a:ext cx="512702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源文件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+mn-ea"/>
                        </a:rPr>
                        <a:t>orderid:3003000 </a:t>
                      </a:r>
                      <a:r>
                        <a:rPr lang="en-US" altLang="zh-CN" dirty="0" err="1">
                          <a:sym typeface="+mn-ea"/>
                        </a:rPr>
                        <a:t>goodid:xxxx</a:t>
                      </a:r>
                      <a:r>
                        <a:rPr lang="en-US" altLang="zh-CN" dirty="0">
                          <a:sym typeface="+mn-ea"/>
                        </a:rPr>
                        <a:t> </a:t>
                      </a:r>
                      <a:r>
                        <a:rPr lang="en-US" altLang="zh-CN" dirty="0" err="1">
                          <a:sym typeface="+mn-ea"/>
                        </a:rPr>
                        <a:t>buyerid:xxx</a:t>
                      </a:r>
                      <a:r>
                        <a:rPr lang="en-US" altLang="zh-CN" dirty="0">
                          <a:sym typeface="+mn-ea"/>
                        </a:rPr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+mn-ea"/>
                        </a:rPr>
                        <a:t>orderid:5884620 </a:t>
                      </a:r>
                      <a:r>
                        <a:rPr lang="en-US" altLang="zh-CN" dirty="0" err="1">
                          <a:sym typeface="+mn-ea"/>
                        </a:rPr>
                        <a:t>goodid:xxxx</a:t>
                      </a:r>
                      <a:r>
                        <a:rPr lang="en-US" altLang="zh-CN" dirty="0">
                          <a:sym typeface="+mn-ea"/>
                        </a:rPr>
                        <a:t> </a:t>
                      </a:r>
                      <a:r>
                        <a:rPr lang="en-US" altLang="zh-CN" dirty="0" err="1">
                          <a:sym typeface="+mn-ea"/>
                        </a:rPr>
                        <a:t>buyerid:xxx</a:t>
                      </a:r>
                      <a:r>
                        <a:rPr lang="en-US" altLang="zh-CN" dirty="0">
                          <a:sym typeface="+mn-ea"/>
                        </a:rPr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ym typeface="+mn-ea"/>
                        </a:rPr>
                        <a:t>orderid:5881410 </a:t>
                      </a:r>
                      <a:r>
                        <a:rPr lang="en-US" altLang="zh-CN">
                          <a:sym typeface="+mn-ea"/>
                        </a:rPr>
                        <a:t>goodid:xxxx buyerid:xxx...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ym typeface="+mn-ea"/>
                        </a:rPr>
                        <a:t>orderid:5887080 </a:t>
                      </a:r>
                      <a:r>
                        <a:rPr lang="en-US" altLang="zh-CN" dirty="0" err="1">
                          <a:sym typeface="+mn-ea"/>
                        </a:rPr>
                        <a:t>goodid:xxxx</a:t>
                      </a:r>
                      <a:r>
                        <a:rPr lang="en-US" altLang="zh-CN" dirty="0">
                          <a:sym typeface="+mn-ea"/>
                        </a:rPr>
                        <a:t> </a:t>
                      </a:r>
                      <a:r>
                        <a:rPr lang="en-US" altLang="zh-CN" dirty="0" err="1">
                          <a:sym typeface="+mn-ea"/>
                        </a:rPr>
                        <a:t>buyerid:xxx</a:t>
                      </a:r>
                      <a:r>
                        <a:rPr lang="en-US" altLang="zh-CN" dirty="0">
                          <a:sym typeface="+mn-ea"/>
                        </a:rPr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2755673" y="4012060"/>
            <a:ext cx="1442471" cy="14447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/>
          <p:nvPr/>
        </p:nvCxnSpPr>
        <p:spPr>
          <a:xfrm flipV="1">
            <a:off x="2755673" y="5092180"/>
            <a:ext cx="1442471" cy="7200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/>
          <p:nvPr/>
        </p:nvCxnSpPr>
        <p:spPr>
          <a:xfrm>
            <a:off x="2755673" y="6172300"/>
            <a:ext cx="144247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/>
          <p:nvPr/>
        </p:nvCxnSpPr>
        <p:spPr>
          <a:xfrm>
            <a:off x="6502399" y="4012060"/>
            <a:ext cx="994769" cy="72237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>
            <a:off x="6502399" y="4373246"/>
            <a:ext cx="994769" cy="17990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24"/>
          <p:cNvCxnSpPr/>
          <p:nvPr/>
        </p:nvCxnSpPr>
        <p:spPr>
          <a:xfrm flipV="1">
            <a:off x="6502399" y="4012060"/>
            <a:ext cx="994769" cy="72237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/>
          <p:cNvCxnSpPr/>
          <p:nvPr/>
        </p:nvCxnSpPr>
        <p:spPr>
          <a:xfrm>
            <a:off x="6540573" y="4958082"/>
            <a:ext cx="918420" cy="20522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>
            <a:endCxn id="5" idx="1"/>
          </p:cNvCxnSpPr>
          <p:nvPr/>
        </p:nvCxnSpPr>
        <p:spPr>
          <a:xfrm>
            <a:off x="6502399" y="5452220"/>
            <a:ext cx="994769" cy="10897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/>
          <p:nvPr/>
        </p:nvCxnSpPr>
        <p:spPr>
          <a:xfrm flipV="1">
            <a:off x="6502399" y="4373246"/>
            <a:ext cx="956594" cy="143901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箭头连接符 36"/>
          <p:cNvCxnSpPr/>
          <p:nvPr/>
        </p:nvCxnSpPr>
        <p:spPr>
          <a:xfrm>
            <a:off x="6502399" y="6172300"/>
            <a:ext cx="1010984" cy="12961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矩形 8"/>
          <p:cNvSpPr/>
          <p:nvPr/>
        </p:nvSpPr>
        <p:spPr>
          <a:xfrm>
            <a:off x="47560" y="0"/>
            <a:ext cx="106054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 hangingPunct="0"/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orderid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查询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索引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</a:p>
          <a:p>
            <a:pPr algn="l" rtl="0" latinLnBrk="1" hangingPunct="0"/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二级索引：（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orderid,position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 rtl="0" latinLnBrk="1" hangingPunct="0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一级索引：（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orderid,fileNum,position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23682"/>
              </p:ext>
            </p:extLst>
          </p:nvPr>
        </p:nvGraphicFramePr>
        <p:xfrm>
          <a:off x="957784" y="5919332"/>
          <a:ext cx="1598629" cy="1737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9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44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GoodId</a:t>
                      </a:r>
                      <a:r>
                        <a:rPr lang="zh-CN" altLang="en-US" dirty="0" smtClean="0"/>
                        <a:t>二级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索引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id1:0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id4:134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id7:200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46187"/>
              </p:ext>
            </p:extLst>
          </p:nvPr>
        </p:nvGraphicFramePr>
        <p:xfrm>
          <a:off x="3953484" y="4587172"/>
          <a:ext cx="2304255" cy="370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一级索引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id1:0:5525:2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id2:5527:10525:3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id3:10527:15526:3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id4:15528:20525:4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60896"/>
              </p:ext>
            </p:extLst>
          </p:nvPr>
        </p:nvGraphicFramePr>
        <p:xfrm>
          <a:off x="7648553" y="4516760"/>
          <a:ext cx="4945891" cy="3752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5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5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Hash</a:t>
                      </a:r>
                      <a:r>
                        <a:rPr lang="zh-CN" altLang="en-US" dirty="0" smtClean="0"/>
                        <a:t>且排序后的新文件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48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orderid:</a:t>
                      </a:r>
                      <a:r>
                        <a:rPr lang="zh-CN" altLang="en-US" dirty="0" smtClean="0">
                          <a:sym typeface="+mn-ea"/>
                        </a:rPr>
                        <a:t>300</a:t>
                      </a:r>
                      <a:r>
                        <a:rPr lang="en-US" altLang="zh-CN" dirty="0" smtClean="0">
                          <a:sym typeface="+mn-ea"/>
                        </a:rPr>
                        <a:t>3</a:t>
                      </a:r>
                      <a:r>
                        <a:rPr lang="zh-CN" altLang="en-US" dirty="0" smtClean="0">
                          <a:sym typeface="+mn-ea"/>
                        </a:rPr>
                        <a:t>000 </a:t>
                      </a:r>
                      <a:r>
                        <a:rPr lang="en-US" altLang="zh-CN" dirty="0" smtClean="0"/>
                        <a:t>goodid:id1 </a:t>
                      </a:r>
                      <a:r>
                        <a:rPr lang="en-US" altLang="zh-CN" dirty="0" err="1" smtClean="0"/>
                        <a:t>buyerid:xxx</a:t>
                      </a:r>
                      <a:r>
                        <a:rPr lang="en-US" altLang="zh-CN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orderid:</a:t>
                      </a:r>
                      <a:r>
                        <a:rPr lang="zh-CN" altLang="en-US" dirty="0" smtClean="0">
                          <a:sym typeface="+mn-ea"/>
                        </a:rPr>
                        <a:t>300</a:t>
                      </a:r>
                      <a:r>
                        <a:rPr lang="en-US" altLang="zh-CN" dirty="0" smtClean="0">
                          <a:sym typeface="+mn-ea"/>
                        </a:rPr>
                        <a:t>4</a:t>
                      </a:r>
                      <a:r>
                        <a:rPr lang="zh-CN" altLang="en-US" dirty="0" smtClean="0">
                          <a:sym typeface="+mn-ea"/>
                        </a:rPr>
                        <a:t>000 </a:t>
                      </a:r>
                      <a:r>
                        <a:rPr lang="en-US" altLang="zh-CN" dirty="0" smtClean="0"/>
                        <a:t>goodid:id1 </a:t>
                      </a:r>
                      <a:r>
                        <a:rPr lang="en-US" altLang="zh-CN" dirty="0" err="1" smtClean="0"/>
                        <a:t>buyerid:xxx</a:t>
                      </a:r>
                      <a:r>
                        <a:rPr lang="en-US" altLang="zh-CN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orderid:</a:t>
                      </a:r>
                      <a:r>
                        <a:rPr lang="zh-CN" altLang="en-US" dirty="0" smtClean="0">
                          <a:sym typeface="+mn-ea"/>
                        </a:rPr>
                        <a:t>300</a:t>
                      </a:r>
                      <a:r>
                        <a:rPr lang="en-US" altLang="zh-CN" dirty="0" smtClean="0">
                          <a:sym typeface="+mn-ea"/>
                        </a:rPr>
                        <a:t>5</a:t>
                      </a:r>
                      <a:r>
                        <a:rPr lang="zh-CN" altLang="en-US" dirty="0" smtClean="0">
                          <a:sym typeface="+mn-ea"/>
                        </a:rPr>
                        <a:t>000 </a:t>
                      </a:r>
                      <a:r>
                        <a:rPr lang="en-US" altLang="zh-CN" dirty="0" smtClean="0"/>
                        <a:t>goodid:id2 </a:t>
                      </a:r>
                      <a:r>
                        <a:rPr lang="en-US" altLang="zh-CN" dirty="0" err="1" smtClean="0"/>
                        <a:t>buyerid:xxx</a:t>
                      </a:r>
                      <a:r>
                        <a:rPr lang="en-US" altLang="zh-CN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orderid:</a:t>
                      </a:r>
                      <a:r>
                        <a:rPr lang="zh-CN" altLang="en-US" dirty="0" smtClean="0">
                          <a:sym typeface="+mn-ea"/>
                        </a:rPr>
                        <a:t>3006000 </a:t>
                      </a:r>
                      <a:r>
                        <a:rPr lang="en-US" altLang="zh-CN" dirty="0" smtClean="0"/>
                        <a:t>goodid:id2 </a:t>
                      </a:r>
                      <a:r>
                        <a:rPr lang="en-US" altLang="zh-CN" dirty="0" err="1" smtClean="0"/>
                        <a:t>buyerid:xxx</a:t>
                      </a:r>
                      <a:r>
                        <a:rPr lang="en-US" altLang="zh-CN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orderid:</a:t>
                      </a:r>
                      <a:r>
                        <a:rPr lang="zh-CN" altLang="en-US" dirty="0" smtClean="0">
                          <a:sym typeface="+mn-ea"/>
                        </a:rPr>
                        <a:t>300</a:t>
                      </a:r>
                      <a:r>
                        <a:rPr lang="en-US" altLang="zh-CN" dirty="0" smtClean="0">
                          <a:sym typeface="+mn-ea"/>
                        </a:rPr>
                        <a:t>7</a:t>
                      </a:r>
                      <a:r>
                        <a:rPr lang="zh-CN" altLang="en-US" dirty="0" smtClean="0">
                          <a:sym typeface="+mn-ea"/>
                        </a:rPr>
                        <a:t>000 </a:t>
                      </a:r>
                      <a:r>
                        <a:rPr lang="en-US" altLang="zh-CN" dirty="0" smtClean="0"/>
                        <a:t>goodid:id2 </a:t>
                      </a:r>
                      <a:r>
                        <a:rPr lang="en-US" altLang="zh-CN" dirty="0" err="1" smtClean="0"/>
                        <a:t>buyerid:xxx</a:t>
                      </a:r>
                      <a:r>
                        <a:rPr lang="en-US" altLang="zh-CN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orderid:</a:t>
                      </a:r>
                      <a:r>
                        <a:rPr lang="zh-CN" altLang="en-US" dirty="0" smtClean="0">
                          <a:sym typeface="+mn-ea"/>
                        </a:rPr>
                        <a:t>300</a:t>
                      </a:r>
                      <a:r>
                        <a:rPr lang="en-US" altLang="zh-CN" dirty="0" smtClean="0">
                          <a:sym typeface="+mn-ea"/>
                        </a:rPr>
                        <a:t>8</a:t>
                      </a:r>
                      <a:r>
                        <a:rPr lang="zh-CN" altLang="en-US" dirty="0" smtClean="0">
                          <a:sym typeface="+mn-ea"/>
                        </a:rPr>
                        <a:t>000 </a:t>
                      </a:r>
                      <a:r>
                        <a:rPr lang="en-US" altLang="zh-CN" dirty="0" smtClean="0"/>
                        <a:t>goodid:id3 </a:t>
                      </a:r>
                      <a:r>
                        <a:rPr lang="en-US" altLang="zh-CN" dirty="0" err="1" smtClean="0"/>
                        <a:t>buyerid:xxx</a:t>
                      </a:r>
                      <a:r>
                        <a:rPr lang="en-US" altLang="zh-CN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orderid:</a:t>
                      </a:r>
                      <a:r>
                        <a:rPr lang="zh-CN" altLang="en-US" dirty="0" smtClean="0">
                          <a:sym typeface="+mn-ea"/>
                        </a:rPr>
                        <a:t>300</a:t>
                      </a:r>
                      <a:r>
                        <a:rPr lang="en-US" altLang="zh-CN" dirty="0" smtClean="0">
                          <a:sym typeface="+mn-ea"/>
                        </a:rPr>
                        <a:t>9</a:t>
                      </a:r>
                      <a:r>
                        <a:rPr lang="zh-CN" altLang="en-US" dirty="0" smtClean="0">
                          <a:sym typeface="+mn-ea"/>
                        </a:rPr>
                        <a:t>000 </a:t>
                      </a:r>
                      <a:r>
                        <a:rPr lang="en-US" altLang="zh-CN" dirty="0" smtClean="0"/>
                        <a:t>goodid:id3 </a:t>
                      </a:r>
                      <a:r>
                        <a:rPr lang="en-US" altLang="zh-CN" dirty="0" err="1" smtClean="0"/>
                        <a:t>buyerid:xxx</a:t>
                      </a:r>
                      <a:r>
                        <a:rPr lang="en-US" altLang="zh-CN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orderid:</a:t>
                      </a:r>
                      <a:r>
                        <a:rPr lang="zh-CN" altLang="en-US" dirty="0" smtClean="0">
                          <a:sym typeface="+mn-ea"/>
                        </a:rPr>
                        <a:t>30</a:t>
                      </a:r>
                      <a:r>
                        <a:rPr lang="en-US" altLang="zh-CN" dirty="0" smtClean="0">
                          <a:sym typeface="+mn-ea"/>
                        </a:rPr>
                        <a:t>1</a:t>
                      </a:r>
                      <a:r>
                        <a:rPr lang="zh-CN" altLang="en-US" dirty="0" smtClean="0">
                          <a:sym typeface="+mn-ea"/>
                        </a:rPr>
                        <a:t>6000 </a:t>
                      </a:r>
                      <a:r>
                        <a:rPr lang="en-US" altLang="zh-CN" dirty="0" smtClean="0"/>
                        <a:t>goodid:id3 </a:t>
                      </a:r>
                      <a:r>
                        <a:rPr lang="en-US" altLang="zh-CN" dirty="0" err="1" smtClean="0"/>
                        <a:t>buyerid:xxx</a:t>
                      </a:r>
                      <a:r>
                        <a:rPr lang="en-US" altLang="zh-CN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orderid:</a:t>
                      </a:r>
                      <a:r>
                        <a:rPr lang="zh-CN" altLang="en-US" dirty="0" smtClean="0">
                          <a:sym typeface="+mn-ea"/>
                        </a:rPr>
                        <a:t>30</a:t>
                      </a:r>
                      <a:r>
                        <a:rPr lang="en-US" altLang="zh-CN" dirty="0" smtClean="0">
                          <a:sym typeface="+mn-ea"/>
                        </a:rPr>
                        <a:t>2</a:t>
                      </a:r>
                      <a:r>
                        <a:rPr lang="zh-CN" altLang="en-US" dirty="0" smtClean="0">
                          <a:sym typeface="+mn-ea"/>
                        </a:rPr>
                        <a:t>6000 </a:t>
                      </a:r>
                      <a:r>
                        <a:rPr lang="en-US" altLang="zh-CN" dirty="0" smtClean="0"/>
                        <a:t>goodid:id4 </a:t>
                      </a:r>
                      <a:r>
                        <a:rPr lang="en-US" altLang="zh-CN" dirty="0" err="1" smtClean="0"/>
                        <a:t>buyerid:xxx</a:t>
                      </a:r>
                      <a:r>
                        <a:rPr lang="en-US" altLang="zh-CN" dirty="0" smtClean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1" name="直接箭头连接符 40"/>
          <p:cNvCxnSpPr/>
          <p:nvPr/>
        </p:nvCxnSpPr>
        <p:spPr>
          <a:xfrm flipV="1">
            <a:off x="2527778" y="5199252"/>
            <a:ext cx="1425706" cy="158876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箭头连接符 42"/>
          <p:cNvCxnSpPr/>
          <p:nvPr/>
        </p:nvCxnSpPr>
        <p:spPr>
          <a:xfrm flipV="1">
            <a:off x="2556413" y="6207364"/>
            <a:ext cx="1397071" cy="9361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44"/>
          <p:cNvCxnSpPr/>
          <p:nvPr/>
        </p:nvCxnSpPr>
        <p:spPr>
          <a:xfrm flipV="1">
            <a:off x="2511014" y="7359492"/>
            <a:ext cx="1442470" cy="1440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 flipV="1">
            <a:off x="6257739" y="4983228"/>
            <a:ext cx="1390815" cy="2160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接箭头连接符 48"/>
          <p:cNvCxnSpPr/>
          <p:nvPr/>
        </p:nvCxnSpPr>
        <p:spPr>
          <a:xfrm>
            <a:off x="6257739" y="5419981"/>
            <a:ext cx="1390815" cy="4320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/>
          <p:cNvCxnSpPr/>
          <p:nvPr/>
        </p:nvCxnSpPr>
        <p:spPr>
          <a:xfrm>
            <a:off x="6257739" y="5852029"/>
            <a:ext cx="1390815" cy="10754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箭头连接符 52"/>
          <p:cNvCxnSpPr/>
          <p:nvPr/>
        </p:nvCxnSpPr>
        <p:spPr>
          <a:xfrm>
            <a:off x="6257739" y="6207364"/>
            <a:ext cx="1390815" cy="187220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左大括号 2"/>
          <p:cNvSpPr/>
          <p:nvPr/>
        </p:nvSpPr>
        <p:spPr>
          <a:xfrm>
            <a:off x="7481877" y="4983228"/>
            <a:ext cx="166677" cy="436753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7481877" y="5919332"/>
            <a:ext cx="166677" cy="64807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7481877" y="6927444"/>
            <a:ext cx="166677" cy="729248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7253"/>
            <a:ext cx="12594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 hangingPunct="0"/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针对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goodid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buyerid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范围查询索引：</a:t>
            </a:r>
          </a:p>
          <a:p>
            <a:pPr algn="l" rtl="0" latinLnBrk="1" hangingPunct="0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a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、二级索引：（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goodid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buyerid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position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 rtl="0" latinLnBrk="1" hangingPunct="0"/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	b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、一级索引：（</a:t>
            </a:r>
            <a:r>
              <a:rPr lang="en-US" altLang="zh-CN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goodid,position,length,nums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 rtl="0" latinLnBrk="1" hangingPunct="0"/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buyerid,position,createtime1,length1,</a:t>
            </a:r>
          </a:p>
          <a:p>
            <a:pPr algn="l" rtl="0" latinLnBrk="1" hangingPunct="0"/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	createtime2,length2...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</a:p>
          <a:p>
            <a:pPr algn="l" rtl="0" latinLnBrk="1" hangingPunct="0"/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461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接连接符 1"/>
          <p:cNvSpPr/>
          <p:nvPr/>
        </p:nvSpPr>
        <p:spPr>
          <a:xfrm>
            <a:off x="239325" y="1260479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7" name="直接连接符 2"/>
          <p:cNvSpPr/>
          <p:nvPr/>
        </p:nvSpPr>
        <p:spPr>
          <a:xfrm flipV="1">
            <a:off x="1564922" y="433634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8" name="TextBox 3"/>
          <p:cNvSpPr/>
          <p:nvPr/>
        </p:nvSpPr>
        <p:spPr>
          <a:xfrm>
            <a:off x="321018" y="433634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en-US" altLang="x-none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4"/>
          <p:cNvSpPr/>
          <p:nvPr/>
        </p:nvSpPr>
        <p:spPr>
          <a:xfrm>
            <a:off x="894080" y="311150"/>
            <a:ext cx="2874010" cy="678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</a:p>
        </p:txBody>
      </p:sp>
      <p:sp>
        <p:nvSpPr>
          <p:cNvPr id="6150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1" name="矩形 6"/>
          <p:cNvSpPr/>
          <p:nvPr/>
        </p:nvSpPr>
        <p:spPr>
          <a:xfrm>
            <a:off x="736036" y="1414287"/>
            <a:ext cx="3860800" cy="449297"/>
          </a:xfrm>
          <a:prstGeom prst="rect">
            <a:avLst/>
          </a:prstGeom>
          <a:solidFill>
            <a:srgbClr val="48C0BD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2" name="矩形 7"/>
          <p:cNvSpPr/>
          <p:nvPr/>
        </p:nvSpPr>
        <p:spPr>
          <a:xfrm>
            <a:off x="356941" y="1414287"/>
            <a:ext cx="345439" cy="449297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4" name="矩形 17"/>
          <p:cNvSpPr/>
          <p:nvPr/>
        </p:nvSpPr>
        <p:spPr>
          <a:xfrm>
            <a:off x="0" y="8566009"/>
            <a:ext cx="13004800" cy="203200"/>
          </a:xfrm>
          <a:prstGeom prst="rect">
            <a:avLst/>
          </a:prstGeom>
          <a:solidFill>
            <a:srgbClr val="48C0BD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5" name="流程图: 合并 30"/>
          <p:cNvSpPr/>
          <p:nvPr/>
        </p:nvSpPr>
        <p:spPr>
          <a:xfrm rot="-5400000">
            <a:off x="272133" y="51830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080" y="2274994"/>
            <a:ext cx="10432856" cy="50270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按照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查询特点</a:t>
            </a:r>
            <a:r>
              <a:rPr lang="zh-CN" altLang="en-US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具体细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分为了五种方式：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1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）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buyer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表和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good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表：一级索引 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=》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记录</a:t>
            </a:r>
            <a:endParaRPr kumimoji="0" lang="en-US" altLang="zh-CN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2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）针对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orderid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查询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：二级索引</a:t>
            </a:r>
            <a:r>
              <a:rPr kumimoji="0" lang="zh-CN" alt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=》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一级索引</a:t>
            </a:r>
            <a:r>
              <a:rPr lang="zh-CN" altLang="en-US" sz="3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=》</a:t>
            </a:r>
            <a:r>
              <a:rPr lang="zh-CN" altLang="en-US" sz="3200" dirty="0">
                <a:solidFill>
                  <a:srgbClr val="000000"/>
                </a:solidFill>
                <a:ea typeface="宋体" panose="02010600030101010101" pitchFamily="2" charset="-122"/>
              </a:rPr>
              <a:t>记录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3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）针对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buyerid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查询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：</a:t>
            </a:r>
            <a:r>
              <a:rPr lang="zh-CN" altLang="en-US" sz="3200" dirty="0">
                <a:solidFill>
                  <a:srgbClr val="000000"/>
                </a:solidFill>
                <a:ea typeface="宋体" panose="02010600030101010101" pitchFamily="2" charset="-122"/>
              </a:rPr>
              <a:t>二级</a:t>
            </a:r>
            <a:r>
              <a:rPr lang="zh-CN" altLang="en-US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索引 </a:t>
            </a:r>
            <a:r>
              <a:rPr lang="en-US" altLang="zh-CN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=》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一级索引</a:t>
            </a:r>
            <a:r>
              <a:rPr lang="zh-CN" altLang="en-US" sz="3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=》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进行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	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解析，计算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出合适的起始位置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和长度</a:t>
            </a:r>
            <a:r>
              <a:rPr lang="zh-CN" altLang="en-US" sz="3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=》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读取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对应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的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	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数据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块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，解析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返回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（</a:t>
            </a:r>
            <a:r>
              <a:rPr lang="en-US" altLang="zh-CN" sz="320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4</a:t>
            </a:r>
            <a:r>
              <a:rPr lang="zh-CN" altLang="en-US" sz="320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）针对</a:t>
            </a:r>
            <a:r>
              <a:rPr lang="en-US" altLang="zh-CN" sz="32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goodid</a:t>
            </a:r>
            <a:r>
              <a:rPr lang="zh-CN" altLang="en-US" sz="320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查询</a:t>
            </a:r>
            <a:r>
              <a:rPr lang="zh-CN" altLang="en-US" sz="32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：同（</a:t>
            </a:r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32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）</a:t>
            </a:r>
            <a:endParaRPr lang="en-US" altLang="zh-CN" sz="3200" dirty="0" smtClean="0">
              <a:ln>
                <a:noFill/>
              </a:ln>
              <a:solidFill>
                <a:srgbClr val="000000"/>
              </a:solidFill>
              <a:effectLst/>
              <a:uFillTx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5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）针对</a:t>
            </a: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goodid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的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sums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查询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,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若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key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是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good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表中的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key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，则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	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只需要读索引记录即可，无需再去读取真实数据。最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	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终用记录数</a:t>
            </a:r>
            <a:r>
              <a:rPr lang="en-US" altLang="zh-CN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*value</a:t>
            </a:r>
            <a:r>
              <a:rPr lang="zh-CN" altLang="en-US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即可。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宋体" panose="02010600030101010101" pitchFamily="2" charset="-122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7280" y="1374775"/>
            <a:ext cx="1524000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查询方式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018" y="-47315"/>
            <a:ext cx="5642570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三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种主要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查询对比流程图：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28041765"/>
              </p:ext>
            </p:extLst>
          </p:nvPr>
        </p:nvGraphicFramePr>
        <p:xfrm>
          <a:off x="165160" y="1207947"/>
          <a:ext cx="3888432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标注 3"/>
          <p:cNvSpPr/>
          <p:nvPr/>
        </p:nvSpPr>
        <p:spPr>
          <a:xfrm rot="10800000" flipV="1">
            <a:off x="349553" y="736109"/>
            <a:ext cx="3528392" cy="471924"/>
          </a:xfrm>
          <a:prstGeom prst="wedgeRectCallou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Orderid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查询，查询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keys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7150" y="3880983"/>
            <a:ext cx="3600400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Orderid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fileNum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position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0086" y="1806706"/>
            <a:ext cx="2736304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Orderid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position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5202" y="5455604"/>
            <a:ext cx="2664296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记录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3086132" y="6162335"/>
            <a:ext cx="7592732" cy="1671122"/>
          </a:xfrm>
          <a:prstGeom prst="diamond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根据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keycache</a:t>
            </a:r>
            <a:r>
              <a:rPr lang="zh-CN" altLang="en-US" sz="2400" dirty="0" smtClean="0">
                <a:solidFill>
                  <a:srgbClr val="FFFFFF"/>
                </a:solidFill>
              </a:rPr>
              <a:t>判断是否需要外键关联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椭圆 11"/>
          <p:cNvSpPr/>
          <p:nvPr/>
        </p:nvSpPr>
        <p:spPr>
          <a:xfrm rot="10800000" flipV="1">
            <a:off x="5262318" y="8159932"/>
            <a:ext cx="3240360" cy="677309"/>
          </a:xfrm>
          <a:prstGeom prst="ellipse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外键查询并返回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49384" y="6413372"/>
            <a:ext cx="978408" cy="484632"/>
          </a:xfrm>
          <a:prstGeom prst="rightArrow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下箭头 13"/>
          <p:cNvSpPr/>
          <p:nvPr/>
        </p:nvSpPr>
        <p:spPr>
          <a:xfrm flipH="1">
            <a:off x="6270429" y="7833457"/>
            <a:ext cx="1224136" cy="326475"/>
          </a:xfrm>
          <a:prstGeom prst="downArrow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4883299" y="1077524"/>
          <a:ext cx="3877640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9033608" y="1009431"/>
          <a:ext cx="3888432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下箭头 16"/>
          <p:cNvSpPr/>
          <p:nvPr/>
        </p:nvSpPr>
        <p:spPr>
          <a:xfrm>
            <a:off x="6579803" y="5665744"/>
            <a:ext cx="484632" cy="978408"/>
          </a:xfrm>
          <a:prstGeom prst="downArrow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9515101" y="5843787"/>
            <a:ext cx="484632" cy="978408"/>
          </a:xfrm>
          <a:prstGeom prst="downArrow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矩形标注 18"/>
          <p:cNvSpPr/>
          <p:nvPr/>
        </p:nvSpPr>
        <p:spPr>
          <a:xfrm rot="10800000" flipV="1">
            <a:off x="5710308" y="371833"/>
            <a:ext cx="3061423" cy="841256"/>
          </a:xfrm>
          <a:prstGeom prst="wedgeRectCallou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FFFF"/>
                </a:solidFill>
              </a:rPr>
              <a:t>buyer</a:t>
            </a: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id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查询，查询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starttime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</a:t>
            </a: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endtime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矩形标注 19"/>
          <p:cNvSpPr/>
          <p:nvPr/>
        </p:nvSpPr>
        <p:spPr>
          <a:xfrm rot="10800000" flipV="1">
            <a:off x="9213628" y="605600"/>
            <a:ext cx="3528392" cy="471924"/>
          </a:xfrm>
          <a:prstGeom prst="wedgeRectCallou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Goodid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查询，查询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keys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0079" y="1713596"/>
            <a:ext cx="3040283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Buyerid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position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54740" y="3382438"/>
            <a:ext cx="388843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buyerid,position,createtime1,length1,createtime2,length2...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78828" y="5343908"/>
            <a:ext cx="3718446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批量获取记录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10303" y="4476175"/>
            <a:ext cx="2346380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根据时间计算要获取的字节区间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31123" y="1571926"/>
            <a:ext cx="2893401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Goodid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position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13680" y="3616786"/>
            <a:ext cx="3608360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sz="2000" b="1" dirty="0" err="1">
                <a:solidFill>
                  <a:srgbClr val="000000"/>
                </a:solidFill>
                <a:ea typeface="宋体" panose="02010600030101010101" pitchFamily="2" charset="-122"/>
              </a:rPr>
              <a:t>goodid,position,length,nums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13628" y="5336681"/>
            <a:ext cx="223577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批量获取记录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11842854" y="4301805"/>
            <a:ext cx="559812" cy="2083163"/>
          </a:xfrm>
          <a:prstGeom prst="down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271762" y="4618543"/>
            <a:ext cx="1820892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Key</a:t>
            </a: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</a:t>
            </a:r>
            <a:r>
              <a:rPr kumimoji="0" lang="en-US" altLang="zh-CN" sz="2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Good</a:t>
            </a:r>
            <a:r>
              <a:rPr kumimoji="0" lang="zh-CN" altLang="en-US" sz="2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表中</a:t>
            </a:r>
            <a:endParaRPr kumimoji="0" lang="zh-CN" altLang="en-US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894060" y="6398766"/>
            <a:ext cx="2147570" cy="1178184"/>
          </a:xfrm>
          <a:prstGeom prst="ellipse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返回</a:t>
            </a: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nums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*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value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接连接符 1"/>
          <p:cNvSpPr/>
          <p:nvPr/>
        </p:nvSpPr>
        <p:spPr>
          <a:xfrm>
            <a:off x="239255" y="1297305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7" name="直接连接符 2"/>
          <p:cNvSpPr/>
          <p:nvPr/>
        </p:nvSpPr>
        <p:spPr>
          <a:xfrm flipV="1">
            <a:off x="1564922" y="433634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8" name="TextBox 3"/>
          <p:cNvSpPr/>
          <p:nvPr/>
        </p:nvSpPr>
        <p:spPr>
          <a:xfrm>
            <a:off x="329328" y="452835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2.3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9" name="TextBox 4"/>
          <p:cNvSpPr/>
          <p:nvPr/>
        </p:nvSpPr>
        <p:spPr>
          <a:xfrm>
            <a:off x="1165225" y="311150"/>
            <a:ext cx="3735705" cy="678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</a:p>
        </p:txBody>
      </p:sp>
      <p:sp>
        <p:nvSpPr>
          <p:cNvPr id="6150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51" name="矩形 6"/>
          <p:cNvSpPr/>
          <p:nvPr/>
        </p:nvSpPr>
        <p:spPr>
          <a:xfrm>
            <a:off x="736036" y="1414287"/>
            <a:ext cx="3860800" cy="449297"/>
          </a:xfrm>
          <a:prstGeom prst="rect">
            <a:avLst/>
          </a:prstGeom>
          <a:solidFill>
            <a:srgbClr val="48C0BD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2" name="矩形 7"/>
          <p:cNvSpPr/>
          <p:nvPr/>
        </p:nvSpPr>
        <p:spPr>
          <a:xfrm>
            <a:off x="356941" y="1414287"/>
            <a:ext cx="345439" cy="449297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4" name="矩形 17"/>
          <p:cNvSpPr/>
          <p:nvPr/>
        </p:nvSpPr>
        <p:spPr>
          <a:xfrm>
            <a:off x="0" y="8566009"/>
            <a:ext cx="13004800" cy="203200"/>
          </a:xfrm>
          <a:prstGeom prst="rect">
            <a:avLst/>
          </a:prstGeom>
          <a:solidFill>
            <a:srgbClr val="48C0BD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5" name="流程图: 合并 30"/>
          <p:cNvSpPr/>
          <p:nvPr/>
        </p:nvSpPr>
        <p:spPr>
          <a:xfrm rot="-5400000">
            <a:off x="272133" y="51830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0097" y="2463519"/>
            <a:ext cx="9245600" cy="46126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构建索引按照查询特点主要分为了三种方式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：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1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）索引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：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	a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、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buyer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表和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good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表一级索引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	b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、三种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查询的二级索引以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treemap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的数据结构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	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存于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2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）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key Cache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：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good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表和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buyer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表的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key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在生成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	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索引的同时放入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3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）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buyer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表的部分数据直接存于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80" y="1374775"/>
            <a:ext cx="5153660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方式和内容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58"/>
          <p:cNvSpPr/>
          <p:nvPr/>
        </p:nvSpPr>
        <p:spPr>
          <a:xfrm>
            <a:off x="0" y="8462151"/>
            <a:ext cx="13004800" cy="2032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流程图: 合并 38"/>
          <p:cNvSpPr/>
          <p:nvPr/>
        </p:nvSpPr>
        <p:spPr>
          <a:xfrm rot="5400000">
            <a:off x="6984507" y="2448349"/>
            <a:ext cx="7568071" cy="4459110"/>
          </a:xfrm>
          <a:prstGeom prst="flowChartMerge">
            <a:avLst/>
          </a:prstGeom>
          <a:solidFill>
            <a:srgbClr val="FFC000">
              <a:alpha val="68999"/>
            </a:srgbClr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流程图: 合并 40"/>
          <p:cNvSpPr/>
          <p:nvPr/>
        </p:nvSpPr>
        <p:spPr>
          <a:xfrm rot="5400000">
            <a:off x="7651610" y="2725138"/>
            <a:ext cx="6552071" cy="388789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TextBox 41"/>
          <p:cNvSpPr/>
          <p:nvPr/>
        </p:nvSpPr>
        <p:spPr>
          <a:xfrm>
            <a:off x="9465028" y="3925994"/>
            <a:ext cx="1842347" cy="1490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8535" b="1" dirty="0">
                <a:solidFill>
                  <a:schemeClr val="bg1"/>
                </a:solidFill>
                <a:latin typeface="BatangChe" pitchFamily="1" charset="-127"/>
                <a:ea typeface="宋体" panose="02010600030101010101" pitchFamily="2" charset="-122"/>
                <a:sym typeface="BatangChe" pitchFamily="1" charset="-127"/>
              </a:rPr>
              <a:t>3</a:t>
            </a:r>
          </a:p>
        </p:txBody>
      </p:sp>
      <p:sp>
        <p:nvSpPr>
          <p:cNvPr id="10246" name="流程图: 合并 43"/>
          <p:cNvSpPr/>
          <p:nvPr/>
        </p:nvSpPr>
        <p:spPr>
          <a:xfrm rot="-5400000">
            <a:off x="3840481" y="4465884"/>
            <a:ext cx="614116" cy="410916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7" name="TextBox 9"/>
          <p:cNvSpPr/>
          <p:nvPr/>
        </p:nvSpPr>
        <p:spPr>
          <a:xfrm>
            <a:off x="4630703" y="4298809"/>
            <a:ext cx="4355253" cy="740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398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 </a:t>
            </a:r>
            <a:r>
              <a:rPr lang="zh-CN" altLang="en-US" sz="398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重点改进过程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直接连接符 1"/>
          <p:cNvSpPr/>
          <p:nvPr/>
        </p:nvSpPr>
        <p:spPr>
          <a:xfrm>
            <a:off x="305930" y="1372235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7" name="直接连接符 2"/>
          <p:cNvSpPr/>
          <p:nvPr/>
        </p:nvSpPr>
        <p:spPr>
          <a:xfrm flipV="1">
            <a:off x="1544602" y="668584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8" name="TextBox 3"/>
          <p:cNvSpPr/>
          <p:nvPr/>
        </p:nvSpPr>
        <p:spPr>
          <a:xfrm>
            <a:off x="430883" y="668584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9" name="TextBox 4"/>
          <p:cNvSpPr/>
          <p:nvPr/>
        </p:nvSpPr>
        <p:spPr>
          <a:xfrm>
            <a:off x="305930" y="386582"/>
            <a:ext cx="5437505" cy="8802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512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重点改进过程</a:t>
            </a:r>
          </a:p>
        </p:txBody>
      </p:sp>
      <p:sp>
        <p:nvSpPr>
          <p:cNvPr id="11270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1" name="矩形 17"/>
          <p:cNvSpPr/>
          <p:nvPr/>
        </p:nvSpPr>
        <p:spPr>
          <a:xfrm>
            <a:off x="0" y="8462151"/>
            <a:ext cx="13004800" cy="2032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流程图: 合并 30"/>
          <p:cNvSpPr/>
          <p:nvPr/>
        </p:nvSpPr>
        <p:spPr>
          <a:xfrm rot="-5400000">
            <a:off x="221333" y="75325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9"/>
          <p:cNvSpPr/>
          <p:nvPr/>
        </p:nvSpPr>
        <p:spPr>
          <a:xfrm>
            <a:off x="767645" y="1802483"/>
            <a:ext cx="3860800" cy="44704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422346" y="1802483"/>
            <a:ext cx="345439" cy="447040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890" y="1728690"/>
            <a:ext cx="25648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加快索引构建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53235" y="3569335"/>
            <a:ext cx="8204200" cy="1198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读写方式：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单线程读写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》多线程读写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=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》读写分离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53235" y="5364480"/>
            <a:ext cx="10172700" cy="1747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orderid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查询：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源数据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hash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后生成索引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=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》源数据直接生成索引，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对索引进行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hash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80490" y="7374995"/>
            <a:ext cx="984892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性能提高了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</a:t>
            </a: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倍左右，达到了一个新的里程碑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4080" y="2524760"/>
            <a:ext cx="7360285" cy="650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驱动原因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为了提高构建速度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248" y="274750"/>
            <a:ext cx="218008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团队</a:t>
            </a:r>
            <a:r>
              <a:rPr lang="zh-CN" altLang="en-US" dirty="0" smtClean="0">
                <a:solidFill>
                  <a:srgbClr val="000000"/>
                </a:solidFill>
              </a:rPr>
              <a:t>成员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680" y="847185"/>
            <a:ext cx="3714715" cy="5700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32" y="875515"/>
            <a:ext cx="3240360" cy="567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1" y="931340"/>
            <a:ext cx="4306467" cy="5616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701" y="6907037"/>
            <a:ext cx="435595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王维</a:t>
            </a:r>
            <a:r>
              <a:rPr lang="zh-CN" altLang="en-US" sz="3200" dirty="0" smtClean="0">
                <a:solidFill>
                  <a:srgbClr val="000000"/>
                </a:solidFill>
              </a:rPr>
              <a:t>维：浙江大学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4168" y="6907037"/>
            <a:ext cx="435595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姜超</a:t>
            </a:r>
            <a:r>
              <a:rPr lang="zh-CN" altLang="en-US" sz="3200" dirty="0" smtClean="0">
                <a:solidFill>
                  <a:srgbClr val="000000"/>
                </a:solidFill>
              </a:rPr>
              <a:t>：北京大学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3735" y="6907037"/>
            <a:ext cx="435595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郎瑞祥</a:t>
            </a:r>
            <a:r>
              <a:rPr lang="zh-CN" altLang="en-US" sz="3200" dirty="0" smtClean="0">
                <a:solidFill>
                  <a:srgbClr val="000000"/>
                </a:solidFill>
              </a:rPr>
              <a:t>：中科院大学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18024" y="8261176"/>
            <a:ext cx="590465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共同爱好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：吃饭睡觉敲代码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84455" y="7502072"/>
            <a:ext cx="5370898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爱好：游泳、台球、陪女友逛街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8781" y="7502072"/>
            <a:ext cx="3357994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爱好：篮球、武侠小说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63833" y="7502072"/>
            <a:ext cx="3923323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爱好：篮球、跑步、看电影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637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直接连接符 1"/>
          <p:cNvSpPr/>
          <p:nvPr/>
        </p:nvSpPr>
        <p:spPr>
          <a:xfrm>
            <a:off x="305930" y="1372235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7" name="直接连接符 2"/>
          <p:cNvSpPr/>
          <p:nvPr/>
        </p:nvSpPr>
        <p:spPr>
          <a:xfrm flipV="1">
            <a:off x="1544602" y="668584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8" name="TextBox 3"/>
          <p:cNvSpPr/>
          <p:nvPr/>
        </p:nvSpPr>
        <p:spPr>
          <a:xfrm>
            <a:off x="430883" y="668584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9" name="TextBox 4"/>
          <p:cNvSpPr/>
          <p:nvPr/>
        </p:nvSpPr>
        <p:spPr>
          <a:xfrm>
            <a:off x="437933" y="351837"/>
            <a:ext cx="5437505" cy="8802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512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重点改进过程</a:t>
            </a:r>
          </a:p>
        </p:txBody>
      </p:sp>
      <p:sp>
        <p:nvSpPr>
          <p:cNvPr id="11270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1" name="矩形 17"/>
          <p:cNvSpPr/>
          <p:nvPr/>
        </p:nvSpPr>
        <p:spPr>
          <a:xfrm>
            <a:off x="0" y="8462151"/>
            <a:ext cx="13004800" cy="2032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流程图: 合并 30"/>
          <p:cNvSpPr/>
          <p:nvPr/>
        </p:nvSpPr>
        <p:spPr>
          <a:xfrm rot="-5400000">
            <a:off x="221333" y="75325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9"/>
          <p:cNvSpPr/>
          <p:nvPr/>
        </p:nvSpPr>
        <p:spPr>
          <a:xfrm>
            <a:off x="767645" y="1802483"/>
            <a:ext cx="3860800" cy="44704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422346" y="1802483"/>
            <a:ext cx="345439" cy="447040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7425" y="1728329"/>
            <a:ext cx="25648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加快范围查询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9050" y="3411220"/>
            <a:ext cx="10426700" cy="2296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一、二级索引放磁盘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》二级索引存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=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二级索引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treemap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格式存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 =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》根据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hash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后文件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排序，优化一级索引查询，缩减到一次读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盘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9900" y="6016625"/>
            <a:ext cx="12065000" cy="1198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坑：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createtime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字段不一致，一开始按照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buyerid_createtime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排序，但是在大数据集报错。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7425" y="7421350"/>
            <a:ext cx="984892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性能提高了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</a:t>
            </a: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倍左右，达到了一个新的里程碑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9050" y="2524760"/>
            <a:ext cx="8260715" cy="650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驱动原因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为了减少范围查询的询盘次数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直接连接符 1"/>
          <p:cNvSpPr/>
          <p:nvPr/>
        </p:nvSpPr>
        <p:spPr>
          <a:xfrm>
            <a:off x="305930" y="1372235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7" name="直接连接符 2"/>
          <p:cNvSpPr/>
          <p:nvPr/>
        </p:nvSpPr>
        <p:spPr>
          <a:xfrm flipV="1">
            <a:off x="1544602" y="668584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8" name="TextBox 3"/>
          <p:cNvSpPr/>
          <p:nvPr/>
        </p:nvSpPr>
        <p:spPr>
          <a:xfrm>
            <a:off x="430883" y="668584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en-US" altLang="x-none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9" name="TextBox 4"/>
          <p:cNvSpPr/>
          <p:nvPr/>
        </p:nvSpPr>
        <p:spPr>
          <a:xfrm>
            <a:off x="455917" y="362520"/>
            <a:ext cx="5437505" cy="8802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512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重点改进过程</a:t>
            </a:r>
          </a:p>
        </p:txBody>
      </p:sp>
      <p:sp>
        <p:nvSpPr>
          <p:cNvPr id="11270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1" name="矩形 17"/>
          <p:cNvSpPr/>
          <p:nvPr/>
        </p:nvSpPr>
        <p:spPr>
          <a:xfrm>
            <a:off x="0" y="8462151"/>
            <a:ext cx="13004800" cy="2032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流程图: 合并 30"/>
          <p:cNvSpPr/>
          <p:nvPr/>
        </p:nvSpPr>
        <p:spPr>
          <a:xfrm rot="-5400000">
            <a:off x="221333" y="75325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9"/>
          <p:cNvSpPr/>
          <p:nvPr/>
        </p:nvSpPr>
        <p:spPr>
          <a:xfrm>
            <a:off x="767645" y="1802483"/>
            <a:ext cx="3860800" cy="44704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422346" y="1802483"/>
            <a:ext cx="345439" cy="447040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220" y="3490595"/>
            <a:ext cx="12268200" cy="1198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FIFO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策略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=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》无替换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 good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表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=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》无替换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cache buyer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表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903" y="1728446"/>
            <a:ext cx="359072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Helvetica Light"/>
              </a:rPr>
              <a:t>源数据的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cs typeface="+mn-cs"/>
                <a:sym typeface="Helvetica Light"/>
              </a:rPr>
              <a:t>cache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选择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8970" y="2581910"/>
            <a:ext cx="8260715" cy="650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驱动原因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为了减少询盘，利用内存空间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直接连接符 1"/>
          <p:cNvSpPr/>
          <p:nvPr/>
        </p:nvSpPr>
        <p:spPr>
          <a:xfrm>
            <a:off x="305930" y="1372235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7" name="直接连接符 2"/>
          <p:cNvSpPr/>
          <p:nvPr/>
        </p:nvSpPr>
        <p:spPr>
          <a:xfrm flipV="1">
            <a:off x="1544602" y="668584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8" name="TextBox 3"/>
          <p:cNvSpPr/>
          <p:nvPr/>
        </p:nvSpPr>
        <p:spPr>
          <a:xfrm>
            <a:off x="430883" y="668584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9" name="TextBox 4"/>
          <p:cNvSpPr/>
          <p:nvPr/>
        </p:nvSpPr>
        <p:spPr>
          <a:xfrm>
            <a:off x="409603" y="368772"/>
            <a:ext cx="5437505" cy="8802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512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重点改进过程</a:t>
            </a:r>
          </a:p>
        </p:txBody>
      </p:sp>
      <p:sp>
        <p:nvSpPr>
          <p:cNvPr id="11270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1" name="矩形 17"/>
          <p:cNvSpPr/>
          <p:nvPr/>
        </p:nvSpPr>
        <p:spPr>
          <a:xfrm>
            <a:off x="0" y="8462151"/>
            <a:ext cx="13004800" cy="2032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流程图: 合并 30"/>
          <p:cNvSpPr/>
          <p:nvPr/>
        </p:nvSpPr>
        <p:spPr>
          <a:xfrm rot="-5400000">
            <a:off x="221333" y="75325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9"/>
          <p:cNvSpPr/>
          <p:nvPr/>
        </p:nvSpPr>
        <p:spPr>
          <a:xfrm>
            <a:off x="767645" y="1802483"/>
            <a:ext cx="3860800" cy="44704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422346" y="1802483"/>
            <a:ext cx="345439" cy="447040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6305" y="1701165"/>
            <a:ext cx="2844800" cy="650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语言语法层面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46074" y="3412843"/>
            <a:ext cx="7034530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plit     =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 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stringtokennizer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61105" y="4893310"/>
            <a:ext cx="4838700" cy="650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readline  =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readbytes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26503" y="6273800"/>
            <a:ext cx="5180905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fileName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》 数字标识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8310" y="7582005"/>
            <a:ext cx="9848924" cy="650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性能都有不同程度的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10%~20%</a:t>
            </a: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的提高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流程图: 合并 38"/>
          <p:cNvSpPr/>
          <p:nvPr/>
        </p:nvSpPr>
        <p:spPr>
          <a:xfrm rot="-5400000">
            <a:off x="-1562382" y="2094724"/>
            <a:ext cx="7577102" cy="4452338"/>
          </a:xfrm>
          <a:prstGeom prst="flowChartMerge">
            <a:avLst/>
          </a:prstGeom>
          <a:solidFill>
            <a:srgbClr val="00B050">
              <a:alpha val="68999"/>
            </a:srgbClr>
          </a:solidFill>
          <a:ln w="9525">
            <a:noFill/>
          </a:ln>
        </p:spPr>
        <p:txBody>
          <a:bodyPr vert="eaVert"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流程图: 合并 40"/>
          <p:cNvSpPr/>
          <p:nvPr/>
        </p:nvSpPr>
        <p:spPr>
          <a:xfrm rot="-5400000">
            <a:off x="-1279030" y="2374689"/>
            <a:ext cx="6552071" cy="3892409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流程图: 合并 43"/>
          <p:cNvSpPr/>
          <p:nvPr/>
        </p:nvSpPr>
        <p:spPr>
          <a:xfrm rot="5400000">
            <a:off x="7451654" y="4114800"/>
            <a:ext cx="614116" cy="410916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TextBox 9"/>
          <p:cNvSpPr/>
          <p:nvPr/>
        </p:nvSpPr>
        <p:spPr>
          <a:xfrm>
            <a:off x="3943209" y="3949701"/>
            <a:ext cx="4389120" cy="740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9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 </a:t>
            </a:r>
            <a:r>
              <a:rPr lang="zh-CN" altLang="en-US" sz="39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</a:p>
        </p:txBody>
      </p:sp>
      <p:sp>
        <p:nvSpPr>
          <p:cNvPr id="19462" name="TextBox 11"/>
          <p:cNvSpPr/>
          <p:nvPr/>
        </p:nvSpPr>
        <p:spPr>
          <a:xfrm>
            <a:off x="1303937" y="3878581"/>
            <a:ext cx="1844605" cy="12741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zh-CN" altLang="en-US" sz="7680" b="1" dirty="0" smtClean="0">
                <a:solidFill>
                  <a:schemeClr val="bg1"/>
                </a:solidFill>
                <a:latin typeface="BatangChe" pitchFamily="1" charset="-127"/>
                <a:ea typeface="宋体" panose="02010600030101010101" pitchFamily="2" charset="-122"/>
                <a:sym typeface="BatangChe" pitchFamily="1" charset="-127"/>
              </a:rPr>
              <a:t>4</a:t>
            </a:r>
            <a:endParaRPr lang="zh-CN" altLang="en-US" sz="7680" b="1" dirty="0">
              <a:solidFill>
                <a:schemeClr val="bg1"/>
              </a:solidFill>
              <a:latin typeface="BatangChe" pitchFamily="1" charset="-127"/>
              <a:ea typeface="宋体" panose="02010600030101010101" pitchFamily="2" charset="-122"/>
              <a:sym typeface="BatangChe" pitchFamily="1" charset="-127"/>
            </a:endParaRPr>
          </a:p>
        </p:txBody>
      </p:sp>
      <p:sp>
        <p:nvSpPr>
          <p:cNvPr id="19463" name="矩形 58"/>
          <p:cNvSpPr/>
          <p:nvPr/>
        </p:nvSpPr>
        <p:spPr>
          <a:xfrm>
            <a:off x="0" y="8358293"/>
            <a:ext cx="13004800" cy="307058"/>
          </a:xfrm>
          <a:prstGeom prst="rect">
            <a:avLst/>
          </a:prstGeom>
          <a:solidFill>
            <a:srgbClr val="00B050">
              <a:alpha val="68999"/>
            </a:srgbClr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直接连接符 1"/>
          <p:cNvSpPr/>
          <p:nvPr/>
        </p:nvSpPr>
        <p:spPr>
          <a:xfrm>
            <a:off x="305930" y="1372235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3" name="直接连接符 2"/>
          <p:cNvSpPr/>
          <p:nvPr/>
        </p:nvSpPr>
        <p:spPr>
          <a:xfrm flipV="1">
            <a:off x="1563017" y="750499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4" name="TextBox 3"/>
          <p:cNvSpPr/>
          <p:nvPr/>
        </p:nvSpPr>
        <p:spPr>
          <a:xfrm>
            <a:off x="767715" y="647065"/>
            <a:ext cx="795020" cy="556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r"/>
            <a:r>
              <a:rPr lang="en-US" altLang="x-none" sz="284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84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</a:p>
        </p:txBody>
      </p:sp>
      <p:sp>
        <p:nvSpPr>
          <p:cNvPr id="20485" name="TextBox 4"/>
          <p:cNvSpPr/>
          <p:nvPr/>
        </p:nvSpPr>
        <p:spPr>
          <a:xfrm>
            <a:off x="92993" y="583212"/>
            <a:ext cx="4535875" cy="743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</a:p>
        </p:txBody>
      </p:sp>
      <p:sp>
        <p:nvSpPr>
          <p:cNvPr id="20486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90" name="矩形 9"/>
          <p:cNvSpPr/>
          <p:nvPr/>
        </p:nvSpPr>
        <p:spPr>
          <a:xfrm>
            <a:off x="735895" y="5143218"/>
            <a:ext cx="3860800" cy="44704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91" name="矩形 10"/>
          <p:cNvSpPr/>
          <p:nvPr/>
        </p:nvSpPr>
        <p:spPr>
          <a:xfrm>
            <a:off x="390596" y="5143218"/>
            <a:ext cx="345439" cy="447040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92" name="TextBox 12"/>
          <p:cNvSpPr/>
          <p:nvPr/>
        </p:nvSpPr>
        <p:spPr>
          <a:xfrm>
            <a:off x="356729" y="3300871"/>
            <a:ext cx="5224498" cy="1132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sz="2275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sz="2275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93" name="矩形 17"/>
          <p:cNvSpPr/>
          <p:nvPr/>
        </p:nvSpPr>
        <p:spPr>
          <a:xfrm>
            <a:off x="0" y="8462151"/>
            <a:ext cx="13004800" cy="20320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94" name="流程图: 合并 30"/>
          <p:cNvSpPr/>
          <p:nvPr/>
        </p:nvSpPr>
        <p:spPr>
          <a:xfrm rot="-5400000">
            <a:off x="221333" y="73166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95" name="TextBox 26"/>
          <p:cNvSpPr/>
          <p:nvPr/>
        </p:nvSpPr>
        <p:spPr>
          <a:xfrm>
            <a:off x="421993" y="5793881"/>
            <a:ext cx="5222239" cy="6121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lvl="0" indent="-285750">
              <a:lnSpc>
                <a:spcPct val="150000"/>
              </a:lnSpc>
              <a:buChar char="•"/>
            </a:pPr>
            <a:endParaRPr lang="zh-CN" altLang="en-US" sz="2275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9"/>
          <p:cNvSpPr/>
          <p:nvPr/>
        </p:nvSpPr>
        <p:spPr>
          <a:xfrm>
            <a:off x="767645" y="1802483"/>
            <a:ext cx="3860800" cy="44704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422346" y="1802483"/>
            <a:ext cx="345439" cy="447040"/>
          </a:xfrm>
          <a:prstGeom prst="rect">
            <a:avLst/>
          </a:prstGeom>
          <a:solidFill>
            <a:srgbClr val="3C3C37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960" y="1728767"/>
            <a:ext cx="2192020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抓住痛点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2826" y="5048391"/>
            <a:ext cx="219138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贵在坚持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08100" y="2686191"/>
            <a:ext cx="9702800" cy="1747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抓住主要瓶颈点，再去优化细节，往往解决一个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大的瓶颈点，便是一个里程碑。而细节则会起到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锦上添花的作用。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08100" y="5973147"/>
            <a:ext cx="9702800" cy="1747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要的不是跑出成绩，而是跑出更好的成绩，因而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即使在最后一刻也不会安于现状，争取每一次机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会和尝试。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本框 27"/>
          <p:cNvSpPr txBox="1"/>
          <p:nvPr/>
        </p:nvSpPr>
        <p:spPr>
          <a:xfrm>
            <a:off x="5274169" y="6128597"/>
            <a:ext cx="3145085" cy="838835"/>
          </a:xfrm>
          <a:prstGeom prst="rect">
            <a:avLst/>
          </a:prstGeom>
          <a:noFill/>
          <a:ln w="9525">
            <a:noFill/>
          </a:ln>
        </p:spPr>
        <p:txBody>
          <a:bodyPr lIns="97536" tIns="48768" rIns="97536" bIns="48768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i="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2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55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谢谢观看</a:t>
            </a:r>
          </a:p>
        </p:txBody>
      </p:sp>
      <p:sp>
        <p:nvSpPr>
          <p:cNvPr id="14340" name="矩形 17"/>
          <p:cNvSpPr/>
          <p:nvPr/>
        </p:nvSpPr>
        <p:spPr>
          <a:xfrm>
            <a:off x="0" y="8358293"/>
            <a:ext cx="13004800" cy="307058"/>
          </a:xfrm>
          <a:prstGeom prst="rect">
            <a:avLst/>
          </a:prstGeom>
          <a:solidFill>
            <a:srgbClr val="D60093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文本框 15"/>
          <p:cNvSpPr txBox="1"/>
          <p:nvPr/>
        </p:nvSpPr>
        <p:spPr>
          <a:xfrm>
            <a:off x="5274310" y="4997450"/>
            <a:ext cx="2468245" cy="931545"/>
          </a:xfrm>
          <a:prstGeom prst="rect">
            <a:avLst/>
          </a:prstGeom>
          <a:noFill/>
          <a:ln w="9525">
            <a:noFill/>
          </a:ln>
        </p:spPr>
        <p:txBody>
          <a:bodyPr wrap="square" lIns="97536" tIns="48768" rIns="97536" bIns="48768">
            <a:spAutoFit/>
          </a:bodyPr>
          <a:lstStyle/>
          <a:p>
            <a:pPr lvl="0" algn="ctr" defTabSz="685800"/>
            <a:r>
              <a:rPr lang="zh-CN" altLang="en-US" sz="512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cxnSp>
        <p:nvCxnSpPr>
          <p:cNvPr id="14342" name="直接连接符 12"/>
          <p:cNvCxnSpPr/>
          <p:nvPr/>
        </p:nvCxnSpPr>
        <p:spPr>
          <a:xfrm>
            <a:off x="2786098" y="5285458"/>
            <a:ext cx="2589672" cy="0"/>
          </a:xfrm>
          <a:prstGeom prst="line">
            <a:avLst/>
          </a:prstGeom>
          <a:ln w="635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343" name="直接连接符 14"/>
          <p:cNvCxnSpPr/>
          <p:nvPr/>
        </p:nvCxnSpPr>
        <p:spPr>
          <a:xfrm>
            <a:off x="7629032" y="5285458"/>
            <a:ext cx="2686756" cy="0"/>
          </a:xfrm>
          <a:prstGeom prst="line">
            <a:avLst/>
          </a:prstGeom>
          <a:ln w="6350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1128395" y="712470"/>
            <a:ext cx="10477500" cy="2296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感谢天池和中间件团队举办这次比赛，不仅让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我们学习到了阿里的技术，同时在比赛的过程中也学会了团队沟通协作，提高了发现和解决问题的能力。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8395" y="3183890"/>
            <a:ext cx="10339705" cy="2296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建议：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    可以开放更全一些的数据，将数据特性挖掘和中间件技术融合在一起，这样更能增加比赛趣味性。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8"/>
          <p:cNvSpPr/>
          <p:nvPr/>
        </p:nvSpPr>
        <p:spPr>
          <a:xfrm>
            <a:off x="0" y="8462151"/>
            <a:ext cx="13004800" cy="203200"/>
          </a:xfrm>
          <a:prstGeom prst="rect">
            <a:avLst/>
          </a:prstGeom>
          <a:solidFill>
            <a:srgbClr val="18C10B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直接连接符 5"/>
          <p:cNvSpPr/>
          <p:nvPr/>
        </p:nvSpPr>
        <p:spPr>
          <a:xfrm>
            <a:off x="1074702" y="2316480"/>
            <a:ext cx="10959253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00" name="直接连接符 7"/>
          <p:cNvSpPr/>
          <p:nvPr/>
        </p:nvSpPr>
        <p:spPr>
          <a:xfrm flipV="1">
            <a:off x="2341316" y="1702364"/>
            <a:ext cx="0" cy="410916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01" name="TextBox 10"/>
          <p:cNvSpPr/>
          <p:nvPr/>
        </p:nvSpPr>
        <p:spPr>
          <a:xfrm>
            <a:off x="1293707" y="1621084"/>
            <a:ext cx="1113084" cy="5562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zh-CN" altLang="en-US" sz="2845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4102" name="TextBox 11"/>
          <p:cNvSpPr/>
          <p:nvPr/>
        </p:nvSpPr>
        <p:spPr>
          <a:xfrm>
            <a:off x="2496820" y="1444625"/>
            <a:ext cx="3574415" cy="9264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x-none" sz="512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512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3" name="组合 42"/>
          <p:cNvGrpSpPr/>
          <p:nvPr/>
        </p:nvGrpSpPr>
        <p:grpSpPr>
          <a:xfrm>
            <a:off x="2406791" y="3305387"/>
            <a:ext cx="3276036" cy="471876"/>
            <a:chOff x="0" y="0"/>
            <a:chExt cx="6696744" cy="1423462"/>
          </a:xfrm>
        </p:grpSpPr>
        <p:sp>
          <p:nvSpPr>
            <p:cNvPr id="4104" name="圆角矩形 43"/>
            <p:cNvSpPr/>
            <p:nvPr/>
          </p:nvSpPr>
          <p:spPr>
            <a:xfrm flipH="1">
              <a:off x="508815" y="144095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5" name="圆角矩形 44"/>
            <p:cNvSpPr/>
            <p:nvPr/>
          </p:nvSpPr>
          <p:spPr>
            <a:xfrm flipH="1">
              <a:off x="0" y="4363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06" name="圆角矩形 45"/>
            <p:cNvSpPr/>
            <p:nvPr/>
          </p:nvSpPr>
          <p:spPr>
            <a:xfrm flipH="1">
              <a:off x="1" y="0"/>
              <a:ext cx="1708795" cy="14234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07" name="圆角矩形 46"/>
            <p:cNvSpPr/>
            <p:nvPr/>
          </p:nvSpPr>
          <p:spPr>
            <a:xfrm flipH="1">
              <a:off x="46185" y="34473"/>
              <a:ext cx="1616427" cy="13465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08" name="等腰三角形 47"/>
            <p:cNvSpPr/>
            <p:nvPr/>
          </p:nvSpPr>
          <p:spPr>
            <a:xfrm rot="5400000" flipH="1">
              <a:off x="1597063" y="566981"/>
              <a:ext cx="504944" cy="2814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09" name="等腰三角形 48"/>
            <p:cNvSpPr/>
            <p:nvPr/>
          </p:nvSpPr>
          <p:spPr>
            <a:xfrm rot="5400000" flipH="1">
              <a:off x="1581694" y="594564"/>
              <a:ext cx="416788" cy="2323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10" name="TextBox 49"/>
            <p:cNvSpPr/>
            <p:nvPr/>
          </p:nvSpPr>
          <p:spPr>
            <a:xfrm flipH="1">
              <a:off x="184610" y="224757"/>
              <a:ext cx="1370733" cy="10516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altLang="x-none" sz="1420" b="1" i="1" dirty="0">
                  <a:solidFill>
                    <a:srgbClr val="FFFFFF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2" charset="0"/>
                </a:rPr>
                <a:t>01</a:t>
              </a:r>
              <a:endParaRPr lang="zh-CN" altLang="en-US" sz="1420" b="1" i="1" dirty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4111" name="组合 42"/>
          <p:cNvGrpSpPr/>
          <p:nvPr/>
        </p:nvGrpSpPr>
        <p:grpSpPr>
          <a:xfrm>
            <a:off x="2406791" y="3305387"/>
            <a:ext cx="3276036" cy="471876"/>
            <a:chOff x="0" y="0"/>
            <a:chExt cx="6696744" cy="1423462"/>
          </a:xfrm>
        </p:grpSpPr>
        <p:sp>
          <p:nvSpPr>
            <p:cNvPr id="4112" name="圆角矩形 43"/>
            <p:cNvSpPr/>
            <p:nvPr/>
          </p:nvSpPr>
          <p:spPr>
            <a:xfrm flipH="1">
              <a:off x="508815" y="144095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圆角矩形 44"/>
            <p:cNvSpPr/>
            <p:nvPr/>
          </p:nvSpPr>
          <p:spPr>
            <a:xfrm flipH="1">
              <a:off x="0" y="4363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圆角矩形 45"/>
            <p:cNvSpPr/>
            <p:nvPr/>
          </p:nvSpPr>
          <p:spPr>
            <a:xfrm flipH="1">
              <a:off x="1" y="0"/>
              <a:ext cx="1708795" cy="14234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15" name="圆角矩形 46"/>
            <p:cNvSpPr/>
            <p:nvPr/>
          </p:nvSpPr>
          <p:spPr>
            <a:xfrm flipH="1">
              <a:off x="46185" y="34473"/>
              <a:ext cx="1616427" cy="13465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16" name="等腰三角形 47"/>
            <p:cNvSpPr/>
            <p:nvPr/>
          </p:nvSpPr>
          <p:spPr>
            <a:xfrm rot="5400000" flipH="1">
              <a:off x="1597063" y="566981"/>
              <a:ext cx="504944" cy="2814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17" name="等腰三角形 48"/>
            <p:cNvSpPr/>
            <p:nvPr/>
          </p:nvSpPr>
          <p:spPr>
            <a:xfrm rot="5400000" flipH="1">
              <a:off x="1581694" y="594564"/>
              <a:ext cx="416788" cy="2323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18" name="TextBox 49"/>
            <p:cNvSpPr/>
            <p:nvPr/>
          </p:nvSpPr>
          <p:spPr>
            <a:xfrm flipH="1">
              <a:off x="184610" y="224757"/>
              <a:ext cx="1370733" cy="10516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altLang="x-none" sz="1420" b="1" i="1" dirty="0">
                  <a:solidFill>
                    <a:srgbClr val="FFFFFF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2" charset="0"/>
                </a:rPr>
                <a:t>01</a:t>
              </a:r>
              <a:endParaRPr lang="zh-CN" altLang="en-US" sz="1420" b="1" i="1" dirty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4119" name="组合 42"/>
          <p:cNvGrpSpPr/>
          <p:nvPr/>
        </p:nvGrpSpPr>
        <p:grpSpPr>
          <a:xfrm>
            <a:off x="2406791" y="3305387"/>
            <a:ext cx="3276036" cy="471876"/>
            <a:chOff x="0" y="0"/>
            <a:chExt cx="6696744" cy="1423462"/>
          </a:xfrm>
        </p:grpSpPr>
        <p:sp>
          <p:nvSpPr>
            <p:cNvPr id="4120" name="圆角矩形 43"/>
            <p:cNvSpPr/>
            <p:nvPr/>
          </p:nvSpPr>
          <p:spPr>
            <a:xfrm flipH="1">
              <a:off x="508815" y="144095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1" name="圆角矩形 44"/>
            <p:cNvSpPr/>
            <p:nvPr/>
          </p:nvSpPr>
          <p:spPr>
            <a:xfrm flipH="1">
              <a:off x="0" y="4363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2" name="圆角矩形 45"/>
            <p:cNvSpPr/>
            <p:nvPr/>
          </p:nvSpPr>
          <p:spPr>
            <a:xfrm flipH="1">
              <a:off x="1" y="0"/>
              <a:ext cx="1708795" cy="14234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23" name="圆角矩形 46"/>
            <p:cNvSpPr/>
            <p:nvPr/>
          </p:nvSpPr>
          <p:spPr>
            <a:xfrm flipH="1">
              <a:off x="46185" y="34473"/>
              <a:ext cx="1616427" cy="13465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24" name="等腰三角形 47"/>
            <p:cNvSpPr/>
            <p:nvPr/>
          </p:nvSpPr>
          <p:spPr>
            <a:xfrm rot="5400000" flipH="1">
              <a:off x="1597063" y="566981"/>
              <a:ext cx="504944" cy="2814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25" name="等腰三角形 48"/>
            <p:cNvSpPr/>
            <p:nvPr/>
          </p:nvSpPr>
          <p:spPr>
            <a:xfrm rot="5400000" flipH="1">
              <a:off x="1581694" y="594564"/>
              <a:ext cx="416788" cy="2323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26" name="TextBox 49"/>
            <p:cNvSpPr/>
            <p:nvPr/>
          </p:nvSpPr>
          <p:spPr>
            <a:xfrm flipH="1">
              <a:off x="184610" y="224757"/>
              <a:ext cx="1370733" cy="10516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altLang="x-none" sz="1420" b="1" i="1" dirty="0">
                  <a:solidFill>
                    <a:srgbClr val="FFFFFF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2" charset="0"/>
                </a:rPr>
                <a:t>01</a:t>
              </a:r>
              <a:endParaRPr lang="zh-CN" altLang="en-US" sz="1420" b="1" i="1" dirty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4127" name="组合 42"/>
          <p:cNvGrpSpPr/>
          <p:nvPr/>
        </p:nvGrpSpPr>
        <p:grpSpPr>
          <a:xfrm>
            <a:off x="2406791" y="3305387"/>
            <a:ext cx="3276036" cy="471876"/>
            <a:chOff x="0" y="0"/>
            <a:chExt cx="6696744" cy="1423462"/>
          </a:xfrm>
        </p:grpSpPr>
        <p:sp>
          <p:nvSpPr>
            <p:cNvPr id="4128" name="圆角矩形 43"/>
            <p:cNvSpPr/>
            <p:nvPr/>
          </p:nvSpPr>
          <p:spPr>
            <a:xfrm flipH="1">
              <a:off x="508815" y="144095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9" name="圆角矩形 44"/>
            <p:cNvSpPr/>
            <p:nvPr/>
          </p:nvSpPr>
          <p:spPr>
            <a:xfrm flipH="1">
              <a:off x="0" y="4363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30" name="圆角矩形 45"/>
            <p:cNvSpPr/>
            <p:nvPr/>
          </p:nvSpPr>
          <p:spPr>
            <a:xfrm flipH="1">
              <a:off x="1" y="0"/>
              <a:ext cx="1708795" cy="14234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31" name="圆角矩形 46"/>
            <p:cNvSpPr/>
            <p:nvPr/>
          </p:nvSpPr>
          <p:spPr>
            <a:xfrm flipH="1">
              <a:off x="46185" y="34473"/>
              <a:ext cx="1616427" cy="13465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32" name="等腰三角形 47"/>
            <p:cNvSpPr/>
            <p:nvPr/>
          </p:nvSpPr>
          <p:spPr>
            <a:xfrm rot="5400000" flipH="1">
              <a:off x="1597063" y="566981"/>
              <a:ext cx="504944" cy="2814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33" name="等腰三角形 48"/>
            <p:cNvSpPr/>
            <p:nvPr/>
          </p:nvSpPr>
          <p:spPr>
            <a:xfrm rot="5400000" flipH="1">
              <a:off x="1581694" y="594564"/>
              <a:ext cx="416788" cy="2323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34" name="TextBox 49"/>
            <p:cNvSpPr/>
            <p:nvPr/>
          </p:nvSpPr>
          <p:spPr>
            <a:xfrm flipH="1">
              <a:off x="184610" y="224758"/>
              <a:ext cx="1370732" cy="8058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altLang="x-none" sz="1420" b="1" i="1" dirty="0" smtClean="0">
                  <a:solidFill>
                    <a:srgbClr val="FFFFFF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2" charset="0"/>
                </a:rPr>
                <a:t>1</a:t>
              </a:r>
              <a:endParaRPr lang="zh-CN" altLang="en-US" sz="1420" b="1" i="1" dirty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4135" name="组合 42"/>
          <p:cNvGrpSpPr/>
          <p:nvPr/>
        </p:nvGrpSpPr>
        <p:grpSpPr>
          <a:xfrm>
            <a:off x="2341316" y="4804551"/>
            <a:ext cx="3276035" cy="471876"/>
            <a:chOff x="0" y="0"/>
            <a:chExt cx="6696744" cy="1423462"/>
          </a:xfrm>
        </p:grpSpPr>
        <p:sp>
          <p:nvSpPr>
            <p:cNvPr id="4136" name="圆角矩形 43"/>
            <p:cNvSpPr/>
            <p:nvPr/>
          </p:nvSpPr>
          <p:spPr>
            <a:xfrm flipH="1">
              <a:off x="508815" y="144095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37" name="圆角矩形 44"/>
            <p:cNvSpPr/>
            <p:nvPr/>
          </p:nvSpPr>
          <p:spPr>
            <a:xfrm flipH="1">
              <a:off x="0" y="4363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38" name="圆角矩形 45"/>
            <p:cNvSpPr/>
            <p:nvPr/>
          </p:nvSpPr>
          <p:spPr>
            <a:xfrm flipH="1">
              <a:off x="1" y="0"/>
              <a:ext cx="1708795" cy="14234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39" name="圆角矩形 46"/>
            <p:cNvSpPr/>
            <p:nvPr/>
          </p:nvSpPr>
          <p:spPr>
            <a:xfrm flipH="1">
              <a:off x="46185" y="34473"/>
              <a:ext cx="1616427" cy="13465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40" name="等腰三角形 47"/>
            <p:cNvSpPr/>
            <p:nvPr/>
          </p:nvSpPr>
          <p:spPr>
            <a:xfrm rot="5400000" flipH="1">
              <a:off x="1597063" y="566981"/>
              <a:ext cx="504944" cy="2814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41" name="等腰三角形 48"/>
            <p:cNvSpPr/>
            <p:nvPr/>
          </p:nvSpPr>
          <p:spPr>
            <a:xfrm rot="5400000" flipH="1">
              <a:off x="1581694" y="594564"/>
              <a:ext cx="416788" cy="2323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42" name="TextBox 49"/>
            <p:cNvSpPr/>
            <p:nvPr/>
          </p:nvSpPr>
          <p:spPr>
            <a:xfrm flipH="1">
              <a:off x="184610" y="224757"/>
              <a:ext cx="1370733" cy="10516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altLang="x-none" sz="1420" b="1" i="1" dirty="0">
                  <a:solidFill>
                    <a:srgbClr val="FFFFFF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2" charset="0"/>
                </a:rPr>
                <a:t>01</a:t>
              </a:r>
              <a:endParaRPr lang="zh-CN" altLang="en-US" sz="1420" b="1" i="1" dirty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4143" name="组合 42"/>
          <p:cNvGrpSpPr/>
          <p:nvPr/>
        </p:nvGrpSpPr>
        <p:grpSpPr>
          <a:xfrm>
            <a:off x="6809740" y="3289300"/>
            <a:ext cx="2865755" cy="415925"/>
            <a:chOff x="0" y="0"/>
            <a:chExt cx="6696744" cy="1423462"/>
          </a:xfrm>
        </p:grpSpPr>
        <p:sp>
          <p:nvSpPr>
            <p:cNvPr id="4144" name="圆角矩形 43"/>
            <p:cNvSpPr/>
            <p:nvPr/>
          </p:nvSpPr>
          <p:spPr>
            <a:xfrm flipH="1">
              <a:off x="508815" y="144095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45" name="圆角矩形 44"/>
            <p:cNvSpPr/>
            <p:nvPr/>
          </p:nvSpPr>
          <p:spPr>
            <a:xfrm flipH="1">
              <a:off x="0" y="4363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46" name="圆角矩形 45"/>
            <p:cNvSpPr/>
            <p:nvPr/>
          </p:nvSpPr>
          <p:spPr>
            <a:xfrm flipH="1">
              <a:off x="1" y="0"/>
              <a:ext cx="1708795" cy="14234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47" name="圆角矩形 46"/>
            <p:cNvSpPr/>
            <p:nvPr/>
          </p:nvSpPr>
          <p:spPr>
            <a:xfrm flipH="1">
              <a:off x="46185" y="34473"/>
              <a:ext cx="1616427" cy="13465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48" name="等腰三角形 47"/>
            <p:cNvSpPr/>
            <p:nvPr/>
          </p:nvSpPr>
          <p:spPr>
            <a:xfrm rot="5400000" flipH="1">
              <a:off x="1597063" y="566981"/>
              <a:ext cx="504944" cy="2814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49" name="等腰三角形 48"/>
            <p:cNvSpPr/>
            <p:nvPr/>
          </p:nvSpPr>
          <p:spPr>
            <a:xfrm rot="5400000" flipH="1">
              <a:off x="1581694" y="594564"/>
              <a:ext cx="416788" cy="2323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50" name="TextBox 49"/>
            <p:cNvSpPr/>
            <p:nvPr/>
          </p:nvSpPr>
          <p:spPr>
            <a:xfrm flipH="1">
              <a:off x="184610" y="224757"/>
              <a:ext cx="1370733" cy="11931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altLang="x-none" sz="1420" b="1" i="1" dirty="0">
                  <a:solidFill>
                    <a:srgbClr val="FFFFFF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2" charset="0"/>
                </a:rPr>
                <a:t>01</a:t>
              </a:r>
              <a:endParaRPr lang="zh-CN" altLang="en-US" sz="1420" b="1" i="1" dirty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4151" name="组合 42"/>
          <p:cNvGrpSpPr/>
          <p:nvPr/>
        </p:nvGrpSpPr>
        <p:grpSpPr>
          <a:xfrm>
            <a:off x="2341316" y="4804551"/>
            <a:ext cx="3276035" cy="471876"/>
            <a:chOff x="0" y="0"/>
            <a:chExt cx="6696744" cy="1423462"/>
          </a:xfrm>
        </p:grpSpPr>
        <p:sp>
          <p:nvSpPr>
            <p:cNvPr id="4152" name="圆角矩形 43"/>
            <p:cNvSpPr/>
            <p:nvPr/>
          </p:nvSpPr>
          <p:spPr>
            <a:xfrm flipH="1">
              <a:off x="508815" y="144095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53" name="圆角矩形 44"/>
            <p:cNvSpPr/>
            <p:nvPr/>
          </p:nvSpPr>
          <p:spPr>
            <a:xfrm flipH="1">
              <a:off x="0" y="4363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54" name="圆角矩形 45"/>
            <p:cNvSpPr/>
            <p:nvPr/>
          </p:nvSpPr>
          <p:spPr>
            <a:xfrm flipH="1">
              <a:off x="1" y="0"/>
              <a:ext cx="1708795" cy="14234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55" name="圆角矩形 46"/>
            <p:cNvSpPr/>
            <p:nvPr/>
          </p:nvSpPr>
          <p:spPr>
            <a:xfrm flipH="1">
              <a:off x="46185" y="34473"/>
              <a:ext cx="1616427" cy="13465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56" name="等腰三角形 47"/>
            <p:cNvSpPr/>
            <p:nvPr/>
          </p:nvSpPr>
          <p:spPr>
            <a:xfrm rot="5400000" flipH="1">
              <a:off x="1597063" y="566981"/>
              <a:ext cx="504944" cy="2814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57" name="等腰三角形 48"/>
            <p:cNvSpPr/>
            <p:nvPr/>
          </p:nvSpPr>
          <p:spPr>
            <a:xfrm rot="5400000" flipH="1">
              <a:off x="1581694" y="594564"/>
              <a:ext cx="416788" cy="2323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58" name="TextBox 49"/>
            <p:cNvSpPr/>
            <p:nvPr/>
          </p:nvSpPr>
          <p:spPr>
            <a:xfrm flipH="1">
              <a:off x="184610" y="224758"/>
              <a:ext cx="1370733" cy="8058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altLang="x-none" sz="1420" b="1" i="1" dirty="0" smtClean="0">
                  <a:solidFill>
                    <a:srgbClr val="FFFFFF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2" charset="0"/>
                </a:rPr>
                <a:t>3</a:t>
              </a:r>
              <a:endParaRPr lang="zh-CN" altLang="en-US" sz="1420" b="1" i="1" dirty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4159" name="组合 42"/>
          <p:cNvGrpSpPr/>
          <p:nvPr/>
        </p:nvGrpSpPr>
        <p:grpSpPr>
          <a:xfrm>
            <a:off x="6448213" y="3289583"/>
            <a:ext cx="3276036" cy="471875"/>
            <a:chOff x="0" y="0"/>
            <a:chExt cx="6696744" cy="1423462"/>
          </a:xfrm>
        </p:grpSpPr>
        <p:sp>
          <p:nvSpPr>
            <p:cNvPr id="4160" name="圆角矩形 43"/>
            <p:cNvSpPr/>
            <p:nvPr/>
          </p:nvSpPr>
          <p:spPr>
            <a:xfrm flipH="1">
              <a:off x="508815" y="144095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61" name="圆角矩形 44"/>
            <p:cNvSpPr/>
            <p:nvPr/>
          </p:nvSpPr>
          <p:spPr>
            <a:xfrm flipH="1">
              <a:off x="0" y="4363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62" name="圆角矩形 45"/>
            <p:cNvSpPr/>
            <p:nvPr/>
          </p:nvSpPr>
          <p:spPr>
            <a:xfrm flipH="1">
              <a:off x="1" y="0"/>
              <a:ext cx="1708795" cy="14234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63" name="圆角矩形 46"/>
            <p:cNvSpPr/>
            <p:nvPr/>
          </p:nvSpPr>
          <p:spPr>
            <a:xfrm flipH="1">
              <a:off x="46185" y="34473"/>
              <a:ext cx="1616427" cy="13465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64" name="等腰三角形 47"/>
            <p:cNvSpPr/>
            <p:nvPr/>
          </p:nvSpPr>
          <p:spPr>
            <a:xfrm rot="5400000" flipH="1">
              <a:off x="1597063" y="566981"/>
              <a:ext cx="504944" cy="2814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65" name="等腰三角形 48"/>
            <p:cNvSpPr/>
            <p:nvPr/>
          </p:nvSpPr>
          <p:spPr>
            <a:xfrm rot="5400000" flipH="1">
              <a:off x="1581694" y="594564"/>
              <a:ext cx="416788" cy="2323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66" name="TextBox 49"/>
            <p:cNvSpPr/>
            <p:nvPr/>
          </p:nvSpPr>
          <p:spPr>
            <a:xfrm flipH="1">
              <a:off x="184610" y="224758"/>
              <a:ext cx="1370732" cy="8058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altLang="x-none" sz="1420" b="1" i="1" dirty="0" smtClean="0">
                  <a:solidFill>
                    <a:srgbClr val="FFFFFF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2" charset="0"/>
                </a:rPr>
                <a:t>2</a:t>
              </a:r>
              <a:endParaRPr lang="zh-CN" altLang="en-US" sz="1420" b="1" i="1" dirty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2" charset="0"/>
              </a:endParaRPr>
            </a:p>
          </p:txBody>
        </p:sp>
      </p:grpSp>
      <p:grpSp>
        <p:nvGrpSpPr>
          <p:cNvPr id="4167" name="组合 42"/>
          <p:cNvGrpSpPr/>
          <p:nvPr/>
        </p:nvGrpSpPr>
        <p:grpSpPr>
          <a:xfrm>
            <a:off x="6448213" y="4804551"/>
            <a:ext cx="3276036" cy="471876"/>
            <a:chOff x="0" y="0"/>
            <a:chExt cx="6696744" cy="1423462"/>
          </a:xfrm>
        </p:grpSpPr>
        <p:sp>
          <p:nvSpPr>
            <p:cNvPr id="4168" name="圆角矩形 43"/>
            <p:cNvSpPr/>
            <p:nvPr/>
          </p:nvSpPr>
          <p:spPr>
            <a:xfrm flipH="1">
              <a:off x="508815" y="144095"/>
              <a:ext cx="4866196" cy="1242354"/>
            </a:xfrm>
            <a:prstGeom prst="roundRect">
              <a:avLst>
                <a:gd name="adj" fmla="val 50000"/>
              </a:avLst>
            </a:prstGeom>
            <a:solidFill>
              <a:srgbClr val="E4E4E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69" name="圆角矩形 44"/>
            <p:cNvSpPr/>
            <p:nvPr/>
          </p:nvSpPr>
          <p:spPr>
            <a:xfrm flipH="1">
              <a:off x="0" y="4363"/>
              <a:ext cx="6696744" cy="1388990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70" name="圆角矩形 45"/>
            <p:cNvSpPr/>
            <p:nvPr/>
          </p:nvSpPr>
          <p:spPr>
            <a:xfrm flipH="1">
              <a:off x="1" y="0"/>
              <a:ext cx="1708795" cy="14234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71" name="圆角矩形 46"/>
            <p:cNvSpPr/>
            <p:nvPr/>
          </p:nvSpPr>
          <p:spPr>
            <a:xfrm flipH="1">
              <a:off x="46185" y="34473"/>
              <a:ext cx="1616427" cy="13465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72" name="等腰三角形 47"/>
            <p:cNvSpPr/>
            <p:nvPr/>
          </p:nvSpPr>
          <p:spPr>
            <a:xfrm rot="5400000" flipH="1">
              <a:off x="1597063" y="566981"/>
              <a:ext cx="504944" cy="2814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73" name="等腰三角形 48"/>
            <p:cNvSpPr/>
            <p:nvPr/>
          </p:nvSpPr>
          <p:spPr>
            <a:xfrm rot="5400000" flipH="1">
              <a:off x="1581694" y="594564"/>
              <a:ext cx="416788" cy="2323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BAEF11">
                    <a:alpha val="100000"/>
                  </a:srgbClr>
                </a:gs>
                <a:gs pos="71999">
                  <a:srgbClr val="58AF09">
                    <a:alpha val="100000"/>
                  </a:srgbClr>
                </a:gs>
                <a:gs pos="100000">
                  <a:srgbClr val="58AF09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38100" cap="flat" cmpd="sng">
              <a:solidFill>
                <a:srgbClr val="BAEF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anchor="ctr"/>
            <a:lstStyle/>
            <a:p>
              <a:pPr lvl="0" algn="ctr"/>
              <a:endParaRPr lang="zh-CN" altLang="en-US" sz="5120" b="1" i="1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4174" name="TextBox 49"/>
            <p:cNvSpPr/>
            <p:nvPr/>
          </p:nvSpPr>
          <p:spPr>
            <a:xfrm flipH="1">
              <a:off x="184610" y="224758"/>
              <a:ext cx="1370732" cy="8058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altLang="x-none" sz="1420" b="1" i="1" dirty="0" smtClean="0">
                  <a:solidFill>
                    <a:srgbClr val="FFFFFF"/>
                  </a:solidFill>
                  <a:latin typeface="Adidas Unity" pitchFamily="2" charset="0"/>
                  <a:ea typeface="微软雅黑" panose="020B0503020204020204" pitchFamily="34" charset="-122"/>
                  <a:sym typeface="Times New Roman" panose="02020603050405020304" pitchFamily="2" charset="0"/>
                </a:rPr>
                <a:t>4</a:t>
              </a:r>
              <a:endParaRPr lang="zh-CN" altLang="en-US" sz="1420" b="1" i="1" dirty="0">
                <a:solidFill>
                  <a:srgbClr val="FFFFFF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2" charset="0"/>
              </a:endParaRPr>
            </a:p>
          </p:txBody>
        </p:sp>
      </p:grpSp>
      <p:sp>
        <p:nvSpPr>
          <p:cNvPr id="4175" name="文本框 4175"/>
          <p:cNvSpPr txBox="1"/>
          <p:nvPr/>
        </p:nvSpPr>
        <p:spPr>
          <a:xfrm>
            <a:off x="3652014" y="3329938"/>
            <a:ext cx="1204176" cy="39857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zh-CN" sz="1990" b="1" dirty="0">
                <a:latin typeface="Arial" panose="020B0604020202020204" pitchFamily="34" charset="0"/>
                <a:ea typeface="微软雅黑" panose="020B0503020204020204" pitchFamily="34" charset="-122"/>
              </a:rPr>
              <a:t>问题</a:t>
            </a:r>
            <a:r>
              <a:rPr lang="zh-CN" altLang="zh-CN" sz="199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分析</a:t>
            </a:r>
            <a:endParaRPr lang="zh-CN" altLang="zh-CN" sz="199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76" name="文本框 4176"/>
          <p:cNvSpPr txBox="1"/>
          <p:nvPr/>
        </p:nvSpPr>
        <p:spPr>
          <a:xfrm>
            <a:off x="3427378" y="4845474"/>
            <a:ext cx="1713932" cy="39857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199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sz="199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改进过程</a:t>
            </a:r>
          </a:p>
        </p:txBody>
      </p:sp>
      <p:sp>
        <p:nvSpPr>
          <p:cNvPr id="4177" name="文本框 4177"/>
          <p:cNvSpPr txBox="1"/>
          <p:nvPr/>
        </p:nvSpPr>
        <p:spPr>
          <a:xfrm>
            <a:off x="7209155" y="4812665"/>
            <a:ext cx="2373630" cy="4152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99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4178" name="文本框 4178"/>
          <p:cNvSpPr txBox="1"/>
          <p:nvPr/>
        </p:nvSpPr>
        <p:spPr>
          <a:xfrm>
            <a:off x="7646176" y="3305035"/>
            <a:ext cx="1951990" cy="4152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1990" b="1" dirty="0">
                <a:latin typeface="Arial" panose="020B0604020202020204" pitchFamily="34" charset="0"/>
                <a:ea typeface="微软雅黑" panose="020B0503020204020204" pitchFamily="34" charset="-122"/>
              </a:rPr>
              <a:t>设计和实现方案</a:t>
            </a:r>
            <a:endParaRPr lang="en-US" altLang="zh-CN" sz="199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58"/>
          <p:cNvSpPr/>
          <p:nvPr/>
        </p:nvSpPr>
        <p:spPr>
          <a:xfrm>
            <a:off x="0" y="8462151"/>
            <a:ext cx="13004800" cy="203200"/>
          </a:xfrm>
          <a:prstGeom prst="rect">
            <a:avLst/>
          </a:prstGeom>
          <a:solidFill>
            <a:srgbClr val="56CA4D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1" name="流程图: 合并 38"/>
          <p:cNvSpPr/>
          <p:nvPr/>
        </p:nvSpPr>
        <p:spPr>
          <a:xfrm rot="5400000">
            <a:off x="6991492" y="2439459"/>
            <a:ext cx="7568071" cy="4459110"/>
          </a:xfrm>
          <a:prstGeom prst="flowChartMerge">
            <a:avLst/>
          </a:prstGeom>
          <a:solidFill>
            <a:srgbClr val="18C10B">
              <a:alpha val="68999"/>
            </a:srgbClr>
          </a:solidFill>
          <a:ln w="9525">
            <a:noFill/>
          </a:ln>
        </p:spPr>
        <p:txBody>
          <a:bodyPr rot="10800000" vert="eaVert"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流程图: 合并 40"/>
          <p:cNvSpPr/>
          <p:nvPr/>
        </p:nvSpPr>
        <p:spPr>
          <a:xfrm rot="5400000">
            <a:off x="7651610" y="2725138"/>
            <a:ext cx="6552071" cy="3887893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TextBox 41"/>
          <p:cNvSpPr/>
          <p:nvPr/>
        </p:nvSpPr>
        <p:spPr>
          <a:xfrm>
            <a:off x="9390098" y="3948854"/>
            <a:ext cx="1842347" cy="1490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8535" b="1" dirty="0">
                <a:solidFill>
                  <a:schemeClr val="bg1"/>
                </a:solidFill>
                <a:latin typeface="BatangChe" pitchFamily="1" charset="-127"/>
                <a:ea typeface="宋体" panose="02010600030101010101" pitchFamily="2" charset="-122"/>
                <a:sym typeface="BatangChe" pitchFamily="1" charset="-127"/>
              </a:rPr>
              <a:t>1</a:t>
            </a:r>
          </a:p>
        </p:txBody>
      </p:sp>
      <p:sp>
        <p:nvSpPr>
          <p:cNvPr id="17414" name="流程图: 合并 43"/>
          <p:cNvSpPr/>
          <p:nvPr/>
        </p:nvSpPr>
        <p:spPr>
          <a:xfrm rot="-5400000">
            <a:off x="3840481" y="4465884"/>
            <a:ext cx="614116" cy="410916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TextBox 9"/>
          <p:cNvSpPr/>
          <p:nvPr/>
        </p:nvSpPr>
        <p:spPr>
          <a:xfrm>
            <a:off x="4628444" y="4298809"/>
            <a:ext cx="4095609" cy="70480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x-none" sz="39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 </a:t>
            </a:r>
            <a:r>
              <a:rPr lang="zh-CN" altLang="en-US" sz="39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r>
              <a:rPr lang="zh-CN" altLang="en-US" sz="398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sz="398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Box 4"/>
          <p:cNvSpPr/>
          <p:nvPr/>
        </p:nvSpPr>
        <p:spPr>
          <a:xfrm>
            <a:off x="735965" y="437515"/>
            <a:ext cx="4025900" cy="743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问题分析</a:t>
            </a:r>
          </a:p>
        </p:txBody>
      </p:sp>
      <p:sp>
        <p:nvSpPr>
          <p:cNvPr id="18446" name="流程图: 合并 30"/>
          <p:cNvSpPr/>
          <p:nvPr/>
        </p:nvSpPr>
        <p:spPr>
          <a:xfrm rot="-5400000">
            <a:off x="154658" y="73166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TextBox 3"/>
          <p:cNvSpPr/>
          <p:nvPr/>
        </p:nvSpPr>
        <p:spPr>
          <a:xfrm>
            <a:off x="239113" y="603179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en-US" altLang="x-none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直接连接符 2"/>
          <p:cNvSpPr/>
          <p:nvPr/>
        </p:nvSpPr>
        <p:spPr>
          <a:xfrm flipV="1">
            <a:off x="1352832" y="603179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4" name="直接连接符 1"/>
          <p:cNvSpPr/>
          <p:nvPr/>
        </p:nvSpPr>
        <p:spPr>
          <a:xfrm>
            <a:off x="239184" y="1398834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8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1220" y="2347595"/>
            <a:ext cx="11129645" cy="650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选手程序的运行分为两个阶段，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准备阶段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与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查询阶段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52550" y="3487420"/>
            <a:ext cx="9836150" cy="4490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业务方需要选手支持下面几种查询方法：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（1）提供交易ID，查询某次交易的某些属性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（2）查询某位买家某个时间范围内的所有交易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信息，输出结果按交易时间从大到小排列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（3）查询某个商品的全部交易订单，输出结果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按交易订单号从小到大排序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（4）对某个商品的所有交易信息进行求和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2167466" y="1986844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437" name="TextBox 4"/>
          <p:cNvSpPr/>
          <p:nvPr/>
        </p:nvSpPr>
        <p:spPr>
          <a:xfrm>
            <a:off x="735965" y="437515"/>
            <a:ext cx="4025900" cy="743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问题分析</a:t>
            </a:r>
          </a:p>
        </p:txBody>
      </p:sp>
      <p:sp>
        <p:nvSpPr>
          <p:cNvPr id="18446" name="流程图: 合并 30"/>
          <p:cNvSpPr/>
          <p:nvPr/>
        </p:nvSpPr>
        <p:spPr>
          <a:xfrm rot="-5400000">
            <a:off x="154658" y="731662"/>
            <a:ext cx="512515" cy="343182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TextBox 3"/>
          <p:cNvSpPr/>
          <p:nvPr/>
        </p:nvSpPr>
        <p:spPr>
          <a:xfrm>
            <a:off x="239113" y="603179"/>
            <a:ext cx="1113084" cy="5301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r"/>
            <a:r>
              <a:rPr lang="en-US" altLang="zh-CN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en-US" altLang="x-none" sz="2845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845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直接连接符 2"/>
          <p:cNvSpPr/>
          <p:nvPr/>
        </p:nvSpPr>
        <p:spPr>
          <a:xfrm flipV="1">
            <a:off x="1352832" y="603179"/>
            <a:ext cx="0" cy="408658"/>
          </a:xfrm>
          <a:prstGeom prst="line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4" name="直接连接符 1"/>
          <p:cNvSpPr/>
          <p:nvPr/>
        </p:nvSpPr>
        <p:spPr>
          <a:xfrm>
            <a:off x="239184" y="1398834"/>
            <a:ext cx="12392942" cy="0"/>
          </a:xfrm>
          <a:prstGeom prst="line">
            <a:avLst/>
          </a:prstGeom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 sz="512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8" name="TextBox 5"/>
          <p:cNvSpPr/>
          <p:nvPr/>
        </p:nvSpPr>
        <p:spPr>
          <a:xfrm>
            <a:off x="10480604" y="1180818"/>
            <a:ext cx="2151663" cy="1343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dist"/>
            <a:r>
              <a:rPr lang="en-US" altLang="x-none" sz="768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x-none" sz="768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sz="768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endParaRPr lang="zh-CN" altLang="en-US" sz="768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流程图: 合并 38"/>
          <p:cNvSpPr/>
          <p:nvPr/>
        </p:nvSpPr>
        <p:spPr>
          <a:xfrm rot="10800000">
            <a:off x="1381760" y="7130062"/>
            <a:ext cx="10241280" cy="1433690"/>
          </a:xfrm>
          <a:prstGeom prst="flowChartMerge">
            <a:avLst/>
          </a:prstGeom>
          <a:solidFill>
            <a:srgbClr val="05AFC8">
              <a:alpha val="68999"/>
            </a:srgbClr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流程图: 合并 40"/>
          <p:cNvSpPr/>
          <p:nvPr/>
        </p:nvSpPr>
        <p:spPr>
          <a:xfrm rot="10800000">
            <a:off x="1688818" y="7231663"/>
            <a:ext cx="9627164" cy="1332089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TextBox 41"/>
          <p:cNvSpPr/>
          <p:nvPr/>
        </p:nvSpPr>
        <p:spPr>
          <a:xfrm>
            <a:off x="4660053" y="7044267"/>
            <a:ext cx="3684693" cy="14903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8535" b="1" dirty="0">
                <a:solidFill>
                  <a:schemeClr val="bg1"/>
                </a:solidFill>
                <a:latin typeface="BatangChe" pitchFamily="1" charset="-127"/>
                <a:ea typeface="宋体" panose="02010600030101010101" pitchFamily="2" charset="-122"/>
                <a:sym typeface="BatangChe" pitchFamily="1" charset="-127"/>
              </a:rPr>
              <a:t>2</a:t>
            </a:r>
          </a:p>
        </p:txBody>
      </p:sp>
      <p:sp>
        <p:nvSpPr>
          <p:cNvPr id="5125" name="流程图: 合并 43"/>
          <p:cNvSpPr/>
          <p:nvPr/>
        </p:nvSpPr>
        <p:spPr>
          <a:xfrm>
            <a:off x="6195342" y="4057227"/>
            <a:ext cx="614116" cy="410916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TextBox 48"/>
          <p:cNvSpPr/>
          <p:nvPr/>
        </p:nvSpPr>
        <p:spPr>
          <a:xfrm>
            <a:off x="1639147" y="4513298"/>
            <a:ext cx="9728765" cy="740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/>
            <a:r>
              <a:rPr lang="en-US" altLang="zh-CN" sz="39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 </a:t>
            </a:r>
            <a:r>
              <a:rPr lang="zh-CN" altLang="en-US" sz="39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设计与实现方案</a:t>
            </a:r>
          </a:p>
        </p:txBody>
      </p:sp>
      <p:sp>
        <p:nvSpPr>
          <p:cNvPr id="5127" name="流程图: 合并 53"/>
          <p:cNvSpPr/>
          <p:nvPr/>
        </p:nvSpPr>
        <p:spPr>
          <a:xfrm>
            <a:off x="-40639" y="111126"/>
            <a:ext cx="1422400" cy="485422"/>
          </a:xfrm>
          <a:prstGeom prst="flowChartMerge">
            <a:avLst/>
          </a:prstGeom>
          <a:solidFill>
            <a:srgbClr val="05AFC8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流程图: 合并 54"/>
          <p:cNvSpPr/>
          <p:nvPr/>
        </p:nvSpPr>
        <p:spPr>
          <a:xfrm>
            <a:off x="133350" y="194311"/>
            <a:ext cx="1074702" cy="401884"/>
          </a:xfrm>
          <a:prstGeom prst="flowChartMerge">
            <a:avLst/>
          </a:prstGeom>
          <a:noFill/>
          <a:ln w="6350" cap="flat" cmpd="sng">
            <a:solidFill>
              <a:srgbClr val="7F7F7F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en-US" sz="512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4138" y="1641654"/>
            <a:ext cx="2592288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读取磁盘源数据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329" y="3104490"/>
            <a:ext cx="4021848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生成索引，对索引进行哈希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0215" y="4354949"/>
            <a:ext cx="1567845" cy="84125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索引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Hash0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7966" y="4354949"/>
            <a:ext cx="1567845" cy="84125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索引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15" y="4526082"/>
            <a:ext cx="3279483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索引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747796" y="3701036"/>
            <a:ext cx="1053828" cy="57476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215" y="5548570"/>
            <a:ext cx="1567846" cy="84125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索引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Rank0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7966" y="5548570"/>
            <a:ext cx="1567845" cy="84125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索引</a:t>
            </a:r>
            <a:r>
              <a:rPr lang="en-US" altLang="zh-CN" sz="2400" dirty="0" smtClean="0">
                <a:solidFill>
                  <a:srgbClr val="FFFFFF"/>
                </a:solidFill>
              </a:rPr>
              <a:t>Rank1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16" y="5733236"/>
            <a:ext cx="3279483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索引</a:t>
            </a:r>
            <a:r>
              <a:rPr lang="en-US" altLang="zh-CN" sz="2400" dirty="0" smtClean="0">
                <a:solidFill>
                  <a:srgbClr val="FFFFFF"/>
                </a:solidFill>
              </a:rPr>
              <a:t>Rank2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761098278"/>
              </p:ext>
            </p:extLst>
          </p:nvPr>
        </p:nvGraphicFramePr>
        <p:xfrm>
          <a:off x="8023439" y="201295"/>
          <a:ext cx="5350272" cy="393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矩形 20"/>
          <p:cNvSpPr/>
          <p:nvPr/>
        </p:nvSpPr>
        <p:spPr>
          <a:xfrm>
            <a:off x="218094" y="6794014"/>
            <a:ext cx="1569965" cy="84125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Index2_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71513" y="6788116"/>
            <a:ext cx="1524913" cy="84125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Index2_1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95716" y="7114175"/>
            <a:ext cx="3279483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Index2_2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940132" y="6460976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2680835" y="6460976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5457993" y="6460976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右弧形箭头 26"/>
          <p:cNvSpPr/>
          <p:nvPr/>
        </p:nvSpPr>
        <p:spPr>
          <a:xfrm rot="2221979">
            <a:off x="9019891" y="2884090"/>
            <a:ext cx="2008765" cy="6170217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305454" y="5862141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查找索引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左弧形箭头 28"/>
          <p:cNvSpPr/>
          <p:nvPr/>
        </p:nvSpPr>
        <p:spPr>
          <a:xfrm rot="8287473">
            <a:off x="5458365" y="578171"/>
            <a:ext cx="979388" cy="5517328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左弧形箭头 29"/>
          <p:cNvSpPr/>
          <p:nvPr/>
        </p:nvSpPr>
        <p:spPr>
          <a:xfrm rot="10508399">
            <a:off x="7238166" y="5753638"/>
            <a:ext cx="648524" cy="1506193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右箭头 30"/>
          <p:cNvSpPr/>
          <p:nvPr/>
        </p:nvSpPr>
        <p:spPr>
          <a:xfrm rot="20104722">
            <a:off x="3457493" y="1140764"/>
            <a:ext cx="1527710" cy="318601"/>
          </a:xfrm>
          <a:prstGeom prst="right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835049" y="294500"/>
            <a:ext cx="2095549" cy="1182965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返回查询结果集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23840" y="58257"/>
            <a:ext cx="495007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o</a:t>
            </a: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rderid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索引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查询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结构图</a:t>
            </a:r>
          </a:p>
        </p:txBody>
      </p:sp>
      <p:sp>
        <p:nvSpPr>
          <p:cNvPr id="33" name="下箭头 32"/>
          <p:cNvSpPr/>
          <p:nvPr/>
        </p:nvSpPr>
        <p:spPr>
          <a:xfrm>
            <a:off x="940132" y="5250043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2636431" y="5236540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5438287" y="5236540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726038" y="2325955"/>
            <a:ext cx="1053828" cy="57476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4138" y="1641654"/>
            <a:ext cx="2592288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读取磁盘源数据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683" y="3110032"/>
            <a:ext cx="3579198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多种方式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数据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345" y="4542155"/>
            <a:ext cx="1709420" cy="46736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Hash0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88241" y="4542155"/>
            <a:ext cx="1709420" cy="46736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3789" y="4517691"/>
            <a:ext cx="2462667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773368" y="3767128"/>
            <a:ext cx="1053828" cy="57476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0345" y="5735955"/>
            <a:ext cx="1709420" cy="46736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Rank0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1731" y="5735890"/>
            <a:ext cx="1709420" cy="467360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Rank1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9463" y="5734917"/>
            <a:ext cx="2685094" cy="48983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Rank2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868286" y="5080114"/>
            <a:ext cx="271701" cy="57606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201616" y="5080114"/>
            <a:ext cx="271701" cy="57606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5700936" y="5059121"/>
            <a:ext cx="271701" cy="57606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057859614"/>
              </p:ext>
            </p:extLst>
          </p:nvPr>
        </p:nvGraphicFramePr>
        <p:xfrm>
          <a:off x="8014568" y="201088"/>
          <a:ext cx="5350272" cy="393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矩形 17"/>
          <p:cNvSpPr/>
          <p:nvPr/>
        </p:nvSpPr>
        <p:spPr>
          <a:xfrm>
            <a:off x="36322" y="6690895"/>
            <a:ext cx="2021644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Index1_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53929" y="6690895"/>
            <a:ext cx="2150904" cy="471923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Index1_1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51513" y="6677634"/>
            <a:ext cx="2693044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Index1_2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875543" y="6341388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41459" y="6304891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322" y="7648554"/>
            <a:ext cx="2021644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Index2_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53930" y="7648554"/>
            <a:ext cx="2150904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Index2_1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51513" y="7648554"/>
            <a:ext cx="2693044" cy="47192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Index2_2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文件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868286" y="7262550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241459" y="7262550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5736865" y="7262550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右弧形箭头 29"/>
          <p:cNvSpPr/>
          <p:nvPr/>
        </p:nvSpPr>
        <p:spPr>
          <a:xfrm rot="2221979">
            <a:off x="8987635" y="3366001"/>
            <a:ext cx="2176459" cy="6484966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305454" y="5862141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查找索引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左弧形箭头 31"/>
          <p:cNvSpPr/>
          <p:nvPr/>
        </p:nvSpPr>
        <p:spPr>
          <a:xfrm rot="11020016">
            <a:off x="7412390" y="6779528"/>
            <a:ext cx="731520" cy="1216152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左弧形箭头 32"/>
          <p:cNvSpPr/>
          <p:nvPr/>
        </p:nvSpPr>
        <p:spPr>
          <a:xfrm rot="10508399">
            <a:off x="7220958" y="5753501"/>
            <a:ext cx="668985" cy="1100813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右箭头 33"/>
          <p:cNvSpPr/>
          <p:nvPr/>
        </p:nvSpPr>
        <p:spPr>
          <a:xfrm rot="16200000">
            <a:off x="6313325" y="4440138"/>
            <a:ext cx="1957551" cy="484632"/>
          </a:xfrm>
          <a:prstGeom prst="right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296782" y="2505807"/>
            <a:ext cx="2095549" cy="1182965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返回查询结果集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86866"/>
            <a:ext cx="6565900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buyerid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goodid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索引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查询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结构图</a:t>
            </a:r>
          </a:p>
        </p:txBody>
      </p:sp>
      <p:sp>
        <p:nvSpPr>
          <p:cNvPr id="36" name="下箭头 35"/>
          <p:cNvSpPr/>
          <p:nvPr/>
        </p:nvSpPr>
        <p:spPr>
          <a:xfrm>
            <a:off x="5718183" y="6278370"/>
            <a:ext cx="257186" cy="286272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1773368" y="2328933"/>
            <a:ext cx="1053828" cy="57476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1268</Words>
  <Application>Microsoft Office PowerPoint</Application>
  <PresentationFormat>自定义</PresentationFormat>
  <Paragraphs>274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Adidas Unity</vt:lpstr>
      <vt:lpstr>BatangChe</vt:lpstr>
      <vt:lpstr>Helvetica Light</vt:lpstr>
      <vt:lpstr>Helvetica Neue</vt:lpstr>
      <vt:lpstr>华文细黑</vt:lpstr>
      <vt:lpstr>宋体</vt:lpstr>
      <vt:lpstr>微软雅黑</vt:lpstr>
      <vt:lpstr>造字工房朗宋（非商用）常规体</vt:lpstr>
      <vt:lpstr>造字工房力黑（非商用）常规体</vt:lpstr>
      <vt:lpstr>Arial</vt:lpstr>
      <vt:lpstr>Calibri</vt:lpstr>
      <vt:lpstr>Times New Roman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jiangchao</cp:lastModifiedBy>
  <cp:revision>169</cp:revision>
  <dcterms:created xsi:type="dcterms:W3CDTF">2016-08-06T13:40:00Z</dcterms:created>
  <dcterms:modified xsi:type="dcterms:W3CDTF">2016-08-11T03:10:05Z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