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7C5EA-AD28-42FF-9791-A9C72F8683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20E8E6-7A09-421E-82C6-5DD7B704C8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BC288-9072-410C-8D4B-44CADF623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C7F00-77D2-4F43-9191-B15704280A39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42229-AB9B-45B5-B822-F0B704AC6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BA798-A2F9-420F-9E75-73C84F562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D2A14-8032-4EA8-8C9D-F90F9B835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241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D8BCA-6CD9-4D2C-B68F-2E9101D5E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CBFA2-F20C-44E6-8532-862C5DD080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FBA73-88FE-4D4C-982E-9B4D08865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C7F00-77D2-4F43-9191-B15704280A39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790B3-594A-4E65-A94C-ECDF8C9B7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EA9C4A-A2E5-4747-B66E-E113790CE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D2A14-8032-4EA8-8C9D-F90F9B835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32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8FB096-4734-4F68-81C4-C5856EC5FB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058007-0E77-4B12-A838-B13FB5D989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81248-D908-4D0D-897A-1DB7F2EF3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C7F00-77D2-4F43-9191-B15704280A39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A4400-48AE-4ABB-B6FA-2E3A82DD9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02678-6A78-469D-BA74-92EC30F54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D2A14-8032-4EA8-8C9D-F90F9B835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841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63F4E-7BBF-48B2-9219-B07A3CFA8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D5A60-AB3A-45FD-A408-BE7483A0D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609C9C-C239-490F-ABB6-AEA54E879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C7F00-77D2-4F43-9191-B15704280A39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66A03-C6A3-49E9-BC63-8814938F8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0E39B-9E8D-4BB6-9D88-AC1EF9DC8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D2A14-8032-4EA8-8C9D-F90F9B835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957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13691-541E-4F20-81C4-9CC384211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D6181C-245E-4672-A03F-508996089B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E6702-E152-4D28-9BDB-634AB8774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C7F00-77D2-4F43-9191-B15704280A39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5DEC99-D93D-4633-8DBA-4EC5E5E2E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8A876-B329-4C66-B7C7-74DE8BE92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D2A14-8032-4EA8-8C9D-F90F9B835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7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6005A-4D33-4DB0-B7B8-4AEDACE23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538DE-346A-47EF-9586-BD59F93E74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30051B-0DD2-4FBC-A930-BD2B31C10F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188671-CA1D-4008-A1F7-822824F5F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C7F00-77D2-4F43-9191-B15704280A39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3D8E49-FBCE-458A-BA41-BA502029A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EBAE11-E56F-4398-8362-D9C7CDDC7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D2A14-8032-4EA8-8C9D-F90F9B835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737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AA854-B6F5-4F12-8C43-3560E9E66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70DC15-A565-44E0-9945-44CDF3E97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9471C0-BBD0-423B-BFAD-248AB25104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614BA4-0F15-4552-8B96-8BC6A42E71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4C63B7-E373-44B5-8E78-F2E469CCB0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CB3A01-63BE-4BCD-AFB6-C79A37924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C7F00-77D2-4F43-9191-B15704280A39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AF38A3-5C91-491F-8D04-8BAB9EB9C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3CF855-6106-460B-A548-D64402AEE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D2A14-8032-4EA8-8C9D-F90F9B835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250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4B1AE-A37F-420C-9016-9B1E2F7C1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BF9E69-2660-4F70-B117-09CE29552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C7F00-77D2-4F43-9191-B15704280A39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50C797-010C-401F-B1B4-00115C4AD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DAA48D-54FA-4B2A-A1E1-38AF5719D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D2A14-8032-4EA8-8C9D-F90F9B835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250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F2FB08-AC92-4342-BF37-6C3741B27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C7F00-77D2-4F43-9191-B15704280A39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8917DD-7896-47ED-A589-DE4BFA732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5D540-8334-46E2-AC3F-6BD73E993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D2A14-8032-4EA8-8C9D-F90F9B835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50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D69D8-EF69-4D83-B0C9-26D6B32E1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0E03B-B6DB-4DE3-B87C-87467CDA59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A3A543-456F-4AFE-ACD5-37AB065E5B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A01AF6-348C-48C1-8678-EEF6F3572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C7F00-77D2-4F43-9191-B15704280A39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8A8F81-68B3-4CB4-91EB-D85BECF6F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3F70A3-584F-482B-8354-D78E789E2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D2A14-8032-4EA8-8C9D-F90F9B835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072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01557-9ED2-4412-800F-A879CF5F0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681876-E61A-4EF9-8E24-A3D8C9FE41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E0F321-4FBF-4E5B-92E4-2681750A75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D13CA3-4752-4D0C-B936-385F3048F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C7F00-77D2-4F43-9191-B15704280A39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5F5E55-2FFE-4CEE-9676-5B72903B2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3C5EDB-C934-449C-AF25-7CC09D526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D2A14-8032-4EA8-8C9D-F90F9B835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923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DB2549-050D-49F0-B0EF-B03334449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4D069A-98D4-42A7-9B03-3C4DCE1B14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A381D2-3021-44A6-B46B-596851A654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C7F00-77D2-4F43-9191-B15704280A39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125FB4-BEE5-4A7A-A99B-9274337C3B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48B74-1874-494C-AE78-8ECCBB0565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D2A14-8032-4EA8-8C9D-F90F9B835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442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7D288-8A8E-4186-9E14-DF54196C63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Predictive Analysis of 20 Large Cap US Assets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1036EB-8688-4FA0-A734-AE4DC72931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Proj1- Team#09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914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F8324-5895-0248-998A-DB280A1B5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&amp;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75F8A-1EA1-AE40-83D9-721D2AA49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0119" y="144548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/>
              <a:t>Objective: To analyze the performance of 20 large-cap US companies that are leaders in their respective industry sector over a period of 10 years (2010 to 2019) alongside the S&amp;P 500.  </a:t>
            </a:r>
            <a:endParaRPr lang="en-US" sz="1900" dirty="0"/>
          </a:p>
          <a:p>
            <a:pPr marL="0" indent="0">
              <a:buNone/>
            </a:pPr>
            <a:r>
              <a:rPr lang="en-US" dirty="0"/>
              <a:t>Scope:</a:t>
            </a:r>
          </a:p>
          <a:p>
            <a:r>
              <a:rPr lang="en-US" dirty="0"/>
              <a:t>Determine relative performance of assets’ returns over the 10 years period 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Determine relative volatility or riskiness of the assets </a:t>
            </a:r>
          </a:p>
          <a:p>
            <a:r>
              <a:rPr lang="en-US" dirty="0"/>
              <a:t>Determine correlation among the assets and the S&amp;P 500</a:t>
            </a:r>
          </a:p>
          <a:p>
            <a:r>
              <a:rPr lang="en-US" dirty="0"/>
              <a:t>Forecast expected price/return of a low risk asset and a high risk asset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56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DC1CE-3FEE-7D42-BE6C-34F248297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489058" cy="1161176"/>
          </a:xfrm>
        </p:spPr>
        <p:txBody>
          <a:bodyPr/>
          <a:lstStyle/>
          <a:p>
            <a:r>
              <a:rPr lang="en-US" dirty="0"/>
              <a:t>Assets Included in the Analysis:</a:t>
            </a:r>
            <a:br>
              <a:rPr lang="en-US" dirty="0"/>
            </a:br>
            <a:r>
              <a:rPr lang="en-US" sz="1600" b="1" dirty="0"/>
              <a:t>S&amp;P500 (^GSPC)</a:t>
            </a:r>
            <a:endParaRPr lang="en-US" b="1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C0A5FD3-10CF-BA4E-BD65-DF7239ED060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64742" y="1526301"/>
          <a:ext cx="105156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415897677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406677304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1770510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Industry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Asset 1 (Ticker Symbol)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Asset 2 (Ticker Symbol)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886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Banks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Bank of America (BAC)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Wells Fargo (WFC)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4050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Integrated Oil &amp; Gas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ExxonMobil (XOM)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Chevron (CVX)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850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Telecommunications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AT&amp;T (T)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T-Mobile (TMUS)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884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Entertainment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Disney (DIS)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Netflix (NFLX)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6875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Restaurants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McDonald (MCD)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Starbucks (SBUX)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818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Household Products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Procter &amp; Gamble (PG)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Colgate-Palmolive (PL)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157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Pharmaceuticals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Johnson &amp; Johnson (JNJ)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Pfizer (PFE)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5284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Airlines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American Airlines (AAL)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Delta Airlines (DAL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3801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Soft Drinks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Coca Cola (KO)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Pepsi (PEP)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3781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Hypermarkets and Super Centers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Walmart (WMT)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Costco (COST)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5617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253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9FC71-0F9A-4522-9F13-B96F320B5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view of our work in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FC9B9-D012-4F84-8BFE-9C0BC0859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803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243</Words>
  <Application>Microsoft Office PowerPoint</Application>
  <PresentationFormat>Widescreen</PresentationFormat>
  <Paragraphs>44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Predictive Analysis of 20 Large Cap US Assets </vt:lpstr>
      <vt:lpstr>Objective &amp; Scope</vt:lpstr>
      <vt:lpstr>Assets Included in the Analysis: S&amp;P500 (^GSPC)</vt:lpstr>
      <vt:lpstr>A view of our work in Jupyter notebook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Predictive Analysis of 20 Large Cap US Assets </dc:title>
  <dc:creator>Clay Beaver</dc:creator>
  <cp:lastModifiedBy>Clay Beaver</cp:lastModifiedBy>
  <cp:revision>3</cp:revision>
  <dcterms:created xsi:type="dcterms:W3CDTF">2020-06-20T19:48:04Z</dcterms:created>
  <dcterms:modified xsi:type="dcterms:W3CDTF">2020-06-20T19:52:13Z</dcterms:modified>
</cp:coreProperties>
</file>