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root-mean-square-error-in-r-programming/" TargetMode="External"/><Relationship Id="rId3" Type="http://schemas.openxmlformats.org/officeDocument/2006/relationships/hyperlink" Target="https://arize.com/blog-course/mean-absolute-percentage-error-mape-what-you-need-to-know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8d6a16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8d6a16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8d6a161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8d6a161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https://www.istockphoto.com/illustrations/stock-market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8d6a161f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8d6a161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https://stock.adobe.com/images/neural-network-illustration/179895957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8d6a161f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8d6a161f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https://blog.quantinsti.com/crowdsourced-sentiment-analysis-strategy/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8d6a161f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8d6a161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https://www.geeksforgeeks.org/root-mean-square-error-in-r-programming/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https://arize.com/blog-course/mean-absolute-percentage-error-mape-what-you-need-to-know/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https://study.com/academy/lesson/how-to-calculate-sharpe-ratio-definition-formula-examples.html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8d6a161f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8d6a161f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8d6a161f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8d6a161f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8d6a161f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8d6a161f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 Stock Prediction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Clay Roberts, Pete Acevedo, Pedro Alvarado, Awaleh Houssein, Mateo Rivas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</a:t>
            </a:r>
            <a:r>
              <a:rPr lang="en"/>
              <a:t>stock market</a:t>
            </a:r>
            <a:r>
              <a:rPr lang="en"/>
              <a:t> is a system that offers participants the ability to buy and sell portions of ownership in an organization.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In return a participant’s investments increases or decreases depending on the organizations success.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Traders work to predict the market and optimize individual gains by buying and selling the moment before a stock swings positive or negative.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1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Stock prediction models work to identify relationships that influence the tendencies of a stock, allowing a market participant to invest prior to a desired outcome.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025" y="2492325"/>
            <a:ext cx="2876650" cy="19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Problem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research problem we aim to address is the accurate prediction of stock prices using a variety of machine learning methods.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825" y="1710225"/>
            <a:ext cx="3197575" cy="18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Long Short Term Memory (LSTM)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Recurrent Neural Network (RNN) that sequentially captures dependencies between data points.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Moving Average Time Series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Model that forecasts performance using historical data.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Self-Attention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 technique that </a:t>
            </a:r>
            <a:r>
              <a:rPr lang="en"/>
              <a:t>eliminates</a:t>
            </a:r>
            <a:r>
              <a:rPr lang="en"/>
              <a:t> the sequential nature of RNNs and allows for parallelization of relationship identification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Sentiment Analysis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Analyze input text based on context and return an overall sentiment.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If implemented, would be supplemental to the other methods’ </a:t>
            </a:r>
            <a:r>
              <a:rPr lang="en"/>
              <a:t>analyses</a:t>
            </a:r>
            <a:r>
              <a:rPr lang="en"/>
              <a:t> 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797550"/>
            <a:ext cx="4527600" cy="3259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 Approach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novel approach would aim to use sentiment analysis to predict if a press release for a company was announced with the intention of announcing positive news, or if that press release was instead announced to mitigate the impact of a future negative press release.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</a:t>
            </a:r>
            <a:r>
              <a:rPr lang="en"/>
              <a:t>proposal</a:t>
            </a:r>
            <a:r>
              <a:rPr lang="en"/>
              <a:t> could </a:t>
            </a:r>
            <a:r>
              <a:rPr lang="en"/>
              <a:t>result</a:t>
            </a:r>
            <a:r>
              <a:rPr lang="en"/>
              <a:t> in valuable insight that adds an additional dimension for prediction.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3999900" cy="23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model will be evaluated using a </a:t>
            </a:r>
            <a:r>
              <a:rPr lang="en"/>
              <a:t>number</a:t>
            </a:r>
            <a:r>
              <a:rPr lang="en"/>
              <a:t> of metrics, including: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Mean Absolute Percentage Error (MAPE)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Root Mean Squared Error (RMSE)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Sharpe Ratio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Typical</a:t>
            </a:r>
            <a:r>
              <a:rPr lang="en"/>
              <a:t> classification metrics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LSTM, Moving Average, and Self-</a:t>
            </a:r>
            <a:r>
              <a:rPr lang="en"/>
              <a:t>Attention</a:t>
            </a:r>
            <a:r>
              <a:rPr lang="en"/>
              <a:t> will be </a:t>
            </a:r>
            <a:r>
              <a:rPr lang="en"/>
              <a:t>trained</a:t>
            </a:r>
            <a:r>
              <a:rPr lang="en"/>
              <a:t> and tested on NVIDIA Corporation stock performance at close each day stretching </a:t>
            </a:r>
            <a:r>
              <a:rPr lang="en"/>
              <a:t>back</a:t>
            </a:r>
            <a:r>
              <a:rPr lang="en"/>
              <a:t> to 1999.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Sentiment analysis will require press releases to be scraped and then analyzed.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669675"/>
            <a:ext cx="2535325" cy="8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075" y="1572575"/>
            <a:ext cx="2368525" cy="131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6475" y="3025200"/>
            <a:ext cx="2162775" cy="9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Communication </a:t>
            </a:r>
            <a:r>
              <a:rPr lang="en"/>
              <a:t>amongst</a:t>
            </a:r>
            <a:r>
              <a:rPr lang="en"/>
              <a:t> the group has been limited.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tight </a:t>
            </a:r>
            <a:r>
              <a:rPr lang="en"/>
              <a:t>timelines</a:t>
            </a:r>
            <a:r>
              <a:rPr lang="en"/>
              <a:t> make collaboration harder to organize.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Volatility of stock behaviors makes building an accurate model tougher.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Communication can be improved through regular updates in the team’s correspondence platform.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 dates for meetings in advance.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everyone is not able to attend, take notes during meetings to keep the group informed.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Proper data cleaning, dimensionality reduction, and hyperparameter tuning can help minimize error from volatility.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stock market is volatile, and this volatility makes it hard to predict the fate of a stock.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Stock market data is widely available to access.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Machine learning can be applied to this problem, and this data, using </a:t>
            </a:r>
            <a:r>
              <a:rPr lang="en"/>
              <a:t>neural</a:t>
            </a:r>
            <a:r>
              <a:rPr lang="en"/>
              <a:t> networks, time series </a:t>
            </a:r>
            <a:r>
              <a:rPr lang="en"/>
              <a:t>decommission</a:t>
            </a:r>
            <a:r>
              <a:rPr lang="en"/>
              <a:t>, and sentiment analysis to make more accurate predictions.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