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7" d="100"/>
          <a:sy n="57" d="100"/>
        </p:scale>
        <p:origin x="738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29F0-371B-4CE1-A5D6-048F02FF96F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CA32-AFF0-42DF-95E5-B031FA1F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/>
          <p:nvPr/>
        </p:nvCxnSpPr>
        <p:spPr>
          <a:xfrm>
            <a:off x="4429506" y="12248707"/>
            <a:ext cx="4313480" cy="42858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60213" y="4300059"/>
            <a:ext cx="2282130" cy="2656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64439" y="4407974"/>
            <a:ext cx="2325416" cy="9582051"/>
            <a:chOff x="656173" y="230706"/>
            <a:chExt cx="1550277" cy="6388034"/>
          </a:xfrm>
        </p:grpSpPr>
        <p:sp>
          <p:nvSpPr>
            <p:cNvPr id="23" name="Oval 22"/>
            <p:cNvSpPr/>
            <p:nvPr/>
          </p:nvSpPr>
          <p:spPr>
            <a:xfrm>
              <a:off x="1184901" y="5741403"/>
              <a:ext cx="802020" cy="4030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84">
                <a:noFill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2331" flipH="1">
              <a:off x="1074948" y="2929221"/>
              <a:ext cx="786554" cy="264624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H="1">
              <a:off x="1600200" y="327025"/>
              <a:ext cx="10747" cy="608362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184901" y="6215695"/>
              <a:ext cx="802020" cy="4030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84">
                <a:noFill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8628" flipH="1">
              <a:off x="656173" y="4100125"/>
              <a:ext cx="1522757" cy="581406"/>
            </a:xfrm>
            <a:prstGeom prst="rect">
              <a:avLst/>
            </a:prstGeom>
            <a:scene3d>
              <a:camera prst="orthographicFront">
                <a:rot lat="1687930" lon="19917966" rev="19963763"/>
              </a:camera>
              <a:lightRig rig="threePt" dir="t"/>
            </a:scene3d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512" flipH="1">
              <a:off x="695142" y="4834718"/>
              <a:ext cx="1511308" cy="596876"/>
            </a:xfrm>
            <a:prstGeom prst="rect">
              <a:avLst/>
            </a:prstGeom>
            <a:scene3d>
              <a:camera prst="orthographicFront">
                <a:rot lat="1687930" lon="19917966" rev="19963763"/>
              </a:camera>
              <a:lightRig rig="threePt" dir="t"/>
            </a:scene3d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4901" y="1753990"/>
              <a:ext cx="653409" cy="20668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3138" flipH="1">
              <a:off x="906566" y="3457730"/>
              <a:ext cx="1059989" cy="40430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2331" flipH="1">
              <a:off x="1150042" y="2382905"/>
              <a:ext cx="700635" cy="22986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28702" y="230706"/>
              <a:ext cx="565808" cy="1641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196" y="1185197"/>
              <a:ext cx="616471" cy="193167"/>
            </a:xfrm>
            <a:prstGeom prst="rect">
              <a:avLst/>
            </a:prstGeom>
          </p:spPr>
        </p:pic>
        <p:sp>
          <p:nvSpPr>
            <p:cNvPr id="34" name="Freeform 33"/>
            <p:cNvSpPr/>
            <p:nvPr/>
          </p:nvSpPr>
          <p:spPr>
            <a:xfrm>
              <a:off x="876266" y="330678"/>
              <a:ext cx="361920" cy="6079648"/>
            </a:xfrm>
            <a:custGeom>
              <a:avLst/>
              <a:gdLst>
                <a:gd name="connsiteX0" fmla="*/ 267574 w 415404"/>
                <a:gd name="connsiteY0" fmla="*/ 0 h 5715000"/>
                <a:gd name="connsiteX1" fmla="*/ 267574 w 415404"/>
                <a:gd name="connsiteY1" fmla="*/ 638175 h 5715000"/>
                <a:gd name="connsiteX2" fmla="*/ 210424 w 415404"/>
                <a:gd name="connsiteY2" fmla="*/ 1171575 h 5715000"/>
                <a:gd name="connsiteX3" fmla="*/ 191374 w 415404"/>
                <a:gd name="connsiteY3" fmla="*/ 1857375 h 5715000"/>
                <a:gd name="connsiteX4" fmla="*/ 29449 w 415404"/>
                <a:gd name="connsiteY4" fmla="*/ 2390775 h 5715000"/>
                <a:gd name="connsiteX5" fmla="*/ 29449 w 415404"/>
                <a:gd name="connsiteY5" fmla="*/ 2809875 h 5715000"/>
                <a:gd name="connsiteX6" fmla="*/ 874 w 415404"/>
                <a:gd name="connsiteY6" fmla="*/ 3390900 h 5715000"/>
                <a:gd name="connsiteX7" fmla="*/ 67549 w 415404"/>
                <a:gd name="connsiteY7" fmla="*/ 3810000 h 5715000"/>
                <a:gd name="connsiteX8" fmla="*/ 381874 w 415404"/>
                <a:gd name="connsiteY8" fmla="*/ 5295900 h 5715000"/>
                <a:gd name="connsiteX9" fmla="*/ 391399 w 415404"/>
                <a:gd name="connsiteY9" fmla="*/ 5715000 h 5715000"/>
                <a:gd name="connsiteX0" fmla="*/ 267759 w 415589"/>
                <a:gd name="connsiteY0" fmla="*/ 0 h 5715000"/>
                <a:gd name="connsiteX1" fmla="*/ 267759 w 415589"/>
                <a:gd name="connsiteY1" fmla="*/ 638175 h 5715000"/>
                <a:gd name="connsiteX2" fmla="*/ 210609 w 415589"/>
                <a:gd name="connsiteY2" fmla="*/ 1171575 h 5715000"/>
                <a:gd name="connsiteX3" fmla="*/ 191559 w 415589"/>
                <a:gd name="connsiteY3" fmla="*/ 1857375 h 5715000"/>
                <a:gd name="connsiteX4" fmla="*/ 67734 w 415589"/>
                <a:gd name="connsiteY4" fmla="*/ 2390775 h 5715000"/>
                <a:gd name="connsiteX5" fmla="*/ 29634 w 415589"/>
                <a:gd name="connsiteY5" fmla="*/ 2809875 h 5715000"/>
                <a:gd name="connsiteX6" fmla="*/ 1059 w 415589"/>
                <a:gd name="connsiteY6" fmla="*/ 3390900 h 5715000"/>
                <a:gd name="connsiteX7" fmla="*/ 67734 w 415589"/>
                <a:gd name="connsiteY7" fmla="*/ 3810000 h 5715000"/>
                <a:gd name="connsiteX8" fmla="*/ 382059 w 415589"/>
                <a:gd name="connsiteY8" fmla="*/ 5295900 h 5715000"/>
                <a:gd name="connsiteX9" fmla="*/ 391584 w 415589"/>
                <a:gd name="connsiteY9" fmla="*/ 5715000 h 5715000"/>
                <a:gd name="connsiteX0" fmla="*/ 267759 w 415589"/>
                <a:gd name="connsiteY0" fmla="*/ 0 h 5715000"/>
                <a:gd name="connsiteX1" fmla="*/ 267759 w 415589"/>
                <a:gd name="connsiteY1" fmla="*/ 638175 h 5715000"/>
                <a:gd name="connsiteX2" fmla="*/ 210609 w 415589"/>
                <a:gd name="connsiteY2" fmla="*/ 1171575 h 5715000"/>
                <a:gd name="connsiteX3" fmla="*/ 162984 w 415589"/>
                <a:gd name="connsiteY3" fmla="*/ 1828800 h 5715000"/>
                <a:gd name="connsiteX4" fmla="*/ 67734 w 415589"/>
                <a:gd name="connsiteY4" fmla="*/ 2390775 h 5715000"/>
                <a:gd name="connsiteX5" fmla="*/ 29634 w 415589"/>
                <a:gd name="connsiteY5" fmla="*/ 2809875 h 5715000"/>
                <a:gd name="connsiteX6" fmla="*/ 1059 w 415589"/>
                <a:gd name="connsiteY6" fmla="*/ 3390900 h 5715000"/>
                <a:gd name="connsiteX7" fmla="*/ 67734 w 415589"/>
                <a:gd name="connsiteY7" fmla="*/ 3810000 h 5715000"/>
                <a:gd name="connsiteX8" fmla="*/ 382059 w 415589"/>
                <a:gd name="connsiteY8" fmla="*/ 5295900 h 5715000"/>
                <a:gd name="connsiteX9" fmla="*/ 391584 w 415589"/>
                <a:gd name="connsiteY9" fmla="*/ 5715000 h 5715000"/>
                <a:gd name="connsiteX0" fmla="*/ 267759 w 415589"/>
                <a:gd name="connsiteY0" fmla="*/ 0 h 5715000"/>
                <a:gd name="connsiteX1" fmla="*/ 267759 w 415589"/>
                <a:gd name="connsiteY1" fmla="*/ 638175 h 5715000"/>
                <a:gd name="connsiteX2" fmla="*/ 239184 w 415589"/>
                <a:gd name="connsiteY2" fmla="*/ 1171575 h 5715000"/>
                <a:gd name="connsiteX3" fmla="*/ 162984 w 415589"/>
                <a:gd name="connsiteY3" fmla="*/ 1828800 h 5715000"/>
                <a:gd name="connsiteX4" fmla="*/ 67734 w 415589"/>
                <a:gd name="connsiteY4" fmla="*/ 2390775 h 5715000"/>
                <a:gd name="connsiteX5" fmla="*/ 29634 w 415589"/>
                <a:gd name="connsiteY5" fmla="*/ 2809875 h 5715000"/>
                <a:gd name="connsiteX6" fmla="*/ 1059 w 415589"/>
                <a:gd name="connsiteY6" fmla="*/ 3390900 h 5715000"/>
                <a:gd name="connsiteX7" fmla="*/ 67734 w 415589"/>
                <a:gd name="connsiteY7" fmla="*/ 3810000 h 5715000"/>
                <a:gd name="connsiteX8" fmla="*/ 382059 w 415589"/>
                <a:gd name="connsiteY8" fmla="*/ 5295900 h 5715000"/>
                <a:gd name="connsiteX9" fmla="*/ 391584 w 415589"/>
                <a:gd name="connsiteY9" fmla="*/ 5715000 h 5715000"/>
                <a:gd name="connsiteX0" fmla="*/ 269765 w 415074"/>
                <a:gd name="connsiteY0" fmla="*/ 0 h 5715000"/>
                <a:gd name="connsiteX1" fmla="*/ 269765 w 415074"/>
                <a:gd name="connsiteY1" fmla="*/ 638175 h 5715000"/>
                <a:gd name="connsiteX2" fmla="*/ 241190 w 415074"/>
                <a:gd name="connsiteY2" fmla="*/ 1171575 h 5715000"/>
                <a:gd name="connsiteX3" fmla="*/ 164990 w 415074"/>
                <a:gd name="connsiteY3" fmla="*/ 1828800 h 5715000"/>
                <a:gd name="connsiteX4" fmla="*/ 69740 w 415074"/>
                <a:gd name="connsiteY4" fmla="*/ 2390775 h 5715000"/>
                <a:gd name="connsiteX5" fmla="*/ 31640 w 415074"/>
                <a:gd name="connsiteY5" fmla="*/ 2809875 h 5715000"/>
                <a:gd name="connsiteX6" fmla="*/ 3065 w 415074"/>
                <a:gd name="connsiteY6" fmla="*/ 3390900 h 5715000"/>
                <a:gd name="connsiteX7" fmla="*/ 107840 w 415074"/>
                <a:gd name="connsiteY7" fmla="*/ 4048125 h 5715000"/>
                <a:gd name="connsiteX8" fmla="*/ 384065 w 415074"/>
                <a:gd name="connsiteY8" fmla="*/ 5295900 h 5715000"/>
                <a:gd name="connsiteX9" fmla="*/ 393590 w 415074"/>
                <a:gd name="connsiteY9" fmla="*/ 5715000 h 5715000"/>
                <a:gd name="connsiteX0" fmla="*/ 365015 w 415074"/>
                <a:gd name="connsiteY0" fmla="*/ 0 h 5924550"/>
                <a:gd name="connsiteX1" fmla="*/ 269765 w 415074"/>
                <a:gd name="connsiteY1" fmla="*/ 847725 h 5924550"/>
                <a:gd name="connsiteX2" fmla="*/ 241190 w 415074"/>
                <a:gd name="connsiteY2" fmla="*/ 1381125 h 5924550"/>
                <a:gd name="connsiteX3" fmla="*/ 164990 w 415074"/>
                <a:gd name="connsiteY3" fmla="*/ 2038350 h 5924550"/>
                <a:gd name="connsiteX4" fmla="*/ 69740 w 415074"/>
                <a:gd name="connsiteY4" fmla="*/ 2600325 h 5924550"/>
                <a:gd name="connsiteX5" fmla="*/ 31640 w 415074"/>
                <a:gd name="connsiteY5" fmla="*/ 3019425 h 5924550"/>
                <a:gd name="connsiteX6" fmla="*/ 3065 w 415074"/>
                <a:gd name="connsiteY6" fmla="*/ 3600450 h 5924550"/>
                <a:gd name="connsiteX7" fmla="*/ 107840 w 415074"/>
                <a:gd name="connsiteY7" fmla="*/ 4257675 h 5924550"/>
                <a:gd name="connsiteX8" fmla="*/ 384065 w 415074"/>
                <a:gd name="connsiteY8" fmla="*/ 5505450 h 5924550"/>
                <a:gd name="connsiteX9" fmla="*/ 393590 w 415074"/>
                <a:gd name="connsiteY9" fmla="*/ 5924550 h 5924550"/>
                <a:gd name="connsiteX0" fmla="*/ 365015 w 415074"/>
                <a:gd name="connsiteY0" fmla="*/ 0 h 5924550"/>
                <a:gd name="connsiteX1" fmla="*/ 345965 w 415074"/>
                <a:gd name="connsiteY1" fmla="*/ 876300 h 5924550"/>
                <a:gd name="connsiteX2" fmla="*/ 241190 w 415074"/>
                <a:gd name="connsiteY2" fmla="*/ 1381125 h 5924550"/>
                <a:gd name="connsiteX3" fmla="*/ 164990 w 415074"/>
                <a:gd name="connsiteY3" fmla="*/ 2038350 h 5924550"/>
                <a:gd name="connsiteX4" fmla="*/ 69740 w 415074"/>
                <a:gd name="connsiteY4" fmla="*/ 2600325 h 5924550"/>
                <a:gd name="connsiteX5" fmla="*/ 31640 w 415074"/>
                <a:gd name="connsiteY5" fmla="*/ 3019425 h 5924550"/>
                <a:gd name="connsiteX6" fmla="*/ 3065 w 415074"/>
                <a:gd name="connsiteY6" fmla="*/ 3600450 h 5924550"/>
                <a:gd name="connsiteX7" fmla="*/ 107840 w 415074"/>
                <a:gd name="connsiteY7" fmla="*/ 4257675 h 5924550"/>
                <a:gd name="connsiteX8" fmla="*/ 384065 w 415074"/>
                <a:gd name="connsiteY8" fmla="*/ 5505450 h 5924550"/>
                <a:gd name="connsiteX9" fmla="*/ 393590 w 415074"/>
                <a:gd name="connsiteY9" fmla="*/ 5924550 h 5924550"/>
                <a:gd name="connsiteX0" fmla="*/ 365015 w 415074"/>
                <a:gd name="connsiteY0" fmla="*/ 0 h 5924550"/>
                <a:gd name="connsiteX1" fmla="*/ 345965 w 415074"/>
                <a:gd name="connsiteY1" fmla="*/ 876300 h 5924550"/>
                <a:gd name="connsiteX2" fmla="*/ 279290 w 415074"/>
                <a:gd name="connsiteY2" fmla="*/ 1524000 h 5924550"/>
                <a:gd name="connsiteX3" fmla="*/ 164990 w 415074"/>
                <a:gd name="connsiteY3" fmla="*/ 2038350 h 5924550"/>
                <a:gd name="connsiteX4" fmla="*/ 69740 w 415074"/>
                <a:gd name="connsiteY4" fmla="*/ 2600325 h 5924550"/>
                <a:gd name="connsiteX5" fmla="*/ 31640 w 415074"/>
                <a:gd name="connsiteY5" fmla="*/ 3019425 h 5924550"/>
                <a:gd name="connsiteX6" fmla="*/ 3065 w 415074"/>
                <a:gd name="connsiteY6" fmla="*/ 3600450 h 5924550"/>
                <a:gd name="connsiteX7" fmla="*/ 107840 w 415074"/>
                <a:gd name="connsiteY7" fmla="*/ 4257675 h 5924550"/>
                <a:gd name="connsiteX8" fmla="*/ 384065 w 415074"/>
                <a:gd name="connsiteY8" fmla="*/ 5505450 h 5924550"/>
                <a:gd name="connsiteX9" fmla="*/ 393590 w 415074"/>
                <a:gd name="connsiteY9" fmla="*/ 5924550 h 5924550"/>
                <a:gd name="connsiteX0" fmla="*/ 365015 w 415074"/>
                <a:gd name="connsiteY0" fmla="*/ 0 h 5924550"/>
                <a:gd name="connsiteX1" fmla="*/ 345965 w 415074"/>
                <a:gd name="connsiteY1" fmla="*/ 876300 h 5924550"/>
                <a:gd name="connsiteX2" fmla="*/ 279290 w 415074"/>
                <a:gd name="connsiteY2" fmla="*/ 1524000 h 5924550"/>
                <a:gd name="connsiteX3" fmla="*/ 241190 w 415074"/>
                <a:gd name="connsiteY3" fmla="*/ 2152650 h 5924550"/>
                <a:gd name="connsiteX4" fmla="*/ 69740 w 415074"/>
                <a:gd name="connsiteY4" fmla="*/ 2600325 h 5924550"/>
                <a:gd name="connsiteX5" fmla="*/ 31640 w 415074"/>
                <a:gd name="connsiteY5" fmla="*/ 3019425 h 5924550"/>
                <a:gd name="connsiteX6" fmla="*/ 3065 w 415074"/>
                <a:gd name="connsiteY6" fmla="*/ 3600450 h 5924550"/>
                <a:gd name="connsiteX7" fmla="*/ 107840 w 415074"/>
                <a:gd name="connsiteY7" fmla="*/ 4257675 h 5924550"/>
                <a:gd name="connsiteX8" fmla="*/ 384065 w 415074"/>
                <a:gd name="connsiteY8" fmla="*/ 5505450 h 5924550"/>
                <a:gd name="connsiteX9" fmla="*/ 393590 w 415074"/>
                <a:gd name="connsiteY9" fmla="*/ 5924550 h 5924550"/>
                <a:gd name="connsiteX0" fmla="*/ 366872 w 416931"/>
                <a:gd name="connsiteY0" fmla="*/ 0 h 5924550"/>
                <a:gd name="connsiteX1" fmla="*/ 347822 w 416931"/>
                <a:gd name="connsiteY1" fmla="*/ 876300 h 5924550"/>
                <a:gd name="connsiteX2" fmla="*/ 281147 w 416931"/>
                <a:gd name="connsiteY2" fmla="*/ 1524000 h 5924550"/>
                <a:gd name="connsiteX3" fmla="*/ 243047 w 416931"/>
                <a:gd name="connsiteY3" fmla="*/ 2152650 h 5924550"/>
                <a:gd name="connsiteX4" fmla="*/ 176372 w 416931"/>
                <a:gd name="connsiteY4" fmla="*/ 2771775 h 5924550"/>
                <a:gd name="connsiteX5" fmla="*/ 33497 w 416931"/>
                <a:gd name="connsiteY5" fmla="*/ 3019425 h 5924550"/>
                <a:gd name="connsiteX6" fmla="*/ 4922 w 416931"/>
                <a:gd name="connsiteY6" fmla="*/ 3600450 h 5924550"/>
                <a:gd name="connsiteX7" fmla="*/ 109697 w 416931"/>
                <a:gd name="connsiteY7" fmla="*/ 4257675 h 5924550"/>
                <a:gd name="connsiteX8" fmla="*/ 385922 w 416931"/>
                <a:gd name="connsiteY8" fmla="*/ 5505450 h 5924550"/>
                <a:gd name="connsiteX9" fmla="*/ 395447 w 416931"/>
                <a:gd name="connsiteY9" fmla="*/ 5924550 h 5924550"/>
                <a:gd name="connsiteX0" fmla="*/ 361978 w 412037"/>
                <a:gd name="connsiteY0" fmla="*/ 0 h 5924550"/>
                <a:gd name="connsiteX1" fmla="*/ 342928 w 412037"/>
                <a:gd name="connsiteY1" fmla="*/ 876300 h 5924550"/>
                <a:gd name="connsiteX2" fmla="*/ 276253 w 412037"/>
                <a:gd name="connsiteY2" fmla="*/ 1524000 h 5924550"/>
                <a:gd name="connsiteX3" fmla="*/ 238153 w 412037"/>
                <a:gd name="connsiteY3" fmla="*/ 2152650 h 5924550"/>
                <a:gd name="connsiteX4" fmla="*/ 171478 w 412037"/>
                <a:gd name="connsiteY4" fmla="*/ 2771775 h 5924550"/>
                <a:gd name="connsiteX5" fmla="*/ 95278 w 412037"/>
                <a:gd name="connsiteY5" fmla="*/ 3171825 h 5924550"/>
                <a:gd name="connsiteX6" fmla="*/ 28 w 412037"/>
                <a:gd name="connsiteY6" fmla="*/ 3600450 h 5924550"/>
                <a:gd name="connsiteX7" fmla="*/ 104803 w 412037"/>
                <a:gd name="connsiteY7" fmla="*/ 4257675 h 5924550"/>
                <a:gd name="connsiteX8" fmla="*/ 381028 w 412037"/>
                <a:gd name="connsiteY8" fmla="*/ 5505450 h 5924550"/>
                <a:gd name="connsiteX9" fmla="*/ 390553 w 412037"/>
                <a:gd name="connsiteY9" fmla="*/ 5924550 h 5924550"/>
                <a:gd name="connsiteX0" fmla="*/ 342936 w 392995"/>
                <a:gd name="connsiteY0" fmla="*/ 0 h 5924550"/>
                <a:gd name="connsiteX1" fmla="*/ 323886 w 392995"/>
                <a:gd name="connsiteY1" fmla="*/ 876300 h 5924550"/>
                <a:gd name="connsiteX2" fmla="*/ 257211 w 392995"/>
                <a:gd name="connsiteY2" fmla="*/ 1524000 h 5924550"/>
                <a:gd name="connsiteX3" fmla="*/ 219111 w 392995"/>
                <a:gd name="connsiteY3" fmla="*/ 2152650 h 5924550"/>
                <a:gd name="connsiteX4" fmla="*/ 152436 w 392995"/>
                <a:gd name="connsiteY4" fmla="*/ 2771775 h 5924550"/>
                <a:gd name="connsiteX5" fmla="*/ 76236 w 392995"/>
                <a:gd name="connsiteY5" fmla="*/ 3171825 h 5924550"/>
                <a:gd name="connsiteX6" fmla="*/ 36 w 392995"/>
                <a:gd name="connsiteY6" fmla="*/ 3600450 h 5924550"/>
                <a:gd name="connsiteX7" fmla="*/ 85761 w 392995"/>
                <a:gd name="connsiteY7" fmla="*/ 4257675 h 5924550"/>
                <a:gd name="connsiteX8" fmla="*/ 361986 w 392995"/>
                <a:gd name="connsiteY8" fmla="*/ 5505450 h 5924550"/>
                <a:gd name="connsiteX9" fmla="*/ 371511 w 392995"/>
                <a:gd name="connsiteY9" fmla="*/ 5924550 h 5924550"/>
                <a:gd name="connsiteX0" fmla="*/ 352461 w 392995"/>
                <a:gd name="connsiteY0" fmla="*/ 0 h 6038850"/>
                <a:gd name="connsiteX1" fmla="*/ 323886 w 392995"/>
                <a:gd name="connsiteY1" fmla="*/ 990600 h 6038850"/>
                <a:gd name="connsiteX2" fmla="*/ 257211 w 392995"/>
                <a:gd name="connsiteY2" fmla="*/ 1638300 h 6038850"/>
                <a:gd name="connsiteX3" fmla="*/ 219111 w 392995"/>
                <a:gd name="connsiteY3" fmla="*/ 2266950 h 6038850"/>
                <a:gd name="connsiteX4" fmla="*/ 152436 w 392995"/>
                <a:gd name="connsiteY4" fmla="*/ 2886075 h 6038850"/>
                <a:gd name="connsiteX5" fmla="*/ 76236 w 392995"/>
                <a:gd name="connsiteY5" fmla="*/ 3286125 h 6038850"/>
                <a:gd name="connsiteX6" fmla="*/ 36 w 392995"/>
                <a:gd name="connsiteY6" fmla="*/ 3714750 h 6038850"/>
                <a:gd name="connsiteX7" fmla="*/ 85761 w 392995"/>
                <a:gd name="connsiteY7" fmla="*/ 4371975 h 6038850"/>
                <a:gd name="connsiteX8" fmla="*/ 361986 w 392995"/>
                <a:gd name="connsiteY8" fmla="*/ 5619750 h 6038850"/>
                <a:gd name="connsiteX9" fmla="*/ 371511 w 392995"/>
                <a:gd name="connsiteY9" fmla="*/ 6038850 h 6038850"/>
                <a:gd name="connsiteX0" fmla="*/ 352461 w 392995"/>
                <a:gd name="connsiteY0" fmla="*/ 0 h 6038850"/>
                <a:gd name="connsiteX1" fmla="*/ 323886 w 392995"/>
                <a:gd name="connsiteY1" fmla="*/ 990600 h 6038850"/>
                <a:gd name="connsiteX2" fmla="*/ 257211 w 392995"/>
                <a:gd name="connsiteY2" fmla="*/ 1638300 h 6038850"/>
                <a:gd name="connsiteX3" fmla="*/ 219111 w 392995"/>
                <a:gd name="connsiteY3" fmla="*/ 2266950 h 6038850"/>
                <a:gd name="connsiteX4" fmla="*/ 152436 w 392995"/>
                <a:gd name="connsiteY4" fmla="*/ 2886075 h 6038850"/>
                <a:gd name="connsiteX5" fmla="*/ 76236 w 392995"/>
                <a:gd name="connsiteY5" fmla="*/ 3286125 h 6038850"/>
                <a:gd name="connsiteX6" fmla="*/ 36 w 392995"/>
                <a:gd name="connsiteY6" fmla="*/ 3714750 h 6038850"/>
                <a:gd name="connsiteX7" fmla="*/ 85761 w 392995"/>
                <a:gd name="connsiteY7" fmla="*/ 4371975 h 6038850"/>
                <a:gd name="connsiteX8" fmla="*/ 361986 w 392995"/>
                <a:gd name="connsiteY8" fmla="*/ 5619750 h 6038850"/>
                <a:gd name="connsiteX9" fmla="*/ 371511 w 392995"/>
                <a:gd name="connsiteY9" fmla="*/ 6038850 h 6038850"/>
                <a:gd name="connsiteX0" fmla="*/ 352461 w 392995"/>
                <a:gd name="connsiteY0" fmla="*/ 0 h 6038850"/>
                <a:gd name="connsiteX1" fmla="*/ 323886 w 392995"/>
                <a:gd name="connsiteY1" fmla="*/ 990600 h 6038850"/>
                <a:gd name="connsiteX2" fmla="*/ 257211 w 392995"/>
                <a:gd name="connsiteY2" fmla="*/ 1638300 h 6038850"/>
                <a:gd name="connsiteX3" fmla="*/ 190536 w 392995"/>
                <a:gd name="connsiteY3" fmla="*/ 2276475 h 6038850"/>
                <a:gd name="connsiteX4" fmla="*/ 152436 w 392995"/>
                <a:gd name="connsiteY4" fmla="*/ 2886075 h 6038850"/>
                <a:gd name="connsiteX5" fmla="*/ 76236 w 392995"/>
                <a:gd name="connsiteY5" fmla="*/ 3286125 h 6038850"/>
                <a:gd name="connsiteX6" fmla="*/ 36 w 392995"/>
                <a:gd name="connsiteY6" fmla="*/ 3714750 h 6038850"/>
                <a:gd name="connsiteX7" fmla="*/ 85761 w 392995"/>
                <a:gd name="connsiteY7" fmla="*/ 4371975 h 6038850"/>
                <a:gd name="connsiteX8" fmla="*/ 361986 w 392995"/>
                <a:gd name="connsiteY8" fmla="*/ 5619750 h 6038850"/>
                <a:gd name="connsiteX9" fmla="*/ 371511 w 392995"/>
                <a:gd name="connsiteY9" fmla="*/ 6038850 h 6038850"/>
                <a:gd name="connsiteX0" fmla="*/ 352461 w 392995"/>
                <a:gd name="connsiteY0" fmla="*/ 0 h 6038850"/>
                <a:gd name="connsiteX1" fmla="*/ 323886 w 392995"/>
                <a:gd name="connsiteY1" fmla="*/ 990600 h 6038850"/>
                <a:gd name="connsiteX2" fmla="*/ 257211 w 392995"/>
                <a:gd name="connsiteY2" fmla="*/ 1638300 h 6038850"/>
                <a:gd name="connsiteX3" fmla="*/ 200061 w 392995"/>
                <a:gd name="connsiteY3" fmla="*/ 2333625 h 6038850"/>
                <a:gd name="connsiteX4" fmla="*/ 152436 w 392995"/>
                <a:gd name="connsiteY4" fmla="*/ 2886075 h 6038850"/>
                <a:gd name="connsiteX5" fmla="*/ 76236 w 392995"/>
                <a:gd name="connsiteY5" fmla="*/ 3286125 h 6038850"/>
                <a:gd name="connsiteX6" fmla="*/ 36 w 392995"/>
                <a:gd name="connsiteY6" fmla="*/ 3714750 h 6038850"/>
                <a:gd name="connsiteX7" fmla="*/ 85761 w 392995"/>
                <a:gd name="connsiteY7" fmla="*/ 4371975 h 6038850"/>
                <a:gd name="connsiteX8" fmla="*/ 361986 w 392995"/>
                <a:gd name="connsiteY8" fmla="*/ 5619750 h 6038850"/>
                <a:gd name="connsiteX9" fmla="*/ 371511 w 392995"/>
                <a:gd name="connsiteY9" fmla="*/ 6038850 h 6038850"/>
                <a:gd name="connsiteX0" fmla="*/ 352458 w 392992"/>
                <a:gd name="connsiteY0" fmla="*/ 0 h 6038850"/>
                <a:gd name="connsiteX1" fmla="*/ 323883 w 392992"/>
                <a:gd name="connsiteY1" fmla="*/ 990600 h 6038850"/>
                <a:gd name="connsiteX2" fmla="*/ 257208 w 392992"/>
                <a:gd name="connsiteY2" fmla="*/ 1638300 h 6038850"/>
                <a:gd name="connsiteX3" fmla="*/ 200058 w 392992"/>
                <a:gd name="connsiteY3" fmla="*/ 2333625 h 6038850"/>
                <a:gd name="connsiteX4" fmla="*/ 123858 w 392992"/>
                <a:gd name="connsiteY4" fmla="*/ 2924175 h 6038850"/>
                <a:gd name="connsiteX5" fmla="*/ 76233 w 392992"/>
                <a:gd name="connsiteY5" fmla="*/ 3286125 h 6038850"/>
                <a:gd name="connsiteX6" fmla="*/ 33 w 392992"/>
                <a:gd name="connsiteY6" fmla="*/ 3714750 h 6038850"/>
                <a:gd name="connsiteX7" fmla="*/ 85758 w 392992"/>
                <a:gd name="connsiteY7" fmla="*/ 4371975 h 6038850"/>
                <a:gd name="connsiteX8" fmla="*/ 361983 w 392992"/>
                <a:gd name="connsiteY8" fmla="*/ 5619750 h 6038850"/>
                <a:gd name="connsiteX9" fmla="*/ 371508 w 392992"/>
                <a:gd name="connsiteY9" fmla="*/ 6038850 h 6038850"/>
                <a:gd name="connsiteX0" fmla="*/ 352458 w 392992"/>
                <a:gd name="connsiteY0" fmla="*/ 0 h 6038850"/>
                <a:gd name="connsiteX1" fmla="*/ 323883 w 392992"/>
                <a:gd name="connsiteY1" fmla="*/ 990600 h 6038850"/>
                <a:gd name="connsiteX2" fmla="*/ 257208 w 392992"/>
                <a:gd name="connsiteY2" fmla="*/ 1638300 h 6038850"/>
                <a:gd name="connsiteX3" fmla="*/ 200058 w 392992"/>
                <a:gd name="connsiteY3" fmla="*/ 2333625 h 6038850"/>
                <a:gd name="connsiteX4" fmla="*/ 123858 w 392992"/>
                <a:gd name="connsiteY4" fmla="*/ 2924175 h 6038850"/>
                <a:gd name="connsiteX5" fmla="*/ 76233 w 392992"/>
                <a:gd name="connsiteY5" fmla="*/ 3286125 h 6038850"/>
                <a:gd name="connsiteX6" fmla="*/ 33 w 392992"/>
                <a:gd name="connsiteY6" fmla="*/ 3714750 h 6038850"/>
                <a:gd name="connsiteX7" fmla="*/ 85758 w 392992"/>
                <a:gd name="connsiteY7" fmla="*/ 4371975 h 6038850"/>
                <a:gd name="connsiteX8" fmla="*/ 361983 w 392992"/>
                <a:gd name="connsiteY8" fmla="*/ 5619750 h 6038850"/>
                <a:gd name="connsiteX9" fmla="*/ 371508 w 392992"/>
                <a:gd name="connsiteY9" fmla="*/ 6038850 h 6038850"/>
                <a:gd name="connsiteX0" fmla="*/ 353216 w 393750"/>
                <a:gd name="connsiteY0" fmla="*/ 0 h 6038850"/>
                <a:gd name="connsiteX1" fmla="*/ 324641 w 393750"/>
                <a:gd name="connsiteY1" fmla="*/ 990600 h 6038850"/>
                <a:gd name="connsiteX2" fmla="*/ 257966 w 393750"/>
                <a:gd name="connsiteY2" fmla="*/ 1638300 h 6038850"/>
                <a:gd name="connsiteX3" fmla="*/ 200816 w 393750"/>
                <a:gd name="connsiteY3" fmla="*/ 2333625 h 6038850"/>
                <a:gd name="connsiteX4" fmla="*/ 124616 w 393750"/>
                <a:gd name="connsiteY4" fmla="*/ 2924175 h 6038850"/>
                <a:gd name="connsiteX5" fmla="*/ 48416 w 393750"/>
                <a:gd name="connsiteY5" fmla="*/ 3381375 h 6038850"/>
                <a:gd name="connsiteX6" fmla="*/ 791 w 393750"/>
                <a:gd name="connsiteY6" fmla="*/ 3714750 h 6038850"/>
                <a:gd name="connsiteX7" fmla="*/ 86516 w 393750"/>
                <a:gd name="connsiteY7" fmla="*/ 4371975 h 6038850"/>
                <a:gd name="connsiteX8" fmla="*/ 362741 w 393750"/>
                <a:gd name="connsiteY8" fmla="*/ 5619750 h 6038850"/>
                <a:gd name="connsiteX9" fmla="*/ 372266 w 393750"/>
                <a:gd name="connsiteY9" fmla="*/ 6038850 h 6038850"/>
                <a:gd name="connsiteX0" fmla="*/ 353216 w 378158"/>
                <a:gd name="connsiteY0" fmla="*/ 0 h 6038850"/>
                <a:gd name="connsiteX1" fmla="*/ 324641 w 378158"/>
                <a:gd name="connsiteY1" fmla="*/ 990600 h 6038850"/>
                <a:gd name="connsiteX2" fmla="*/ 257966 w 378158"/>
                <a:gd name="connsiteY2" fmla="*/ 1638300 h 6038850"/>
                <a:gd name="connsiteX3" fmla="*/ 200816 w 378158"/>
                <a:gd name="connsiteY3" fmla="*/ 2333625 h 6038850"/>
                <a:gd name="connsiteX4" fmla="*/ 124616 w 378158"/>
                <a:gd name="connsiteY4" fmla="*/ 2924175 h 6038850"/>
                <a:gd name="connsiteX5" fmla="*/ 48416 w 378158"/>
                <a:gd name="connsiteY5" fmla="*/ 3381375 h 6038850"/>
                <a:gd name="connsiteX6" fmla="*/ 791 w 378158"/>
                <a:gd name="connsiteY6" fmla="*/ 3714750 h 6038850"/>
                <a:gd name="connsiteX7" fmla="*/ 86516 w 378158"/>
                <a:gd name="connsiteY7" fmla="*/ 4371975 h 6038850"/>
                <a:gd name="connsiteX8" fmla="*/ 302416 w 378158"/>
                <a:gd name="connsiteY8" fmla="*/ 5651500 h 6038850"/>
                <a:gd name="connsiteX9" fmla="*/ 372266 w 378158"/>
                <a:gd name="connsiteY9" fmla="*/ 6038850 h 6038850"/>
                <a:gd name="connsiteX0" fmla="*/ 353216 w 354013"/>
                <a:gd name="connsiteY0" fmla="*/ 0 h 6134100"/>
                <a:gd name="connsiteX1" fmla="*/ 324641 w 354013"/>
                <a:gd name="connsiteY1" fmla="*/ 990600 h 6134100"/>
                <a:gd name="connsiteX2" fmla="*/ 257966 w 354013"/>
                <a:gd name="connsiteY2" fmla="*/ 1638300 h 6134100"/>
                <a:gd name="connsiteX3" fmla="*/ 200816 w 354013"/>
                <a:gd name="connsiteY3" fmla="*/ 2333625 h 6134100"/>
                <a:gd name="connsiteX4" fmla="*/ 124616 w 354013"/>
                <a:gd name="connsiteY4" fmla="*/ 2924175 h 6134100"/>
                <a:gd name="connsiteX5" fmla="*/ 48416 w 354013"/>
                <a:gd name="connsiteY5" fmla="*/ 3381375 h 6134100"/>
                <a:gd name="connsiteX6" fmla="*/ 791 w 354013"/>
                <a:gd name="connsiteY6" fmla="*/ 3714750 h 6134100"/>
                <a:gd name="connsiteX7" fmla="*/ 86516 w 354013"/>
                <a:gd name="connsiteY7" fmla="*/ 4371975 h 6134100"/>
                <a:gd name="connsiteX8" fmla="*/ 302416 w 354013"/>
                <a:gd name="connsiteY8" fmla="*/ 5651500 h 6134100"/>
                <a:gd name="connsiteX9" fmla="*/ 308766 w 354013"/>
                <a:gd name="connsiteY9" fmla="*/ 6134100 h 6134100"/>
                <a:gd name="connsiteX0" fmla="*/ 353216 w 354013"/>
                <a:gd name="connsiteY0" fmla="*/ 0 h 6134100"/>
                <a:gd name="connsiteX1" fmla="*/ 324641 w 354013"/>
                <a:gd name="connsiteY1" fmla="*/ 990600 h 6134100"/>
                <a:gd name="connsiteX2" fmla="*/ 257966 w 354013"/>
                <a:gd name="connsiteY2" fmla="*/ 1638300 h 6134100"/>
                <a:gd name="connsiteX3" fmla="*/ 200816 w 354013"/>
                <a:gd name="connsiteY3" fmla="*/ 2333625 h 6134100"/>
                <a:gd name="connsiteX4" fmla="*/ 124616 w 354013"/>
                <a:gd name="connsiteY4" fmla="*/ 2924175 h 6134100"/>
                <a:gd name="connsiteX5" fmla="*/ 48416 w 354013"/>
                <a:gd name="connsiteY5" fmla="*/ 3381375 h 6134100"/>
                <a:gd name="connsiteX6" fmla="*/ 791 w 354013"/>
                <a:gd name="connsiteY6" fmla="*/ 3714750 h 6134100"/>
                <a:gd name="connsiteX7" fmla="*/ 86516 w 354013"/>
                <a:gd name="connsiteY7" fmla="*/ 4371975 h 6134100"/>
                <a:gd name="connsiteX8" fmla="*/ 302416 w 354013"/>
                <a:gd name="connsiteY8" fmla="*/ 5651500 h 6134100"/>
                <a:gd name="connsiteX9" fmla="*/ 308766 w 354013"/>
                <a:gd name="connsiteY9" fmla="*/ 6134100 h 6134100"/>
                <a:gd name="connsiteX0" fmla="*/ 353216 w 354013"/>
                <a:gd name="connsiteY0" fmla="*/ 0 h 6134100"/>
                <a:gd name="connsiteX1" fmla="*/ 324641 w 354013"/>
                <a:gd name="connsiteY1" fmla="*/ 990600 h 6134100"/>
                <a:gd name="connsiteX2" fmla="*/ 257966 w 354013"/>
                <a:gd name="connsiteY2" fmla="*/ 1638300 h 6134100"/>
                <a:gd name="connsiteX3" fmla="*/ 200816 w 354013"/>
                <a:gd name="connsiteY3" fmla="*/ 2333625 h 6134100"/>
                <a:gd name="connsiteX4" fmla="*/ 124616 w 354013"/>
                <a:gd name="connsiteY4" fmla="*/ 2924175 h 6134100"/>
                <a:gd name="connsiteX5" fmla="*/ 48416 w 354013"/>
                <a:gd name="connsiteY5" fmla="*/ 3381375 h 6134100"/>
                <a:gd name="connsiteX6" fmla="*/ 791 w 354013"/>
                <a:gd name="connsiteY6" fmla="*/ 3714750 h 6134100"/>
                <a:gd name="connsiteX7" fmla="*/ 86516 w 354013"/>
                <a:gd name="connsiteY7" fmla="*/ 4371975 h 6134100"/>
                <a:gd name="connsiteX8" fmla="*/ 302416 w 354013"/>
                <a:gd name="connsiteY8" fmla="*/ 5651500 h 6134100"/>
                <a:gd name="connsiteX9" fmla="*/ 308766 w 354013"/>
                <a:gd name="connsiteY9" fmla="*/ 6134100 h 6134100"/>
                <a:gd name="connsiteX0" fmla="*/ 353216 w 353938"/>
                <a:gd name="connsiteY0" fmla="*/ 0 h 6134100"/>
                <a:gd name="connsiteX1" fmla="*/ 324641 w 353938"/>
                <a:gd name="connsiteY1" fmla="*/ 990600 h 6134100"/>
                <a:gd name="connsiteX2" fmla="*/ 272254 w 353938"/>
                <a:gd name="connsiteY2" fmla="*/ 1590675 h 6134100"/>
                <a:gd name="connsiteX3" fmla="*/ 200816 w 353938"/>
                <a:gd name="connsiteY3" fmla="*/ 2333625 h 6134100"/>
                <a:gd name="connsiteX4" fmla="*/ 124616 w 353938"/>
                <a:gd name="connsiteY4" fmla="*/ 2924175 h 6134100"/>
                <a:gd name="connsiteX5" fmla="*/ 48416 w 353938"/>
                <a:gd name="connsiteY5" fmla="*/ 3381375 h 6134100"/>
                <a:gd name="connsiteX6" fmla="*/ 791 w 353938"/>
                <a:gd name="connsiteY6" fmla="*/ 3714750 h 6134100"/>
                <a:gd name="connsiteX7" fmla="*/ 86516 w 353938"/>
                <a:gd name="connsiteY7" fmla="*/ 4371975 h 6134100"/>
                <a:gd name="connsiteX8" fmla="*/ 302416 w 353938"/>
                <a:gd name="connsiteY8" fmla="*/ 5651500 h 6134100"/>
                <a:gd name="connsiteX9" fmla="*/ 308766 w 353938"/>
                <a:gd name="connsiteY9" fmla="*/ 6134100 h 6134100"/>
                <a:gd name="connsiteX0" fmla="*/ 353216 w 354894"/>
                <a:gd name="connsiteY0" fmla="*/ 0 h 6134100"/>
                <a:gd name="connsiteX1" fmla="*/ 338928 w 354894"/>
                <a:gd name="connsiteY1" fmla="*/ 966788 h 6134100"/>
                <a:gd name="connsiteX2" fmla="*/ 272254 w 354894"/>
                <a:gd name="connsiteY2" fmla="*/ 1590675 h 6134100"/>
                <a:gd name="connsiteX3" fmla="*/ 200816 w 354894"/>
                <a:gd name="connsiteY3" fmla="*/ 2333625 h 6134100"/>
                <a:gd name="connsiteX4" fmla="*/ 124616 w 354894"/>
                <a:gd name="connsiteY4" fmla="*/ 2924175 h 6134100"/>
                <a:gd name="connsiteX5" fmla="*/ 48416 w 354894"/>
                <a:gd name="connsiteY5" fmla="*/ 3381375 h 6134100"/>
                <a:gd name="connsiteX6" fmla="*/ 791 w 354894"/>
                <a:gd name="connsiteY6" fmla="*/ 3714750 h 6134100"/>
                <a:gd name="connsiteX7" fmla="*/ 86516 w 354894"/>
                <a:gd name="connsiteY7" fmla="*/ 4371975 h 6134100"/>
                <a:gd name="connsiteX8" fmla="*/ 302416 w 354894"/>
                <a:gd name="connsiteY8" fmla="*/ 5651500 h 6134100"/>
                <a:gd name="connsiteX9" fmla="*/ 308766 w 354894"/>
                <a:gd name="connsiteY9" fmla="*/ 6134100 h 6134100"/>
                <a:gd name="connsiteX0" fmla="*/ 353216 w 354894"/>
                <a:gd name="connsiteY0" fmla="*/ 0 h 6134100"/>
                <a:gd name="connsiteX1" fmla="*/ 338928 w 354894"/>
                <a:gd name="connsiteY1" fmla="*/ 966788 h 6134100"/>
                <a:gd name="connsiteX2" fmla="*/ 272254 w 354894"/>
                <a:gd name="connsiteY2" fmla="*/ 1590675 h 6134100"/>
                <a:gd name="connsiteX3" fmla="*/ 200816 w 354894"/>
                <a:gd name="connsiteY3" fmla="*/ 2333625 h 6134100"/>
                <a:gd name="connsiteX4" fmla="*/ 124616 w 354894"/>
                <a:gd name="connsiteY4" fmla="*/ 2924175 h 6134100"/>
                <a:gd name="connsiteX5" fmla="*/ 48416 w 354894"/>
                <a:gd name="connsiteY5" fmla="*/ 3381375 h 6134100"/>
                <a:gd name="connsiteX6" fmla="*/ 791 w 354894"/>
                <a:gd name="connsiteY6" fmla="*/ 3714750 h 6134100"/>
                <a:gd name="connsiteX7" fmla="*/ 86516 w 354894"/>
                <a:gd name="connsiteY7" fmla="*/ 4371975 h 6134100"/>
                <a:gd name="connsiteX8" fmla="*/ 302416 w 354894"/>
                <a:gd name="connsiteY8" fmla="*/ 5651500 h 6134100"/>
                <a:gd name="connsiteX9" fmla="*/ 308766 w 354894"/>
                <a:gd name="connsiteY9" fmla="*/ 6134100 h 6134100"/>
                <a:gd name="connsiteX0" fmla="*/ 362995 w 363956"/>
                <a:gd name="connsiteY0" fmla="*/ 0 h 6121875"/>
                <a:gd name="connsiteX1" fmla="*/ 338928 w 363956"/>
                <a:gd name="connsiteY1" fmla="*/ 954563 h 6121875"/>
                <a:gd name="connsiteX2" fmla="*/ 272254 w 363956"/>
                <a:gd name="connsiteY2" fmla="*/ 1578450 h 6121875"/>
                <a:gd name="connsiteX3" fmla="*/ 200816 w 363956"/>
                <a:gd name="connsiteY3" fmla="*/ 2321400 h 6121875"/>
                <a:gd name="connsiteX4" fmla="*/ 124616 w 363956"/>
                <a:gd name="connsiteY4" fmla="*/ 2911950 h 6121875"/>
                <a:gd name="connsiteX5" fmla="*/ 48416 w 363956"/>
                <a:gd name="connsiteY5" fmla="*/ 3369150 h 6121875"/>
                <a:gd name="connsiteX6" fmla="*/ 791 w 363956"/>
                <a:gd name="connsiteY6" fmla="*/ 3702525 h 6121875"/>
                <a:gd name="connsiteX7" fmla="*/ 86516 w 363956"/>
                <a:gd name="connsiteY7" fmla="*/ 4359750 h 6121875"/>
                <a:gd name="connsiteX8" fmla="*/ 302416 w 363956"/>
                <a:gd name="connsiteY8" fmla="*/ 5639275 h 6121875"/>
                <a:gd name="connsiteX9" fmla="*/ 308766 w 363956"/>
                <a:gd name="connsiteY9" fmla="*/ 6121875 h 6121875"/>
                <a:gd name="connsiteX0" fmla="*/ 357915 w 359158"/>
                <a:gd name="connsiteY0" fmla="*/ 0 h 6106635"/>
                <a:gd name="connsiteX1" fmla="*/ 338928 w 359158"/>
                <a:gd name="connsiteY1" fmla="*/ 939323 h 6106635"/>
                <a:gd name="connsiteX2" fmla="*/ 272254 w 359158"/>
                <a:gd name="connsiteY2" fmla="*/ 1563210 h 6106635"/>
                <a:gd name="connsiteX3" fmla="*/ 200816 w 359158"/>
                <a:gd name="connsiteY3" fmla="*/ 2306160 h 6106635"/>
                <a:gd name="connsiteX4" fmla="*/ 124616 w 359158"/>
                <a:gd name="connsiteY4" fmla="*/ 2896710 h 6106635"/>
                <a:gd name="connsiteX5" fmla="*/ 48416 w 359158"/>
                <a:gd name="connsiteY5" fmla="*/ 3353910 h 6106635"/>
                <a:gd name="connsiteX6" fmla="*/ 791 w 359158"/>
                <a:gd name="connsiteY6" fmla="*/ 3687285 h 6106635"/>
                <a:gd name="connsiteX7" fmla="*/ 86516 w 359158"/>
                <a:gd name="connsiteY7" fmla="*/ 4344510 h 6106635"/>
                <a:gd name="connsiteX8" fmla="*/ 302416 w 359158"/>
                <a:gd name="connsiteY8" fmla="*/ 5624035 h 6106635"/>
                <a:gd name="connsiteX9" fmla="*/ 308766 w 359158"/>
                <a:gd name="connsiteY9" fmla="*/ 6106635 h 6106635"/>
                <a:gd name="connsiteX0" fmla="*/ 357915 w 358741"/>
                <a:gd name="connsiteY0" fmla="*/ 0 h 6106635"/>
                <a:gd name="connsiteX1" fmla="*/ 338928 w 358741"/>
                <a:gd name="connsiteY1" fmla="*/ 939323 h 6106635"/>
                <a:gd name="connsiteX2" fmla="*/ 317974 w 358741"/>
                <a:gd name="connsiteY2" fmla="*/ 1593690 h 6106635"/>
                <a:gd name="connsiteX3" fmla="*/ 200816 w 358741"/>
                <a:gd name="connsiteY3" fmla="*/ 2306160 h 6106635"/>
                <a:gd name="connsiteX4" fmla="*/ 124616 w 358741"/>
                <a:gd name="connsiteY4" fmla="*/ 2896710 h 6106635"/>
                <a:gd name="connsiteX5" fmla="*/ 48416 w 358741"/>
                <a:gd name="connsiteY5" fmla="*/ 3353910 h 6106635"/>
                <a:gd name="connsiteX6" fmla="*/ 791 w 358741"/>
                <a:gd name="connsiteY6" fmla="*/ 3687285 h 6106635"/>
                <a:gd name="connsiteX7" fmla="*/ 86516 w 358741"/>
                <a:gd name="connsiteY7" fmla="*/ 4344510 h 6106635"/>
                <a:gd name="connsiteX8" fmla="*/ 302416 w 358741"/>
                <a:gd name="connsiteY8" fmla="*/ 5624035 h 6106635"/>
                <a:gd name="connsiteX9" fmla="*/ 308766 w 358741"/>
                <a:gd name="connsiteY9" fmla="*/ 6106635 h 6106635"/>
                <a:gd name="connsiteX0" fmla="*/ 357915 w 358741"/>
                <a:gd name="connsiteY0" fmla="*/ 0 h 6106635"/>
                <a:gd name="connsiteX1" fmla="*/ 338928 w 358741"/>
                <a:gd name="connsiteY1" fmla="*/ 939323 h 6106635"/>
                <a:gd name="connsiteX2" fmla="*/ 317974 w 358741"/>
                <a:gd name="connsiteY2" fmla="*/ 1593690 h 6106635"/>
                <a:gd name="connsiteX3" fmla="*/ 231296 w 358741"/>
                <a:gd name="connsiteY3" fmla="*/ 2377280 h 6106635"/>
                <a:gd name="connsiteX4" fmla="*/ 124616 w 358741"/>
                <a:gd name="connsiteY4" fmla="*/ 2896710 h 6106635"/>
                <a:gd name="connsiteX5" fmla="*/ 48416 w 358741"/>
                <a:gd name="connsiteY5" fmla="*/ 3353910 h 6106635"/>
                <a:gd name="connsiteX6" fmla="*/ 791 w 358741"/>
                <a:gd name="connsiteY6" fmla="*/ 3687285 h 6106635"/>
                <a:gd name="connsiteX7" fmla="*/ 86516 w 358741"/>
                <a:gd name="connsiteY7" fmla="*/ 4344510 h 6106635"/>
                <a:gd name="connsiteX8" fmla="*/ 302416 w 358741"/>
                <a:gd name="connsiteY8" fmla="*/ 5624035 h 6106635"/>
                <a:gd name="connsiteX9" fmla="*/ 308766 w 358741"/>
                <a:gd name="connsiteY9" fmla="*/ 6106635 h 6106635"/>
                <a:gd name="connsiteX0" fmla="*/ 358302 w 359128"/>
                <a:gd name="connsiteY0" fmla="*/ 0 h 6106635"/>
                <a:gd name="connsiteX1" fmla="*/ 339315 w 359128"/>
                <a:gd name="connsiteY1" fmla="*/ 939323 h 6106635"/>
                <a:gd name="connsiteX2" fmla="*/ 318361 w 359128"/>
                <a:gd name="connsiteY2" fmla="*/ 1593690 h 6106635"/>
                <a:gd name="connsiteX3" fmla="*/ 231683 w 359128"/>
                <a:gd name="connsiteY3" fmla="*/ 2377280 h 6106635"/>
                <a:gd name="connsiteX4" fmla="*/ 206283 w 359128"/>
                <a:gd name="connsiteY4" fmla="*/ 2774790 h 6106635"/>
                <a:gd name="connsiteX5" fmla="*/ 48803 w 359128"/>
                <a:gd name="connsiteY5" fmla="*/ 3353910 h 6106635"/>
                <a:gd name="connsiteX6" fmla="*/ 1178 w 359128"/>
                <a:gd name="connsiteY6" fmla="*/ 3687285 h 6106635"/>
                <a:gd name="connsiteX7" fmla="*/ 86903 w 359128"/>
                <a:gd name="connsiteY7" fmla="*/ 4344510 h 6106635"/>
                <a:gd name="connsiteX8" fmla="*/ 302803 w 359128"/>
                <a:gd name="connsiteY8" fmla="*/ 5624035 h 6106635"/>
                <a:gd name="connsiteX9" fmla="*/ 309153 w 359128"/>
                <a:gd name="connsiteY9" fmla="*/ 6106635 h 6106635"/>
                <a:gd name="connsiteX0" fmla="*/ 358302 w 359128"/>
                <a:gd name="connsiteY0" fmla="*/ 0 h 6106635"/>
                <a:gd name="connsiteX1" fmla="*/ 339315 w 359128"/>
                <a:gd name="connsiteY1" fmla="*/ 939323 h 6106635"/>
                <a:gd name="connsiteX2" fmla="*/ 318361 w 359128"/>
                <a:gd name="connsiteY2" fmla="*/ 1593690 h 6106635"/>
                <a:gd name="connsiteX3" fmla="*/ 246923 w 359128"/>
                <a:gd name="connsiteY3" fmla="*/ 2296000 h 6106635"/>
                <a:gd name="connsiteX4" fmla="*/ 206283 w 359128"/>
                <a:gd name="connsiteY4" fmla="*/ 2774790 h 6106635"/>
                <a:gd name="connsiteX5" fmla="*/ 48803 w 359128"/>
                <a:gd name="connsiteY5" fmla="*/ 3353910 h 6106635"/>
                <a:gd name="connsiteX6" fmla="*/ 1178 w 359128"/>
                <a:gd name="connsiteY6" fmla="*/ 3687285 h 6106635"/>
                <a:gd name="connsiteX7" fmla="*/ 86903 w 359128"/>
                <a:gd name="connsiteY7" fmla="*/ 4344510 h 6106635"/>
                <a:gd name="connsiteX8" fmla="*/ 302803 w 359128"/>
                <a:gd name="connsiteY8" fmla="*/ 5624035 h 6106635"/>
                <a:gd name="connsiteX9" fmla="*/ 309153 w 359128"/>
                <a:gd name="connsiteY9" fmla="*/ 6106635 h 6106635"/>
                <a:gd name="connsiteX0" fmla="*/ 358302 w 359128"/>
                <a:gd name="connsiteY0" fmla="*/ 0 h 6106635"/>
                <a:gd name="connsiteX1" fmla="*/ 339315 w 359128"/>
                <a:gd name="connsiteY1" fmla="*/ 939323 h 6106635"/>
                <a:gd name="connsiteX2" fmla="*/ 318361 w 359128"/>
                <a:gd name="connsiteY2" fmla="*/ 1593690 h 6106635"/>
                <a:gd name="connsiteX3" fmla="*/ 267243 w 359128"/>
                <a:gd name="connsiteY3" fmla="*/ 2250280 h 6106635"/>
                <a:gd name="connsiteX4" fmla="*/ 206283 w 359128"/>
                <a:gd name="connsiteY4" fmla="*/ 2774790 h 6106635"/>
                <a:gd name="connsiteX5" fmla="*/ 48803 w 359128"/>
                <a:gd name="connsiteY5" fmla="*/ 3353910 h 6106635"/>
                <a:gd name="connsiteX6" fmla="*/ 1178 w 359128"/>
                <a:gd name="connsiteY6" fmla="*/ 3687285 h 6106635"/>
                <a:gd name="connsiteX7" fmla="*/ 86903 w 359128"/>
                <a:gd name="connsiteY7" fmla="*/ 4344510 h 6106635"/>
                <a:gd name="connsiteX8" fmla="*/ 302803 w 359128"/>
                <a:gd name="connsiteY8" fmla="*/ 5624035 h 6106635"/>
                <a:gd name="connsiteX9" fmla="*/ 309153 w 359128"/>
                <a:gd name="connsiteY9" fmla="*/ 6106635 h 6106635"/>
                <a:gd name="connsiteX0" fmla="*/ 358302 w 359128"/>
                <a:gd name="connsiteY0" fmla="*/ 0 h 6106635"/>
                <a:gd name="connsiteX1" fmla="*/ 339315 w 359128"/>
                <a:gd name="connsiteY1" fmla="*/ 939323 h 6106635"/>
                <a:gd name="connsiteX2" fmla="*/ 318361 w 359128"/>
                <a:gd name="connsiteY2" fmla="*/ 1593690 h 6106635"/>
                <a:gd name="connsiteX3" fmla="*/ 287563 w 359128"/>
                <a:gd name="connsiteY3" fmla="*/ 2199480 h 6106635"/>
                <a:gd name="connsiteX4" fmla="*/ 206283 w 359128"/>
                <a:gd name="connsiteY4" fmla="*/ 2774790 h 6106635"/>
                <a:gd name="connsiteX5" fmla="*/ 48803 w 359128"/>
                <a:gd name="connsiteY5" fmla="*/ 3353910 h 6106635"/>
                <a:gd name="connsiteX6" fmla="*/ 1178 w 359128"/>
                <a:gd name="connsiteY6" fmla="*/ 3687285 h 6106635"/>
                <a:gd name="connsiteX7" fmla="*/ 86903 w 359128"/>
                <a:gd name="connsiteY7" fmla="*/ 4344510 h 6106635"/>
                <a:gd name="connsiteX8" fmla="*/ 302803 w 359128"/>
                <a:gd name="connsiteY8" fmla="*/ 5624035 h 6106635"/>
                <a:gd name="connsiteX9" fmla="*/ 309153 w 359128"/>
                <a:gd name="connsiteY9" fmla="*/ 6106635 h 6106635"/>
                <a:gd name="connsiteX0" fmla="*/ 357203 w 358029"/>
                <a:gd name="connsiteY0" fmla="*/ 0 h 6106635"/>
                <a:gd name="connsiteX1" fmla="*/ 338216 w 358029"/>
                <a:gd name="connsiteY1" fmla="*/ 939323 h 6106635"/>
                <a:gd name="connsiteX2" fmla="*/ 317262 w 358029"/>
                <a:gd name="connsiteY2" fmla="*/ 1593690 h 6106635"/>
                <a:gd name="connsiteX3" fmla="*/ 286464 w 358029"/>
                <a:gd name="connsiteY3" fmla="*/ 2199480 h 6106635"/>
                <a:gd name="connsiteX4" fmla="*/ 205184 w 358029"/>
                <a:gd name="connsiteY4" fmla="*/ 2774790 h 6106635"/>
                <a:gd name="connsiteX5" fmla="*/ 73104 w 358029"/>
                <a:gd name="connsiteY5" fmla="*/ 3267550 h 6106635"/>
                <a:gd name="connsiteX6" fmla="*/ 79 w 358029"/>
                <a:gd name="connsiteY6" fmla="*/ 3687285 h 6106635"/>
                <a:gd name="connsiteX7" fmla="*/ 85804 w 358029"/>
                <a:gd name="connsiteY7" fmla="*/ 4344510 h 6106635"/>
                <a:gd name="connsiteX8" fmla="*/ 301704 w 358029"/>
                <a:gd name="connsiteY8" fmla="*/ 5624035 h 6106635"/>
                <a:gd name="connsiteX9" fmla="*/ 308054 w 358029"/>
                <a:gd name="connsiteY9" fmla="*/ 6106635 h 6106635"/>
                <a:gd name="connsiteX0" fmla="*/ 357156 w 357982"/>
                <a:gd name="connsiteY0" fmla="*/ 0 h 6106635"/>
                <a:gd name="connsiteX1" fmla="*/ 338169 w 357982"/>
                <a:gd name="connsiteY1" fmla="*/ 939323 h 6106635"/>
                <a:gd name="connsiteX2" fmla="*/ 317215 w 357982"/>
                <a:gd name="connsiteY2" fmla="*/ 1593690 h 6106635"/>
                <a:gd name="connsiteX3" fmla="*/ 286417 w 357982"/>
                <a:gd name="connsiteY3" fmla="*/ 2199480 h 6106635"/>
                <a:gd name="connsiteX4" fmla="*/ 205137 w 357982"/>
                <a:gd name="connsiteY4" fmla="*/ 2774790 h 6106635"/>
                <a:gd name="connsiteX5" fmla="*/ 93377 w 357982"/>
                <a:gd name="connsiteY5" fmla="*/ 3165950 h 6106635"/>
                <a:gd name="connsiteX6" fmla="*/ 32 w 357982"/>
                <a:gd name="connsiteY6" fmla="*/ 3687285 h 6106635"/>
                <a:gd name="connsiteX7" fmla="*/ 85757 w 357982"/>
                <a:gd name="connsiteY7" fmla="*/ 4344510 h 6106635"/>
                <a:gd name="connsiteX8" fmla="*/ 301657 w 357982"/>
                <a:gd name="connsiteY8" fmla="*/ 5624035 h 6106635"/>
                <a:gd name="connsiteX9" fmla="*/ 308007 w 357982"/>
                <a:gd name="connsiteY9" fmla="*/ 6106635 h 6106635"/>
                <a:gd name="connsiteX0" fmla="*/ 357156 w 357982"/>
                <a:gd name="connsiteY0" fmla="*/ 0 h 6106635"/>
                <a:gd name="connsiteX1" fmla="*/ 338169 w 357982"/>
                <a:gd name="connsiteY1" fmla="*/ 939323 h 6106635"/>
                <a:gd name="connsiteX2" fmla="*/ 317215 w 357982"/>
                <a:gd name="connsiteY2" fmla="*/ 1593690 h 6106635"/>
                <a:gd name="connsiteX3" fmla="*/ 286417 w 357982"/>
                <a:gd name="connsiteY3" fmla="*/ 2199480 h 6106635"/>
                <a:gd name="connsiteX4" fmla="*/ 205137 w 357982"/>
                <a:gd name="connsiteY4" fmla="*/ 2774790 h 6106635"/>
                <a:gd name="connsiteX5" fmla="*/ 93377 w 357982"/>
                <a:gd name="connsiteY5" fmla="*/ 3165950 h 6106635"/>
                <a:gd name="connsiteX6" fmla="*/ 32 w 357982"/>
                <a:gd name="connsiteY6" fmla="*/ 3687285 h 6106635"/>
                <a:gd name="connsiteX7" fmla="*/ 85757 w 357982"/>
                <a:gd name="connsiteY7" fmla="*/ 4344510 h 6106635"/>
                <a:gd name="connsiteX8" fmla="*/ 301657 w 357982"/>
                <a:gd name="connsiteY8" fmla="*/ 5624035 h 6106635"/>
                <a:gd name="connsiteX9" fmla="*/ 308007 w 357982"/>
                <a:gd name="connsiteY9" fmla="*/ 6106635 h 6106635"/>
                <a:gd name="connsiteX0" fmla="*/ 361918 w 362611"/>
                <a:gd name="connsiteY0" fmla="*/ 0 h 6079648"/>
                <a:gd name="connsiteX1" fmla="*/ 338169 w 362611"/>
                <a:gd name="connsiteY1" fmla="*/ 912336 h 6079648"/>
                <a:gd name="connsiteX2" fmla="*/ 317215 w 362611"/>
                <a:gd name="connsiteY2" fmla="*/ 1566703 h 6079648"/>
                <a:gd name="connsiteX3" fmla="*/ 286417 w 362611"/>
                <a:gd name="connsiteY3" fmla="*/ 2172493 h 6079648"/>
                <a:gd name="connsiteX4" fmla="*/ 205137 w 362611"/>
                <a:gd name="connsiteY4" fmla="*/ 2747803 h 6079648"/>
                <a:gd name="connsiteX5" fmla="*/ 93377 w 362611"/>
                <a:gd name="connsiteY5" fmla="*/ 3138963 h 6079648"/>
                <a:gd name="connsiteX6" fmla="*/ 32 w 362611"/>
                <a:gd name="connsiteY6" fmla="*/ 3660298 h 6079648"/>
                <a:gd name="connsiteX7" fmla="*/ 85757 w 362611"/>
                <a:gd name="connsiteY7" fmla="*/ 4317523 h 6079648"/>
                <a:gd name="connsiteX8" fmla="*/ 301657 w 362611"/>
                <a:gd name="connsiteY8" fmla="*/ 5597048 h 6079648"/>
                <a:gd name="connsiteX9" fmla="*/ 308007 w 362611"/>
                <a:gd name="connsiteY9" fmla="*/ 6079648 h 6079648"/>
                <a:gd name="connsiteX0" fmla="*/ 361918 w 361918"/>
                <a:gd name="connsiteY0" fmla="*/ 0 h 6079648"/>
                <a:gd name="connsiteX1" fmla="*/ 338169 w 361918"/>
                <a:gd name="connsiteY1" fmla="*/ 912336 h 6079648"/>
                <a:gd name="connsiteX2" fmla="*/ 317215 w 361918"/>
                <a:gd name="connsiteY2" fmla="*/ 1566703 h 6079648"/>
                <a:gd name="connsiteX3" fmla="*/ 286417 w 361918"/>
                <a:gd name="connsiteY3" fmla="*/ 2172493 h 6079648"/>
                <a:gd name="connsiteX4" fmla="*/ 205137 w 361918"/>
                <a:gd name="connsiteY4" fmla="*/ 2747803 h 6079648"/>
                <a:gd name="connsiteX5" fmla="*/ 93377 w 361918"/>
                <a:gd name="connsiteY5" fmla="*/ 3138963 h 6079648"/>
                <a:gd name="connsiteX6" fmla="*/ 32 w 361918"/>
                <a:gd name="connsiteY6" fmla="*/ 3660298 h 6079648"/>
                <a:gd name="connsiteX7" fmla="*/ 85757 w 361918"/>
                <a:gd name="connsiteY7" fmla="*/ 4317523 h 6079648"/>
                <a:gd name="connsiteX8" fmla="*/ 301657 w 361918"/>
                <a:gd name="connsiteY8" fmla="*/ 5597048 h 6079648"/>
                <a:gd name="connsiteX9" fmla="*/ 308007 w 361918"/>
                <a:gd name="connsiteY9" fmla="*/ 6079648 h 6079648"/>
                <a:gd name="connsiteX0" fmla="*/ 361918 w 361918"/>
                <a:gd name="connsiteY0" fmla="*/ 0 h 6079648"/>
                <a:gd name="connsiteX1" fmla="*/ 350087 w 361918"/>
                <a:gd name="connsiteY1" fmla="*/ 514204 h 6079648"/>
                <a:gd name="connsiteX2" fmla="*/ 338169 w 361918"/>
                <a:gd name="connsiteY2" fmla="*/ 912336 h 6079648"/>
                <a:gd name="connsiteX3" fmla="*/ 317215 w 361918"/>
                <a:gd name="connsiteY3" fmla="*/ 1566703 h 6079648"/>
                <a:gd name="connsiteX4" fmla="*/ 286417 w 361918"/>
                <a:gd name="connsiteY4" fmla="*/ 2172493 h 6079648"/>
                <a:gd name="connsiteX5" fmla="*/ 205137 w 361918"/>
                <a:gd name="connsiteY5" fmla="*/ 2747803 h 6079648"/>
                <a:gd name="connsiteX6" fmla="*/ 93377 w 361918"/>
                <a:gd name="connsiteY6" fmla="*/ 3138963 h 6079648"/>
                <a:gd name="connsiteX7" fmla="*/ 32 w 361918"/>
                <a:gd name="connsiteY7" fmla="*/ 3660298 h 6079648"/>
                <a:gd name="connsiteX8" fmla="*/ 85757 w 361918"/>
                <a:gd name="connsiteY8" fmla="*/ 4317523 h 6079648"/>
                <a:gd name="connsiteX9" fmla="*/ 301657 w 361918"/>
                <a:gd name="connsiteY9" fmla="*/ 5597048 h 6079648"/>
                <a:gd name="connsiteX10" fmla="*/ 308007 w 361918"/>
                <a:gd name="connsiteY10" fmla="*/ 6079648 h 6079648"/>
                <a:gd name="connsiteX0" fmla="*/ 361918 w 361918"/>
                <a:gd name="connsiteY0" fmla="*/ 0 h 6079648"/>
                <a:gd name="connsiteX1" fmla="*/ 354849 w 361918"/>
                <a:gd name="connsiteY1" fmla="*/ 522142 h 6079648"/>
                <a:gd name="connsiteX2" fmla="*/ 338169 w 361918"/>
                <a:gd name="connsiteY2" fmla="*/ 912336 h 6079648"/>
                <a:gd name="connsiteX3" fmla="*/ 317215 w 361918"/>
                <a:gd name="connsiteY3" fmla="*/ 1566703 h 6079648"/>
                <a:gd name="connsiteX4" fmla="*/ 286417 w 361918"/>
                <a:gd name="connsiteY4" fmla="*/ 2172493 h 6079648"/>
                <a:gd name="connsiteX5" fmla="*/ 205137 w 361918"/>
                <a:gd name="connsiteY5" fmla="*/ 2747803 h 6079648"/>
                <a:gd name="connsiteX6" fmla="*/ 93377 w 361918"/>
                <a:gd name="connsiteY6" fmla="*/ 3138963 h 6079648"/>
                <a:gd name="connsiteX7" fmla="*/ 32 w 361918"/>
                <a:gd name="connsiteY7" fmla="*/ 3660298 h 6079648"/>
                <a:gd name="connsiteX8" fmla="*/ 85757 w 361918"/>
                <a:gd name="connsiteY8" fmla="*/ 4317523 h 6079648"/>
                <a:gd name="connsiteX9" fmla="*/ 301657 w 361918"/>
                <a:gd name="connsiteY9" fmla="*/ 5597048 h 6079648"/>
                <a:gd name="connsiteX10" fmla="*/ 308007 w 361918"/>
                <a:gd name="connsiteY10" fmla="*/ 6079648 h 6079648"/>
                <a:gd name="connsiteX0" fmla="*/ 361918 w 361918"/>
                <a:gd name="connsiteY0" fmla="*/ 0 h 6079648"/>
                <a:gd name="connsiteX1" fmla="*/ 354849 w 361918"/>
                <a:gd name="connsiteY1" fmla="*/ 522142 h 6079648"/>
                <a:gd name="connsiteX2" fmla="*/ 341343 w 361918"/>
                <a:gd name="connsiteY2" fmla="*/ 929799 h 6079648"/>
                <a:gd name="connsiteX3" fmla="*/ 317215 w 361918"/>
                <a:gd name="connsiteY3" fmla="*/ 1566703 h 6079648"/>
                <a:gd name="connsiteX4" fmla="*/ 286417 w 361918"/>
                <a:gd name="connsiteY4" fmla="*/ 2172493 h 6079648"/>
                <a:gd name="connsiteX5" fmla="*/ 205137 w 361918"/>
                <a:gd name="connsiteY5" fmla="*/ 2747803 h 6079648"/>
                <a:gd name="connsiteX6" fmla="*/ 93377 w 361918"/>
                <a:gd name="connsiteY6" fmla="*/ 3138963 h 6079648"/>
                <a:gd name="connsiteX7" fmla="*/ 32 w 361918"/>
                <a:gd name="connsiteY7" fmla="*/ 3660298 h 6079648"/>
                <a:gd name="connsiteX8" fmla="*/ 85757 w 361918"/>
                <a:gd name="connsiteY8" fmla="*/ 4317523 h 6079648"/>
                <a:gd name="connsiteX9" fmla="*/ 301657 w 361918"/>
                <a:gd name="connsiteY9" fmla="*/ 5597048 h 6079648"/>
                <a:gd name="connsiteX10" fmla="*/ 308007 w 361918"/>
                <a:gd name="connsiteY10" fmla="*/ 6079648 h 607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918" h="6079648">
                  <a:moveTo>
                    <a:pt x="361918" y="0"/>
                  </a:moveTo>
                  <a:cubicBezTo>
                    <a:pt x="359417" y="84642"/>
                    <a:pt x="358807" y="370086"/>
                    <a:pt x="354849" y="522142"/>
                  </a:cubicBezTo>
                  <a:cubicBezTo>
                    <a:pt x="350891" y="674198"/>
                    <a:pt x="347615" y="755706"/>
                    <a:pt x="341343" y="929799"/>
                  </a:cubicBezTo>
                  <a:cubicBezTo>
                    <a:pt x="335071" y="1103892"/>
                    <a:pt x="326369" y="1359587"/>
                    <a:pt x="317215" y="1566703"/>
                  </a:cubicBezTo>
                  <a:cubicBezTo>
                    <a:pt x="308061" y="1773819"/>
                    <a:pt x="305097" y="1975643"/>
                    <a:pt x="286417" y="2172493"/>
                  </a:cubicBezTo>
                  <a:cubicBezTo>
                    <a:pt x="267737" y="2369343"/>
                    <a:pt x="237310" y="2586725"/>
                    <a:pt x="205137" y="2747803"/>
                  </a:cubicBezTo>
                  <a:cubicBezTo>
                    <a:pt x="172964" y="2908881"/>
                    <a:pt x="142801" y="2997041"/>
                    <a:pt x="93377" y="3138963"/>
                  </a:cubicBezTo>
                  <a:cubicBezTo>
                    <a:pt x="43953" y="3280885"/>
                    <a:pt x="1302" y="3463871"/>
                    <a:pt x="32" y="3660298"/>
                  </a:cubicBezTo>
                  <a:cubicBezTo>
                    <a:pt x="-1238" y="3856725"/>
                    <a:pt x="35486" y="3994731"/>
                    <a:pt x="85757" y="4317523"/>
                  </a:cubicBezTo>
                  <a:cubicBezTo>
                    <a:pt x="136028" y="4640315"/>
                    <a:pt x="264615" y="5303361"/>
                    <a:pt x="301657" y="5597048"/>
                  </a:cubicBezTo>
                  <a:cubicBezTo>
                    <a:pt x="338699" y="5890736"/>
                    <a:pt x="311182" y="6025673"/>
                    <a:pt x="308007" y="607964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84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22678" y="745117"/>
              <a:ext cx="582259" cy="170505"/>
            </a:xfrm>
            <a:prstGeom prst="rect">
              <a:avLst/>
            </a:prstGeom>
          </p:spPr>
        </p:pic>
        <p:sp>
          <p:nvSpPr>
            <p:cNvPr id="38" name="Freeform 37"/>
            <p:cNvSpPr/>
            <p:nvPr/>
          </p:nvSpPr>
          <p:spPr>
            <a:xfrm>
              <a:off x="1786632" y="328481"/>
              <a:ext cx="166097" cy="6168317"/>
            </a:xfrm>
            <a:custGeom>
              <a:avLst/>
              <a:gdLst>
                <a:gd name="connsiteX0" fmla="*/ 45251 w 219422"/>
                <a:gd name="connsiteY0" fmla="*/ 0 h 6087291"/>
                <a:gd name="connsiteX1" fmla="*/ 1708 w 219422"/>
                <a:gd name="connsiteY1" fmla="*/ 548640 h 6087291"/>
                <a:gd name="connsiteX2" fmla="*/ 97502 w 219422"/>
                <a:gd name="connsiteY2" fmla="*/ 1027611 h 6087291"/>
                <a:gd name="connsiteX3" fmla="*/ 53959 w 219422"/>
                <a:gd name="connsiteY3" fmla="*/ 1593668 h 6087291"/>
                <a:gd name="connsiteX4" fmla="*/ 106211 w 219422"/>
                <a:gd name="connsiteY4" fmla="*/ 2281645 h 6087291"/>
                <a:gd name="connsiteX5" fmla="*/ 106211 w 219422"/>
                <a:gd name="connsiteY5" fmla="*/ 2760617 h 6087291"/>
                <a:gd name="connsiteX6" fmla="*/ 202005 w 219422"/>
                <a:gd name="connsiteY6" fmla="*/ 3657600 h 6087291"/>
                <a:gd name="connsiteX7" fmla="*/ 175879 w 219422"/>
                <a:gd name="connsiteY7" fmla="*/ 4476205 h 6087291"/>
                <a:gd name="connsiteX8" fmla="*/ 175879 w 219422"/>
                <a:gd name="connsiteY8" fmla="*/ 5277394 h 6087291"/>
                <a:gd name="connsiteX9" fmla="*/ 184588 w 219422"/>
                <a:gd name="connsiteY9" fmla="*/ 5634445 h 6087291"/>
                <a:gd name="connsiteX10" fmla="*/ 219422 w 219422"/>
                <a:gd name="connsiteY10" fmla="*/ 6087291 h 6087291"/>
                <a:gd name="connsiteX0" fmla="*/ 12522 w 186693"/>
                <a:gd name="connsiteY0" fmla="*/ 0 h 6087291"/>
                <a:gd name="connsiteX1" fmla="*/ 16604 w 186693"/>
                <a:gd name="connsiteY1" fmla="*/ 586740 h 6087291"/>
                <a:gd name="connsiteX2" fmla="*/ 64773 w 186693"/>
                <a:gd name="connsiteY2" fmla="*/ 1027611 h 6087291"/>
                <a:gd name="connsiteX3" fmla="*/ 21230 w 186693"/>
                <a:gd name="connsiteY3" fmla="*/ 1593668 h 6087291"/>
                <a:gd name="connsiteX4" fmla="*/ 73482 w 186693"/>
                <a:gd name="connsiteY4" fmla="*/ 2281645 h 6087291"/>
                <a:gd name="connsiteX5" fmla="*/ 73482 w 186693"/>
                <a:gd name="connsiteY5" fmla="*/ 2760617 h 6087291"/>
                <a:gd name="connsiteX6" fmla="*/ 169276 w 186693"/>
                <a:gd name="connsiteY6" fmla="*/ 3657600 h 6087291"/>
                <a:gd name="connsiteX7" fmla="*/ 143150 w 186693"/>
                <a:gd name="connsiteY7" fmla="*/ 4476205 h 6087291"/>
                <a:gd name="connsiteX8" fmla="*/ 143150 w 186693"/>
                <a:gd name="connsiteY8" fmla="*/ 5277394 h 6087291"/>
                <a:gd name="connsiteX9" fmla="*/ 151859 w 186693"/>
                <a:gd name="connsiteY9" fmla="*/ 5634445 h 6087291"/>
                <a:gd name="connsiteX10" fmla="*/ 186693 w 186693"/>
                <a:gd name="connsiteY10" fmla="*/ 6087291 h 6087291"/>
                <a:gd name="connsiteX0" fmla="*/ 12145 w 186316"/>
                <a:gd name="connsiteY0" fmla="*/ 0 h 6087291"/>
                <a:gd name="connsiteX1" fmla="*/ 16227 w 186316"/>
                <a:gd name="connsiteY1" fmla="*/ 586740 h 6087291"/>
                <a:gd name="connsiteX2" fmla="*/ 54871 w 186316"/>
                <a:gd name="connsiteY2" fmla="*/ 1046661 h 6087291"/>
                <a:gd name="connsiteX3" fmla="*/ 20853 w 186316"/>
                <a:gd name="connsiteY3" fmla="*/ 1593668 h 6087291"/>
                <a:gd name="connsiteX4" fmla="*/ 73105 w 186316"/>
                <a:gd name="connsiteY4" fmla="*/ 2281645 h 6087291"/>
                <a:gd name="connsiteX5" fmla="*/ 73105 w 186316"/>
                <a:gd name="connsiteY5" fmla="*/ 2760617 h 6087291"/>
                <a:gd name="connsiteX6" fmla="*/ 168899 w 186316"/>
                <a:gd name="connsiteY6" fmla="*/ 3657600 h 6087291"/>
                <a:gd name="connsiteX7" fmla="*/ 142773 w 186316"/>
                <a:gd name="connsiteY7" fmla="*/ 4476205 h 6087291"/>
                <a:gd name="connsiteX8" fmla="*/ 142773 w 186316"/>
                <a:gd name="connsiteY8" fmla="*/ 5277394 h 6087291"/>
                <a:gd name="connsiteX9" fmla="*/ 151482 w 186316"/>
                <a:gd name="connsiteY9" fmla="*/ 5634445 h 6087291"/>
                <a:gd name="connsiteX10" fmla="*/ 186316 w 186316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20145 w 185608"/>
                <a:gd name="connsiteY3" fmla="*/ 1593668 h 6087291"/>
                <a:gd name="connsiteX4" fmla="*/ 72397 w 185608"/>
                <a:gd name="connsiteY4" fmla="*/ 2281645 h 6087291"/>
                <a:gd name="connsiteX5" fmla="*/ 72397 w 185608"/>
                <a:gd name="connsiteY5" fmla="*/ 2760617 h 6087291"/>
                <a:gd name="connsiteX6" fmla="*/ 168191 w 185608"/>
                <a:gd name="connsiteY6" fmla="*/ 365760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281645 h 6087291"/>
                <a:gd name="connsiteX5" fmla="*/ 72397 w 185608"/>
                <a:gd name="connsiteY5" fmla="*/ 2760617 h 6087291"/>
                <a:gd name="connsiteX6" fmla="*/ 168191 w 185608"/>
                <a:gd name="connsiteY6" fmla="*/ 365760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72397 w 185608"/>
                <a:gd name="connsiteY5" fmla="*/ 2760617 h 6087291"/>
                <a:gd name="connsiteX6" fmla="*/ 168191 w 185608"/>
                <a:gd name="connsiteY6" fmla="*/ 365760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91447 w 185608"/>
                <a:gd name="connsiteY5" fmla="*/ 2846342 h 6087291"/>
                <a:gd name="connsiteX6" fmla="*/ 168191 w 185608"/>
                <a:gd name="connsiteY6" fmla="*/ 365760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129547 w 185608"/>
                <a:gd name="connsiteY5" fmla="*/ 2846342 h 6087291"/>
                <a:gd name="connsiteX6" fmla="*/ 168191 w 185608"/>
                <a:gd name="connsiteY6" fmla="*/ 365760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110497 w 185608"/>
                <a:gd name="connsiteY5" fmla="*/ 2846342 h 6087291"/>
                <a:gd name="connsiteX6" fmla="*/ 168191 w 185608"/>
                <a:gd name="connsiteY6" fmla="*/ 365760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110497 w 185608"/>
                <a:gd name="connsiteY5" fmla="*/ 2846342 h 6087291"/>
                <a:gd name="connsiteX6" fmla="*/ 120566 w 185608"/>
                <a:gd name="connsiteY6" fmla="*/ 363855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72397 w 185608"/>
                <a:gd name="connsiteY5" fmla="*/ 2846342 h 6087291"/>
                <a:gd name="connsiteX6" fmla="*/ 120566 w 185608"/>
                <a:gd name="connsiteY6" fmla="*/ 3638550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72397 w 185608"/>
                <a:gd name="connsiteY5" fmla="*/ 2846342 h 6087291"/>
                <a:gd name="connsiteX6" fmla="*/ 82466 w 185608"/>
                <a:gd name="connsiteY6" fmla="*/ 3667125 h 6087291"/>
                <a:gd name="connsiteX7" fmla="*/ 142065 w 185608"/>
                <a:gd name="connsiteY7" fmla="*/ 447620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5608"/>
                <a:gd name="connsiteY0" fmla="*/ 0 h 6087291"/>
                <a:gd name="connsiteX1" fmla="*/ 15519 w 185608"/>
                <a:gd name="connsiteY1" fmla="*/ 586740 h 6087291"/>
                <a:gd name="connsiteX2" fmla="*/ 35113 w 185608"/>
                <a:gd name="connsiteY2" fmla="*/ 1046661 h 6087291"/>
                <a:gd name="connsiteX3" fmla="*/ 48720 w 185608"/>
                <a:gd name="connsiteY3" fmla="*/ 1631768 h 6087291"/>
                <a:gd name="connsiteX4" fmla="*/ 72397 w 185608"/>
                <a:gd name="connsiteY4" fmla="*/ 2310220 h 6087291"/>
                <a:gd name="connsiteX5" fmla="*/ 72397 w 185608"/>
                <a:gd name="connsiteY5" fmla="*/ 2846342 h 6087291"/>
                <a:gd name="connsiteX6" fmla="*/ 82466 w 185608"/>
                <a:gd name="connsiteY6" fmla="*/ 3667125 h 6087291"/>
                <a:gd name="connsiteX7" fmla="*/ 132540 w 185608"/>
                <a:gd name="connsiteY7" fmla="*/ 4457155 h 6087291"/>
                <a:gd name="connsiteX8" fmla="*/ 142065 w 185608"/>
                <a:gd name="connsiteY8" fmla="*/ 5277394 h 6087291"/>
                <a:gd name="connsiteX9" fmla="*/ 150774 w 185608"/>
                <a:gd name="connsiteY9" fmla="*/ 5634445 h 6087291"/>
                <a:gd name="connsiteX10" fmla="*/ 185608 w 185608"/>
                <a:gd name="connsiteY10" fmla="*/ 6087291 h 6087291"/>
                <a:gd name="connsiteX0" fmla="*/ 11437 w 189728"/>
                <a:gd name="connsiteY0" fmla="*/ 0 h 6087291"/>
                <a:gd name="connsiteX1" fmla="*/ 15519 w 189728"/>
                <a:gd name="connsiteY1" fmla="*/ 586740 h 6087291"/>
                <a:gd name="connsiteX2" fmla="*/ 35113 w 189728"/>
                <a:gd name="connsiteY2" fmla="*/ 1046661 h 6087291"/>
                <a:gd name="connsiteX3" fmla="*/ 48720 w 189728"/>
                <a:gd name="connsiteY3" fmla="*/ 1631768 h 6087291"/>
                <a:gd name="connsiteX4" fmla="*/ 72397 w 189728"/>
                <a:gd name="connsiteY4" fmla="*/ 2310220 h 6087291"/>
                <a:gd name="connsiteX5" fmla="*/ 72397 w 189728"/>
                <a:gd name="connsiteY5" fmla="*/ 2846342 h 6087291"/>
                <a:gd name="connsiteX6" fmla="*/ 82466 w 189728"/>
                <a:gd name="connsiteY6" fmla="*/ 3667125 h 6087291"/>
                <a:gd name="connsiteX7" fmla="*/ 132540 w 189728"/>
                <a:gd name="connsiteY7" fmla="*/ 4457155 h 6087291"/>
                <a:gd name="connsiteX8" fmla="*/ 189690 w 189728"/>
                <a:gd name="connsiteY8" fmla="*/ 5267869 h 6087291"/>
                <a:gd name="connsiteX9" fmla="*/ 150774 w 189728"/>
                <a:gd name="connsiteY9" fmla="*/ 5634445 h 6087291"/>
                <a:gd name="connsiteX10" fmla="*/ 185608 w 189728"/>
                <a:gd name="connsiteY10" fmla="*/ 6087291 h 6087291"/>
                <a:gd name="connsiteX0" fmla="*/ 11437 w 207943"/>
                <a:gd name="connsiteY0" fmla="*/ 0 h 6087291"/>
                <a:gd name="connsiteX1" fmla="*/ 15519 w 207943"/>
                <a:gd name="connsiteY1" fmla="*/ 586740 h 6087291"/>
                <a:gd name="connsiteX2" fmla="*/ 35113 w 207943"/>
                <a:gd name="connsiteY2" fmla="*/ 1046661 h 6087291"/>
                <a:gd name="connsiteX3" fmla="*/ 48720 w 207943"/>
                <a:gd name="connsiteY3" fmla="*/ 1631768 h 6087291"/>
                <a:gd name="connsiteX4" fmla="*/ 72397 w 207943"/>
                <a:gd name="connsiteY4" fmla="*/ 2310220 h 6087291"/>
                <a:gd name="connsiteX5" fmla="*/ 72397 w 207943"/>
                <a:gd name="connsiteY5" fmla="*/ 2846342 h 6087291"/>
                <a:gd name="connsiteX6" fmla="*/ 82466 w 207943"/>
                <a:gd name="connsiteY6" fmla="*/ 3667125 h 6087291"/>
                <a:gd name="connsiteX7" fmla="*/ 132540 w 207943"/>
                <a:gd name="connsiteY7" fmla="*/ 4457155 h 6087291"/>
                <a:gd name="connsiteX8" fmla="*/ 189690 w 207943"/>
                <a:gd name="connsiteY8" fmla="*/ 5267869 h 6087291"/>
                <a:gd name="connsiteX9" fmla="*/ 207924 w 207943"/>
                <a:gd name="connsiteY9" fmla="*/ 5643970 h 6087291"/>
                <a:gd name="connsiteX10" fmla="*/ 185608 w 207943"/>
                <a:gd name="connsiteY10" fmla="*/ 6087291 h 6087291"/>
                <a:gd name="connsiteX0" fmla="*/ 11437 w 208147"/>
                <a:gd name="connsiteY0" fmla="*/ 0 h 6153966"/>
                <a:gd name="connsiteX1" fmla="*/ 15519 w 208147"/>
                <a:gd name="connsiteY1" fmla="*/ 586740 h 6153966"/>
                <a:gd name="connsiteX2" fmla="*/ 35113 w 208147"/>
                <a:gd name="connsiteY2" fmla="*/ 1046661 h 6153966"/>
                <a:gd name="connsiteX3" fmla="*/ 48720 w 208147"/>
                <a:gd name="connsiteY3" fmla="*/ 1631768 h 6153966"/>
                <a:gd name="connsiteX4" fmla="*/ 72397 w 208147"/>
                <a:gd name="connsiteY4" fmla="*/ 2310220 h 6153966"/>
                <a:gd name="connsiteX5" fmla="*/ 72397 w 208147"/>
                <a:gd name="connsiteY5" fmla="*/ 2846342 h 6153966"/>
                <a:gd name="connsiteX6" fmla="*/ 82466 w 208147"/>
                <a:gd name="connsiteY6" fmla="*/ 3667125 h 6153966"/>
                <a:gd name="connsiteX7" fmla="*/ 132540 w 208147"/>
                <a:gd name="connsiteY7" fmla="*/ 4457155 h 6153966"/>
                <a:gd name="connsiteX8" fmla="*/ 189690 w 208147"/>
                <a:gd name="connsiteY8" fmla="*/ 5267869 h 6153966"/>
                <a:gd name="connsiteX9" fmla="*/ 207924 w 208147"/>
                <a:gd name="connsiteY9" fmla="*/ 5643970 h 6153966"/>
                <a:gd name="connsiteX10" fmla="*/ 204658 w 208147"/>
                <a:gd name="connsiteY10" fmla="*/ 6153966 h 6153966"/>
                <a:gd name="connsiteX0" fmla="*/ 11437 w 208147"/>
                <a:gd name="connsiteY0" fmla="*/ 0 h 6153966"/>
                <a:gd name="connsiteX1" fmla="*/ 15519 w 208147"/>
                <a:gd name="connsiteY1" fmla="*/ 586740 h 6153966"/>
                <a:gd name="connsiteX2" fmla="*/ 35113 w 208147"/>
                <a:gd name="connsiteY2" fmla="*/ 1046661 h 6153966"/>
                <a:gd name="connsiteX3" fmla="*/ 48720 w 208147"/>
                <a:gd name="connsiteY3" fmla="*/ 1631768 h 6153966"/>
                <a:gd name="connsiteX4" fmla="*/ 72397 w 208147"/>
                <a:gd name="connsiteY4" fmla="*/ 2310220 h 6153966"/>
                <a:gd name="connsiteX5" fmla="*/ 72397 w 208147"/>
                <a:gd name="connsiteY5" fmla="*/ 2846342 h 6153966"/>
                <a:gd name="connsiteX6" fmla="*/ 82466 w 208147"/>
                <a:gd name="connsiteY6" fmla="*/ 3667125 h 6153966"/>
                <a:gd name="connsiteX7" fmla="*/ 84370 w 208147"/>
                <a:gd name="connsiteY7" fmla="*/ 3783873 h 6153966"/>
                <a:gd name="connsiteX8" fmla="*/ 132540 w 208147"/>
                <a:gd name="connsiteY8" fmla="*/ 4457155 h 6153966"/>
                <a:gd name="connsiteX9" fmla="*/ 189690 w 208147"/>
                <a:gd name="connsiteY9" fmla="*/ 5267869 h 6153966"/>
                <a:gd name="connsiteX10" fmla="*/ 207924 w 208147"/>
                <a:gd name="connsiteY10" fmla="*/ 5643970 h 6153966"/>
                <a:gd name="connsiteX11" fmla="*/ 204658 w 208147"/>
                <a:gd name="connsiteY11" fmla="*/ 6153966 h 6153966"/>
                <a:gd name="connsiteX0" fmla="*/ 10068 w 214113"/>
                <a:gd name="connsiteY0" fmla="*/ 0 h 6156411"/>
                <a:gd name="connsiteX1" fmla="*/ 21485 w 214113"/>
                <a:gd name="connsiteY1" fmla="*/ 589185 h 6156411"/>
                <a:gd name="connsiteX2" fmla="*/ 41079 w 214113"/>
                <a:gd name="connsiteY2" fmla="*/ 1049106 h 6156411"/>
                <a:gd name="connsiteX3" fmla="*/ 54686 w 214113"/>
                <a:gd name="connsiteY3" fmla="*/ 1634213 h 6156411"/>
                <a:gd name="connsiteX4" fmla="*/ 78363 w 214113"/>
                <a:gd name="connsiteY4" fmla="*/ 2312665 h 6156411"/>
                <a:gd name="connsiteX5" fmla="*/ 78363 w 214113"/>
                <a:gd name="connsiteY5" fmla="*/ 2848787 h 6156411"/>
                <a:gd name="connsiteX6" fmla="*/ 88432 w 214113"/>
                <a:gd name="connsiteY6" fmla="*/ 3669570 h 6156411"/>
                <a:gd name="connsiteX7" fmla="*/ 90336 w 214113"/>
                <a:gd name="connsiteY7" fmla="*/ 3786318 h 6156411"/>
                <a:gd name="connsiteX8" fmla="*/ 138506 w 214113"/>
                <a:gd name="connsiteY8" fmla="*/ 4459600 h 6156411"/>
                <a:gd name="connsiteX9" fmla="*/ 195656 w 214113"/>
                <a:gd name="connsiteY9" fmla="*/ 5270314 h 6156411"/>
                <a:gd name="connsiteX10" fmla="*/ 213890 w 214113"/>
                <a:gd name="connsiteY10" fmla="*/ 5646415 h 6156411"/>
                <a:gd name="connsiteX11" fmla="*/ 210624 w 214113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68295 w 204045"/>
                <a:gd name="connsiteY4" fmla="*/ 2312665 h 6156411"/>
                <a:gd name="connsiteX5" fmla="*/ 68295 w 204045"/>
                <a:gd name="connsiteY5" fmla="*/ 2848787 h 6156411"/>
                <a:gd name="connsiteX6" fmla="*/ 78364 w 204045"/>
                <a:gd name="connsiteY6" fmla="*/ 3669570 h 6156411"/>
                <a:gd name="connsiteX7" fmla="*/ 80268 w 204045"/>
                <a:gd name="connsiteY7" fmla="*/ 3786318 h 6156411"/>
                <a:gd name="connsiteX8" fmla="*/ 128438 w 204045"/>
                <a:gd name="connsiteY8" fmla="*/ 4459600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68295 w 204045"/>
                <a:gd name="connsiteY4" fmla="*/ 2312665 h 6156411"/>
                <a:gd name="connsiteX5" fmla="*/ 68295 w 204045"/>
                <a:gd name="connsiteY5" fmla="*/ 2848787 h 6156411"/>
                <a:gd name="connsiteX6" fmla="*/ 78364 w 204045"/>
                <a:gd name="connsiteY6" fmla="*/ 3669570 h 6156411"/>
                <a:gd name="connsiteX7" fmla="*/ 80268 w 204045"/>
                <a:gd name="connsiteY7" fmla="*/ 3786318 h 6156411"/>
                <a:gd name="connsiteX8" fmla="*/ 128438 w 204045"/>
                <a:gd name="connsiteY8" fmla="*/ 4459600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68295 w 204045"/>
                <a:gd name="connsiteY4" fmla="*/ 2312665 h 6156411"/>
                <a:gd name="connsiteX5" fmla="*/ 68295 w 204045"/>
                <a:gd name="connsiteY5" fmla="*/ 2848787 h 6156411"/>
                <a:gd name="connsiteX6" fmla="*/ 56933 w 204045"/>
                <a:gd name="connsiteY6" fmla="*/ 3605276 h 6156411"/>
                <a:gd name="connsiteX7" fmla="*/ 80268 w 204045"/>
                <a:gd name="connsiteY7" fmla="*/ 3786318 h 6156411"/>
                <a:gd name="connsiteX8" fmla="*/ 128438 w 204045"/>
                <a:gd name="connsiteY8" fmla="*/ 4459600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68295 w 204045"/>
                <a:gd name="connsiteY4" fmla="*/ 2312665 h 6156411"/>
                <a:gd name="connsiteX5" fmla="*/ 56389 w 204045"/>
                <a:gd name="connsiteY5" fmla="*/ 2796399 h 6156411"/>
                <a:gd name="connsiteX6" fmla="*/ 56933 w 204045"/>
                <a:gd name="connsiteY6" fmla="*/ 3605276 h 6156411"/>
                <a:gd name="connsiteX7" fmla="*/ 80268 w 204045"/>
                <a:gd name="connsiteY7" fmla="*/ 3786318 h 6156411"/>
                <a:gd name="connsiteX8" fmla="*/ 128438 w 204045"/>
                <a:gd name="connsiteY8" fmla="*/ 4459600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51626 w 204045"/>
                <a:gd name="connsiteY4" fmla="*/ 2231702 h 6156411"/>
                <a:gd name="connsiteX5" fmla="*/ 56389 w 204045"/>
                <a:gd name="connsiteY5" fmla="*/ 2796399 h 6156411"/>
                <a:gd name="connsiteX6" fmla="*/ 56933 w 204045"/>
                <a:gd name="connsiteY6" fmla="*/ 3605276 h 6156411"/>
                <a:gd name="connsiteX7" fmla="*/ 80268 w 204045"/>
                <a:gd name="connsiteY7" fmla="*/ 3786318 h 6156411"/>
                <a:gd name="connsiteX8" fmla="*/ 128438 w 204045"/>
                <a:gd name="connsiteY8" fmla="*/ 4459600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51626 w 204045"/>
                <a:gd name="connsiteY4" fmla="*/ 2231702 h 6156411"/>
                <a:gd name="connsiteX5" fmla="*/ 56389 w 204045"/>
                <a:gd name="connsiteY5" fmla="*/ 2796399 h 6156411"/>
                <a:gd name="connsiteX6" fmla="*/ 56933 w 204045"/>
                <a:gd name="connsiteY6" fmla="*/ 3605276 h 6156411"/>
                <a:gd name="connsiteX7" fmla="*/ 85030 w 204045"/>
                <a:gd name="connsiteY7" fmla="*/ 3991106 h 6156411"/>
                <a:gd name="connsiteX8" fmla="*/ 128438 w 204045"/>
                <a:gd name="connsiteY8" fmla="*/ 4459600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51626 w 204045"/>
                <a:gd name="connsiteY4" fmla="*/ 2231702 h 6156411"/>
                <a:gd name="connsiteX5" fmla="*/ 56389 w 204045"/>
                <a:gd name="connsiteY5" fmla="*/ 2796399 h 6156411"/>
                <a:gd name="connsiteX6" fmla="*/ 56933 w 204045"/>
                <a:gd name="connsiteY6" fmla="*/ 3605276 h 6156411"/>
                <a:gd name="connsiteX7" fmla="*/ 85030 w 204045"/>
                <a:gd name="connsiteY7" fmla="*/ 3991106 h 6156411"/>
                <a:gd name="connsiteX8" fmla="*/ 90338 w 204045"/>
                <a:gd name="connsiteY8" fmla="*/ 4442931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4045"/>
                <a:gd name="connsiteY0" fmla="*/ 0 h 6156411"/>
                <a:gd name="connsiteX1" fmla="*/ 11417 w 204045"/>
                <a:gd name="connsiteY1" fmla="*/ 589185 h 6156411"/>
                <a:gd name="connsiteX2" fmla="*/ 31011 w 204045"/>
                <a:gd name="connsiteY2" fmla="*/ 1049106 h 6156411"/>
                <a:gd name="connsiteX3" fmla="*/ 44618 w 204045"/>
                <a:gd name="connsiteY3" fmla="*/ 1634213 h 6156411"/>
                <a:gd name="connsiteX4" fmla="*/ 51626 w 204045"/>
                <a:gd name="connsiteY4" fmla="*/ 2231702 h 6156411"/>
                <a:gd name="connsiteX5" fmla="*/ 56389 w 204045"/>
                <a:gd name="connsiteY5" fmla="*/ 2796399 h 6156411"/>
                <a:gd name="connsiteX6" fmla="*/ 56933 w 204045"/>
                <a:gd name="connsiteY6" fmla="*/ 3605276 h 6156411"/>
                <a:gd name="connsiteX7" fmla="*/ 63598 w 204045"/>
                <a:gd name="connsiteY7" fmla="*/ 3960150 h 6156411"/>
                <a:gd name="connsiteX8" fmla="*/ 90338 w 204045"/>
                <a:gd name="connsiteY8" fmla="*/ 4442931 h 6156411"/>
                <a:gd name="connsiteX9" fmla="*/ 185588 w 204045"/>
                <a:gd name="connsiteY9" fmla="*/ 5270314 h 6156411"/>
                <a:gd name="connsiteX10" fmla="*/ 203822 w 204045"/>
                <a:gd name="connsiteY10" fmla="*/ 5646415 h 6156411"/>
                <a:gd name="connsiteX11" fmla="*/ 200556 w 204045"/>
                <a:gd name="connsiteY11" fmla="*/ 6156411 h 6156411"/>
                <a:gd name="connsiteX0" fmla="*/ 0 w 205579"/>
                <a:gd name="connsiteY0" fmla="*/ 0 h 6156411"/>
                <a:gd name="connsiteX1" fmla="*/ 11417 w 205579"/>
                <a:gd name="connsiteY1" fmla="*/ 589185 h 6156411"/>
                <a:gd name="connsiteX2" fmla="*/ 31011 w 205579"/>
                <a:gd name="connsiteY2" fmla="*/ 1049106 h 6156411"/>
                <a:gd name="connsiteX3" fmla="*/ 44618 w 205579"/>
                <a:gd name="connsiteY3" fmla="*/ 1634213 h 6156411"/>
                <a:gd name="connsiteX4" fmla="*/ 51626 w 205579"/>
                <a:gd name="connsiteY4" fmla="*/ 2231702 h 6156411"/>
                <a:gd name="connsiteX5" fmla="*/ 56389 w 205579"/>
                <a:gd name="connsiteY5" fmla="*/ 2796399 h 6156411"/>
                <a:gd name="connsiteX6" fmla="*/ 56933 w 205579"/>
                <a:gd name="connsiteY6" fmla="*/ 3605276 h 6156411"/>
                <a:gd name="connsiteX7" fmla="*/ 63598 w 205579"/>
                <a:gd name="connsiteY7" fmla="*/ 3960150 h 6156411"/>
                <a:gd name="connsiteX8" fmla="*/ 90338 w 205579"/>
                <a:gd name="connsiteY8" fmla="*/ 4442931 h 6156411"/>
                <a:gd name="connsiteX9" fmla="*/ 149869 w 205579"/>
                <a:gd name="connsiteY9" fmla="*/ 5270314 h 6156411"/>
                <a:gd name="connsiteX10" fmla="*/ 203822 w 205579"/>
                <a:gd name="connsiteY10" fmla="*/ 5646415 h 6156411"/>
                <a:gd name="connsiteX11" fmla="*/ 200556 w 205579"/>
                <a:gd name="connsiteY11" fmla="*/ 6156411 h 6156411"/>
                <a:gd name="connsiteX0" fmla="*/ 0 w 200556"/>
                <a:gd name="connsiteY0" fmla="*/ 0 h 6156411"/>
                <a:gd name="connsiteX1" fmla="*/ 11417 w 200556"/>
                <a:gd name="connsiteY1" fmla="*/ 589185 h 6156411"/>
                <a:gd name="connsiteX2" fmla="*/ 31011 w 200556"/>
                <a:gd name="connsiteY2" fmla="*/ 1049106 h 6156411"/>
                <a:gd name="connsiteX3" fmla="*/ 44618 w 200556"/>
                <a:gd name="connsiteY3" fmla="*/ 1634213 h 6156411"/>
                <a:gd name="connsiteX4" fmla="*/ 51626 w 200556"/>
                <a:gd name="connsiteY4" fmla="*/ 2231702 h 6156411"/>
                <a:gd name="connsiteX5" fmla="*/ 56389 w 200556"/>
                <a:gd name="connsiteY5" fmla="*/ 2796399 h 6156411"/>
                <a:gd name="connsiteX6" fmla="*/ 56933 w 200556"/>
                <a:gd name="connsiteY6" fmla="*/ 3605276 h 6156411"/>
                <a:gd name="connsiteX7" fmla="*/ 63598 w 200556"/>
                <a:gd name="connsiteY7" fmla="*/ 3960150 h 6156411"/>
                <a:gd name="connsiteX8" fmla="*/ 90338 w 200556"/>
                <a:gd name="connsiteY8" fmla="*/ 4442931 h 6156411"/>
                <a:gd name="connsiteX9" fmla="*/ 149869 w 200556"/>
                <a:gd name="connsiteY9" fmla="*/ 5270314 h 6156411"/>
                <a:gd name="connsiteX10" fmla="*/ 168103 w 200556"/>
                <a:gd name="connsiteY10" fmla="*/ 5679752 h 6156411"/>
                <a:gd name="connsiteX11" fmla="*/ 200556 w 200556"/>
                <a:gd name="connsiteY11" fmla="*/ 6156411 h 6156411"/>
                <a:gd name="connsiteX0" fmla="*/ 0 w 168248"/>
                <a:gd name="connsiteY0" fmla="*/ 0 h 6192130"/>
                <a:gd name="connsiteX1" fmla="*/ 11417 w 168248"/>
                <a:gd name="connsiteY1" fmla="*/ 589185 h 6192130"/>
                <a:gd name="connsiteX2" fmla="*/ 31011 w 168248"/>
                <a:gd name="connsiteY2" fmla="*/ 1049106 h 6192130"/>
                <a:gd name="connsiteX3" fmla="*/ 44618 w 168248"/>
                <a:gd name="connsiteY3" fmla="*/ 1634213 h 6192130"/>
                <a:gd name="connsiteX4" fmla="*/ 51626 w 168248"/>
                <a:gd name="connsiteY4" fmla="*/ 2231702 h 6192130"/>
                <a:gd name="connsiteX5" fmla="*/ 56389 w 168248"/>
                <a:gd name="connsiteY5" fmla="*/ 2796399 h 6192130"/>
                <a:gd name="connsiteX6" fmla="*/ 56933 w 168248"/>
                <a:gd name="connsiteY6" fmla="*/ 3605276 h 6192130"/>
                <a:gd name="connsiteX7" fmla="*/ 63598 w 168248"/>
                <a:gd name="connsiteY7" fmla="*/ 3960150 h 6192130"/>
                <a:gd name="connsiteX8" fmla="*/ 90338 w 168248"/>
                <a:gd name="connsiteY8" fmla="*/ 4442931 h 6192130"/>
                <a:gd name="connsiteX9" fmla="*/ 149869 w 168248"/>
                <a:gd name="connsiteY9" fmla="*/ 5270314 h 6192130"/>
                <a:gd name="connsiteX10" fmla="*/ 168103 w 168248"/>
                <a:gd name="connsiteY10" fmla="*/ 5679752 h 6192130"/>
                <a:gd name="connsiteX11" fmla="*/ 162456 w 168248"/>
                <a:gd name="connsiteY11" fmla="*/ 6192130 h 6192130"/>
                <a:gd name="connsiteX0" fmla="*/ 0 w 168129"/>
                <a:gd name="connsiteY0" fmla="*/ 0 h 6192130"/>
                <a:gd name="connsiteX1" fmla="*/ 11417 w 168129"/>
                <a:gd name="connsiteY1" fmla="*/ 589185 h 6192130"/>
                <a:gd name="connsiteX2" fmla="*/ 31011 w 168129"/>
                <a:gd name="connsiteY2" fmla="*/ 1049106 h 6192130"/>
                <a:gd name="connsiteX3" fmla="*/ 44618 w 168129"/>
                <a:gd name="connsiteY3" fmla="*/ 1634213 h 6192130"/>
                <a:gd name="connsiteX4" fmla="*/ 51626 w 168129"/>
                <a:gd name="connsiteY4" fmla="*/ 2231702 h 6192130"/>
                <a:gd name="connsiteX5" fmla="*/ 56389 w 168129"/>
                <a:gd name="connsiteY5" fmla="*/ 2796399 h 6192130"/>
                <a:gd name="connsiteX6" fmla="*/ 56933 w 168129"/>
                <a:gd name="connsiteY6" fmla="*/ 3605276 h 6192130"/>
                <a:gd name="connsiteX7" fmla="*/ 63598 w 168129"/>
                <a:gd name="connsiteY7" fmla="*/ 3960150 h 6192130"/>
                <a:gd name="connsiteX8" fmla="*/ 90338 w 168129"/>
                <a:gd name="connsiteY8" fmla="*/ 4442931 h 6192130"/>
                <a:gd name="connsiteX9" fmla="*/ 149869 w 168129"/>
                <a:gd name="connsiteY9" fmla="*/ 5270314 h 6192130"/>
                <a:gd name="connsiteX10" fmla="*/ 168103 w 168129"/>
                <a:gd name="connsiteY10" fmla="*/ 5679752 h 6192130"/>
                <a:gd name="connsiteX11" fmla="*/ 154087 w 168129"/>
                <a:gd name="connsiteY11" fmla="*/ 5693699 h 6192130"/>
                <a:gd name="connsiteX12" fmla="*/ 162456 w 168129"/>
                <a:gd name="connsiteY12" fmla="*/ 6192130 h 6192130"/>
                <a:gd name="connsiteX0" fmla="*/ 0 w 168175"/>
                <a:gd name="connsiteY0" fmla="*/ 0 h 6192130"/>
                <a:gd name="connsiteX1" fmla="*/ 11417 w 168175"/>
                <a:gd name="connsiteY1" fmla="*/ 589185 h 6192130"/>
                <a:gd name="connsiteX2" fmla="*/ 31011 w 168175"/>
                <a:gd name="connsiteY2" fmla="*/ 1049106 h 6192130"/>
                <a:gd name="connsiteX3" fmla="*/ 44618 w 168175"/>
                <a:gd name="connsiteY3" fmla="*/ 1634213 h 6192130"/>
                <a:gd name="connsiteX4" fmla="*/ 51626 w 168175"/>
                <a:gd name="connsiteY4" fmla="*/ 2231702 h 6192130"/>
                <a:gd name="connsiteX5" fmla="*/ 56389 w 168175"/>
                <a:gd name="connsiteY5" fmla="*/ 2796399 h 6192130"/>
                <a:gd name="connsiteX6" fmla="*/ 56933 w 168175"/>
                <a:gd name="connsiteY6" fmla="*/ 3605276 h 6192130"/>
                <a:gd name="connsiteX7" fmla="*/ 63598 w 168175"/>
                <a:gd name="connsiteY7" fmla="*/ 3960150 h 6192130"/>
                <a:gd name="connsiteX8" fmla="*/ 90338 w 168175"/>
                <a:gd name="connsiteY8" fmla="*/ 4442931 h 6192130"/>
                <a:gd name="connsiteX9" fmla="*/ 149869 w 168175"/>
                <a:gd name="connsiteY9" fmla="*/ 5270314 h 6192130"/>
                <a:gd name="connsiteX10" fmla="*/ 168103 w 168175"/>
                <a:gd name="connsiteY10" fmla="*/ 5679752 h 6192130"/>
                <a:gd name="connsiteX11" fmla="*/ 156468 w 168175"/>
                <a:gd name="connsiteY11" fmla="*/ 5862768 h 6192130"/>
                <a:gd name="connsiteX12" fmla="*/ 162456 w 168175"/>
                <a:gd name="connsiteY12" fmla="*/ 6192130 h 6192130"/>
                <a:gd name="connsiteX0" fmla="*/ 0 w 162611"/>
                <a:gd name="connsiteY0" fmla="*/ 0 h 6192130"/>
                <a:gd name="connsiteX1" fmla="*/ 11417 w 162611"/>
                <a:gd name="connsiteY1" fmla="*/ 589185 h 6192130"/>
                <a:gd name="connsiteX2" fmla="*/ 31011 w 162611"/>
                <a:gd name="connsiteY2" fmla="*/ 1049106 h 6192130"/>
                <a:gd name="connsiteX3" fmla="*/ 44618 w 162611"/>
                <a:gd name="connsiteY3" fmla="*/ 1634213 h 6192130"/>
                <a:gd name="connsiteX4" fmla="*/ 51626 w 162611"/>
                <a:gd name="connsiteY4" fmla="*/ 2231702 h 6192130"/>
                <a:gd name="connsiteX5" fmla="*/ 56389 w 162611"/>
                <a:gd name="connsiteY5" fmla="*/ 2796399 h 6192130"/>
                <a:gd name="connsiteX6" fmla="*/ 56933 w 162611"/>
                <a:gd name="connsiteY6" fmla="*/ 3605276 h 6192130"/>
                <a:gd name="connsiteX7" fmla="*/ 63598 w 162611"/>
                <a:gd name="connsiteY7" fmla="*/ 3960150 h 6192130"/>
                <a:gd name="connsiteX8" fmla="*/ 90338 w 162611"/>
                <a:gd name="connsiteY8" fmla="*/ 4442931 h 6192130"/>
                <a:gd name="connsiteX9" fmla="*/ 149869 w 162611"/>
                <a:gd name="connsiteY9" fmla="*/ 5270314 h 6192130"/>
                <a:gd name="connsiteX10" fmla="*/ 158578 w 162611"/>
                <a:gd name="connsiteY10" fmla="*/ 5634508 h 6192130"/>
                <a:gd name="connsiteX11" fmla="*/ 156468 w 162611"/>
                <a:gd name="connsiteY11" fmla="*/ 5862768 h 6192130"/>
                <a:gd name="connsiteX12" fmla="*/ 162456 w 162611"/>
                <a:gd name="connsiteY12" fmla="*/ 6192130 h 6192130"/>
                <a:gd name="connsiteX0" fmla="*/ 0 w 162666"/>
                <a:gd name="connsiteY0" fmla="*/ 0 h 6192130"/>
                <a:gd name="connsiteX1" fmla="*/ 11417 w 162666"/>
                <a:gd name="connsiteY1" fmla="*/ 589185 h 6192130"/>
                <a:gd name="connsiteX2" fmla="*/ 31011 w 162666"/>
                <a:gd name="connsiteY2" fmla="*/ 1049106 h 6192130"/>
                <a:gd name="connsiteX3" fmla="*/ 44618 w 162666"/>
                <a:gd name="connsiteY3" fmla="*/ 1634213 h 6192130"/>
                <a:gd name="connsiteX4" fmla="*/ 51626 w 162666"/>
                <a:gd name="connsiteY4" fmla="*/ 2231702 h 6192130"/>
                <a:gd name="connsiteX5" fmla="*/ 56389 w 162666"/>
                <a:gd name="connsiteY5" fmla="*/ 2796399 h 6192130"/>
                <a:gd name="connsiteX6" fmla="*/ 56933 w 162666"/>
                <a:gd name="connsiteY6" fmla="*/ 3605276 h 6192130"/>
                <a:gd name="connsiteX7" fmla="*/ 63598 w 162666"/>
                <a:gd name="connsiteY7" fmla="*/ 3960150 h 6192130"/>
                <a:gd name="connsiteX8" fmla="*/ 90338 w 162666"/>
                <a:gd name="connsiteY8" fmla="*/ 4442931 h 6192130"/>
                <a:gd name="connsiteX9" fmla="*/ 149869 w 162666"/>
                <a:gd name="connsiteY9" fmla="*/ 5270314 h 6192130"/>
                <a:gd name="connsiteX10" fmla="*/ 158578 w 162666"/>
                <a:gd name="connsiteY10" fmla="*/ 5634508 h 6192130"/>
                <a:gd name="connsiteX11" fmla="*/ 158849 w 162666"/>
                <a:gd name="connsiteY11" fmla="*/ 5896106 h 6192130"/>
                <a:gd name="connsiteX12" fmla="*/ 162456 w 162666"/>
                <a:gd name="connsiteY12" fmla="*/ 6192130 h 6192130"/>
                <a:gd name="connsiteX0" fmla="*/ 0 w 166097"/>
                <a:gd name="connsiteY0" fmla="*/ 0 h 6192130"/>
                <a:gd name="connsiteX1" fmla="*/ 11417 w 166097"/>
                <a:gd name="connsiteY1" fmla="*/ 589185 h 6192130"/>
                <a:gd name="connsiteX2" fmla="*/ 31011 w 166097"/>
                <a:gd name="connsiteY2" fmla="*/ 1049106 h 6192130"/>
                <a:gd name="connsiteX3" fmla="*/ 44618 w 166097"/>
                <a:gd name="connsiteY3" fmla="*/ 1634213 h 6192130"/>
                <a:gd name="connsiteX4" fmla="*/ 51626 w 166097"/>
                <a:gd name="connsiteY4" fmla="*/ 2231702 h 6192130"/>
                <a:gd name="connsiteX5" fmla="*/ 56389 w 166097"/>
                <a:gd name="connsiteY5" fmla="*/ 2796399 h 6192130"/>
                <a:gd name="connsiteX6" fmla="*/ 56933 w 166097"/>
                <a:gd name="connsiteY6" fmla="*/ 3605276 h 6192130"/>
                <a:gd name="connsiteX7" fmla="*/ 63598 w 166097"/>
                <a:gd name="connsiteY7" fmla="*/ 3960150 h 6192130"/>
                <a:gd name="connsiteX8" fmla="*/ 90338 w 166097"/>
                <a:gd name="connsiteY8" fmla="*/ 4442931 h 6192130"/>
                <a:gd name="connsiteX9" fmla="*/ 149869 w 166097"/>
                <a:gd name="connsiteY9" fmla="*/ 5270314 h 6192130"/>
                <a:gd name="connsiteX10" fmla="*/ 158578 w 166097"/>
                <a:gd name="connsiteY10" fmla="*/ 5634508 h 6192130"/>
                <a:gd name="connsiteX11" fmla="*/ 165993 w 166097"/>
                <a:gd name="connsiteY11" fmla="*/ 5924681 h 6192130"/>
                <a:gd name="connsiteX12" fmla="*/ 162456 w 166097"/>
                <a:gd name="connsiteY12" fmla="*/ 6192130 h 6192130"/>
                <a:gd name="connsiteX0" fmla="*/ 0 w 166097"/>
                <a:gd name="connsiteY0" fmla="*/ 0 h 6192130"/>
                <a:gd name="connsiteX1" fmla="*/ 11417 w 166097"/>
                <a:gd name="connsiteY1" fmla="*/ 589185 h 6192130"/>
                <a:gd name="connsiteX2" fmla="*/ 31011 w 166097"/>
                <a:gd name="connsiteY2" fmla="*/ 1049106 h 6192130"/>
                <a:gd name="connsiteX3" fmla="*/ 44618 w 166097"/>
                <a:gd name="connsiteY3" fmla="*/ 1634213 h 6192130"/>
                <a:gd name="connsiteX4" fmla="*/ 51626 w 166097"/>
                <a:gd name="connsiteY4" fmla="*/ 2231702 h 6192130"/>
                <a:gd name="connsiteX5" fmla="*/ 56389 w 166097"/>
                <a:gd name="connsiteY5" fmla="*/ 2796399 h 6192130"/>
                <a:gd name="connsiteX6" fmla="*/ 56933 w 166097"/>
                <a:gd name="connsiteY6" fmla="*/ 3605276 h 6192130"/>
                <a:gd name="connsiteX7" fmla="*/ 63598 w 166097"/>
                <a:gd name="connsiteY7" fmla="*/ 3960150 h 6192130"/>
                <a:gd name="connsiteX8" fmla="*/ 90338 w 166097"/>
                <a:gd name="connsiteY8" fmla="*/ 4442931 h 6192130"/>
                <a:gd name="connsiteX9" fmla="*/ 149869 w 166097"/>
                <a:gd name="connsiteY9" fmla="*/ 5270314 h 6192130"/>
                <a:gd name="connsiteX10" fmla="*/ 158578 w 166097"/>
                <a:gd name="connsiteY10" fmla="*/ 5634508 h 6192130"/>
                <a:gd name="connsiteX11" fmla="*/ 165993 w 166097"/>
                <a:gd name="connsiteY11" fmla="*/ 5929443 h 6192130"/>
                <a:gd name="connsiteX12" fmla="*/ 162456 w 166097"/>
                <a:gd name="connsiteY12" fmla="*/ 6192130 h 6192130"/>
                <a:gd name="connsiteX0" fmla="*/ 0 w 166097"/>
                <a:gd name="connsiteY0" fmla="*/ 0 h 6173080"/>
                <a:gd name="connsiteX1" fmla="*/ 11417 w 166097"/>
                <a:gd name="connsiteY1" fmla="*/ 589185 h 6173080"/>
                <a:gd name="connsiteX2" fmla="*/ 31011 w 166097"/>
                <a:gd name="connsiteY2" fmla="*/ 1049106 h 6173080"/>
                <a:gd name="connsiteX3" fmla="*/ 44618 w 166097"/>
                <a:gd name="connsiteY3" fmla="*/ 1634213 h 6173080"/>
                <a:gd name="connsiteX4" fmla="*/ 51626 w 166097"/>
                <a:gd name="connsiteY4" fmla="*/ 2231702 h 6173080"/>
                <a:gd name="connsiteX5" fmla="*/ 56389 w 166097"/>
                <a:gd name="connsiteY5" fmla="*/ 2796399 h 6173080"/>
                <a:gd name="connsiteX6" fmla="*/ 56933 w 166097"/>
                <a:gd name="connsiteY6" fmla="*/ 3605276 h 6173080"/>
                <a:gd name="connsiteX7" fmla="*/ 63598 w 166097"/>
                <a:gd name="connsiteY7" fmla="*/ 3960150 h 6173080"/>
                <a:gd name="connsiteX8" fmla="*/ 90338 w 166097"/>
                <a:gd name="connsiteY8" fmla="*/ 4442931 h 6173080"/>
                <a:gd name="connsiteX9" fmla="*/ 149869 w 166097"/>
                <a:gd name="connsiteY9" fmla="*/ 5270314 h 6173080"/>
                <a:gd name="connsiteX10" fmla="*/ 158578 w 166097"/>
                <a:gd name="connsiteY10" fmla="*/ 5634508 h 6173080"/>
                <a:gd name="connsiteX11" fmla="*/ 165993 w 166097"/>
                <a:gd name="connsiteY11" fmla="*/ 5929443 h 6173080"/>
                <a:gd name="connsiteX12" fmla="*/ 162456 w 166097"/>
                <a:gd name="connsiteY12" fmla="*/ 6173080 h 6173080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56933 w 166097"/>
                <a:gd name="connsiteY6" fmla="*/ 3605276 h 6168317"/>
                <a:gd name="connsiteX7" fmla="*/ 63598 w 166097"/>
                <a:gd name="connsiteY7" fmla="*/ 3960150 h 6168317"/>
                <a:gd name="connsiteX8" fmla="*/ 90338 w 166097"/>
                <a:gd name="connsiteY8" fmla="*/ 4442931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56933 w 166097"/>
                <a:gd name="connsiteY6" fmla="*/ 3605276 h 6168317"/>
                <a:gd name="connsiteX7" fmla="*/ 63598 w 166097"/>
                <a:gd name="connsiteY7" fmla="*/ 3960150 h 6168317"/>
                <a:gd name="connsiteX8" fmla="*/ 97481 w 166097"/>
                <a:gd name="connsiteY8" fmla="*/ 4433406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63598 w 166097"/>
                <a:gd name="connsiteY7" fmla="*/ 3960150 h 6168317"/>
                <a:gd name="connsiteX8" fmla="*/ 97481 w 166097"/>
                <a:gd name="connsiteY8" fmla="*/ 4433406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101698 w 166097"/>
                <a:gd name="connsiteY7" fmla="*/ 4017300 h 6168317"/>
                <a:gd name="connsiteX8" fmla="*/ 97481 w 166097"/>
                <a:gd name="connsiteY8" fmla="*/ 4433406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70345"/>
                <a:gd name="connsiteY0" fmla="*/ 0 h 6168317"/>
                <a:gd name="connsiteX1" fmla="*/ 11417 w 170345"/>
                <a:gd name="connsiteY1" fmla="*/ 589185 h 6168317"/>
                <a:gd name="connsiteX2" fmla="*/ 31011 w 170345"/>
                <a:gd name="connsiteY2" fmla="*/ 1049106 h 6168317"/>
                <a:gd name="connsiteX3" fmla="*/ 44618 w 170345"/>
                <a:gd name="connsiteY3" fmla="*/ 1634213 h 6168317"/>
                <a:gd name="connsiteX4" fmla="*/ 51626 w 170345"/>
                <a:gd name="connsiteY4" fmla="*/ 2231702 h 6168317"/>
                <a:gd name="connsiteX5" fmla="*/ 56389 w 170345"/>
                <a:gd name="connsiteY5" fmla="*/ 2796399 h 6168317"/>
                <a:gd name="connsiteX6" fmla="*/ 78365 w 170345"/>
                <a:gd name="connsiteY6" fmla="*/ 3614801 h 6168317"/>
                <a:gd name="connsiteX7" fmla="*/ 101698 w 170345"/>
                <a:gd name="connsiteY7" fmla="*/ 4017300 h 6168317"/>
                <a:gd name="connsiteX8" fmla="*/ 168918 w 170345"/>
                <a:gd name="connsiteY8" fmla="*/ 4481031 h 6168317"/>
                <a:gd name="connsiteX9" fmla="*/ 149869 w 170345"/>
                <a:gd name="connsiteY9" fmla="*/ 5270314 h 6168317"/>
                <a:gd name="connsiteX10" fmla="*/ 158578 w 170345"/>
                <a:gd name="connsiteY10" fmla="*/ 5634508 h 6168317"/>
                <a:gd name="connsiteX11" fmla="*/ 165993 w 170345"/>
                <a:gd name="connsiteY11" fmla="*/ 5929443 h 6168317"/>
                <a:gd name="connsiteX12" fmla="*/ 164838 w 170345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101698 w 166097"/>
                <a:gd name="connsiteY7" fmla="*/ 4017300 h 6168317"/>
                <a:gd name="connsiteX8" fmla="*/ 159393 w 166097"/>
                <a:gd name="connsiteY8" fmla="*/ 4481031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106461 w 166097"/>
                <a:gd name="connsiteY7" fmla="*/ 3886331 h 6168317"/>
                <a:gd name="connsiteX8" fmla="*/ 159393 w 166097"/>
                <a:gd name="connsiteY8" fmla="*/ 4481031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106461 w 166097"/>
                <a:gd name="connsiteY7" fmla="*/ 3886331 h 6168317"/>
                <a:gd name="connsiteX8" fmla="*/ 159393 w 166097"/>
                <a:gd name="connsiteY8" fmla="*/ 4481031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127892 w 166097"/>
                <a:gd name="connsiteY7" fmla="*/ 3953006 h 6168317"/>
                <a:gd name="connsiteX8" fmla="*/ 159393 w 166097"/>
                <a:gd name="connsiteY8" fmla="*/ 4481031 h 6168317"/>
                <a:gd name="connsiteX9" fmla="*/ 149869 w 166097"/>
                <a:gd name="connsiteY9" fmla="*/ 5270314 h 6168317"/>
                <a:gd name="connsiteX10" fmla="*/ 158578 w 166097"/>
                <a:gd name="connsiteY10" fmla="*/ 5634508 h 6168317"/>
                <a:gd name="connsiteX11" fmla="*/ 165993 w 166097"/>
                <a:gd name="connsiteY11" fmla="*/ 5929443 h 6168317"/>
                <a:gd name="connsiteX12" fmla="*/ 164838 w 166097"/>
                <a:gd name="connsiteY12" fmla="*/ 6168317 h 6168317"/>
                <a:gd name="connsiteX0" fmla="*/ 0 w 166097"/>
                <a:gd name="connsiteY0" fmla="*/ 0 h 6168317"/>
                <a:gd name="connsiteX1" fmla="*/ 11417 w 166097"/>
                <a:gd name="connsiteY1" fmla="*/ 589185 h 6168317"/>
                <a:gd name="connsiteX2" fmla="*/ 31011 w 166097"/>
                <a:gd name="connsiteY2" fmla="*/ 1049106 h 6168317"/>
                <a:gd name="connsiteX3" fmla="*/ 44618 w 166097"/>
                <a:gd name="connsiteY3" fmla="*/ 1634213 h 6168317"/>
                <a:gd name="connsiteX4" fmla="*/ 51626 w 166097"/>
                <a:gd name="connsiteY4" fmla="*/ 2231702 h 6168317"/>
                <a:gd name="connsiteX5" fmla="*/ 56389 w 166097"/>
                <a:gd name="connsiteY5" fmla="*/ 2796399 h 6168317"/>
                <a:gd name="connsiteX6" fmla="*/ 78365 w 166097"/>
                <a:gd name="connsiteY6" fmla="*/ 3614801 h 6168317"/>
                <a:gd name="connsiteX7" fmla="*/ 159393 w 166097"/>
                <a:gd name="connsiteY7" fmla="*/ 4481031 h 6168317"/>
                <a:gd name="connsiteX8" fmla="*/ 149869 w 166097"/>
                <a:gd name="connsiteY8" fmla="*/ 5270314 h 6168317"/>
                <a:gd name="connsiteX9" fmla="*/ 158578 w 166097"/>
                <a:gd name="connsiteY9" fmla="*/ 5634508 h 6168317"/>
                <a:gd name="connsiteX10" fmla="*/ 165993 w 166097"/>
                <a:gd name="connsiteY10" fmla="*/ 5929443 h 6168317"/>
                <a:gd name="connsiteX11" fmla="*/ 164838 w 166097"/>
                <a:gd name="connsiteY11" fmla="*/ 6168317 h 616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097" h="6168317">
                  <a:moveTo>
                    <a:pt x="0" y="0"/>
                  </a:moveTo>
                  <a:cubicBezTo>
                    <a:pt x="3213" y="205801"/>
                    <a:pt x="6249" y="414334"/>
                    <a:pt x="11417" y="589185"/>
                  </a:cubicBezTo>
                  <a:cubicBezTo>
                    <a:pt x="16586" y="764036"/>
                    <a:pt x="25478" y="874935"/>
                    <a:pt x="31011" y="1049106"/>
                  </a:cubicBezTo>
                  <a:cubicBezTo>
                    <a:pt x="36544" y="1223277"/>
                    <a:pt x="43167" y="1425207"/>
                    <a:pt x="44618" y="1634213"/>
                  </a:cubicBezTo>
                  <a:cubicBezTo>
                    <a:pt x="46070" y="1843219"/>
                    <a:pt x="49664" y="2038004"/>
                    <a:pt x="51626" y="2231702"/>
                  </a:cubicBezTo>
                  <a:cubicBezTo>
                    <a:pt x="53588" y="2425400"/>
                    <a:pt x="51933" y="2565883"/>
                    <a:pt x="56389" y="2796399"/>
                  </a:cubicBezTo>
                  <a:cubicBezTo>
                    <a:pt x="60845" y="3026915"/>
                    <a:pt x="61198" y="3334029"/>
                    <a:pt x="78365" y="3614801"/>
                  </a:cubicBezTo>
                  <a:cubicBezTo>
                    <a:pt x="95532" y="3895573"/>
                    <a:pt x="147476" y="4205112"/>
                    <a:pt x="159393" y="4481031"/>
                  </a:cubicBezTo>
                  <a:cubicBezTo>
                    <a:pt x="163056" y="4700582"/>
                    <a:pt x="148418" y="5077274"/>
                    <a:pt x="149869" y="5270314"/>
                  </a:cubicBezTo>
                  <a:cubicBezTo>
                    <a:pt x="151321" y="5463354"/>
                    <a:pt x="155891" y="5524653"/>
                    <a:pt x="158578" y="5634508"/>
                  </a:cubicBezTo>
                  <a:cubicBezTo>
                    <a:pt x="161265" y="5744363"/>
                    <a:pt x="166934" y="5844047"/>
                    <a:pt x="165993" y="5929443"/>
                  </a:cubicBezTo>
                  <a:cubicBezTo>
                    <a:pt x="165052" y="6014839"/>
                    <a:pt x="166221" y="6085245"/>
                    <a:pt x="164838" y="616831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84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5880480" y="12248707"/>
            <a:ext cx="4092860" cy="1418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825634" y="4300059"/>
            <a:ext cx="2016709" cy="9368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60213" y="4552453"/>
            <a:ext cx="240693" cy="9116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rved Down Arrow 45"/>
          <p:cNvSpPr/>
          <p:nvPr/>
        </p:nvSpPr>
        <p:spPr>
          <a:xfrm rot="659851">
            <a:off x="6136254" y="13762304"/>
            <a:ext cx="1059564" cy="799127"/>
          </a:xfrm>
          <a:prstGeom prst="curvedDownArrow">
            <a:avLst>
              <a:gd name="adj1" fmla="val 17674"/>
              <a:gd name="adj2" fmla="val 50000"/>
              <a:gd name="adj3" fmla="val 30943"/>
            </a:avLst>
          </a:prstGeom>
          <a:solidFill>
            <a:srgbClr val="ED7D31">
              <a:alpha val="70980"/>
            </a:srgbClr>
          </a:solidFill>
          <a:ln>
            <a:solidFill>
              <a:schemeClr val="tx1"/>
            </a:solidFill>
          </a:ln>
          <a:scene3d>
            <a:camera prst="isometricOffAxis1Right">
              <a:rot lat="2280000" lon="20039975" rev="2159996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610186" y="5645150"/>
            <a:ext cx="1949614" cy="22069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663278" y="8743383"/>
            <a:ext cx="1217072" cy="1768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626225" y="7138894"/>
            <a:ext cx="1603375" cy="2107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755557" y="12104613"/>
            <a:ext cx="409288" cy="661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00513" y="10400138"/>
            <a:ext cx="833762" cy="1366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8798436" y="16529704"/>
            <a:ext cx="881622" cy="80638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794602" y="6645706"/>
            <a:ext cx="196027" cy="988880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8875483" y="12800669"/>
            <a:ext cx="881622" cy="80638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8832702" y="14729530"/>
            <a:ext cx="881622" cy="80638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8914039" y="10918760"/>
            <a:ext cx="881622" cy="80638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8951294" y="8749223"/>
            <a:ext cx="881622" cy="80638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8992779" y="6652007"/>
            <a:ext cx="881622" cy="718819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9675307" y="7349640"/>
            <a:ext cx="186394" cy="998946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165124" y="8499809"/>
            <a:ext cx="4092860" cy="1418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36892" y="9020989"/>
            <a:ext cx="5262624" cy="1354601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cxnSp>
        <p:nvCxnSpPr>
          <p:cNvPr id="5" name="Straight Arrow Connector 4"/>
          <p:cNvCxnSpPr/>
          <p:nvPr/>
        </p:nvCxnSpPr>
        <p:spPr>
          <a:xfrm>
            <a:off x="406004" y="8212147"/>
            <a:ext cx="4313480" cy="42858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72980" y="8338981"/>
            <a:ext cx="10766854" cy="412664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05064" y="12481912"/>
            <a:ext cx="2429002" cy="215070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365" y="8486842"/>
            <a:ext cx="4935607" cy="1242681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9031" y="8116412"/>
            <a:ext cx="4275123" cy="911611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cxnSp>
        <p:nvCxnSpPr>
          <p:cNvPr id="20" name="Straight Connector 19"/>
          <p:cNvCxnSpPr/>
          <p:nvPr/>
        </p:nvCxnSpPr>
        <p:spPr>
          <a:xfrm flipV="1">
            <a:off x="6257984" y="6067455"/>
            <a:ext cx="6460103" cy="24323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6039" y="6374001"/>
            <a:ext cx="3141441" cy="545189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1922" y="6936685"/>
            <a:ext cx="3551910" cy="719204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69132" y="5780701"/>
            <a:ext cx="2266191" cy="423619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0747" y="7564455"/>
            <a:ext cx="3786639" cy="816604"/>
          </a:xfrm>
          <a:prstGeom prst="rect">
            <a:avLst/>
          </a:prstGeom>
          <a:scene3d>
            <a:camera prst="isometricOffAxis1Left">
              <a:rot lat="1075750" lon="3524646" rev="21502672"/>
            </a:camera>
            <a:lightRig rig="threePt" dir="t"/>
          </a:scene3d>
        </p:spPr>
      </p:pic>
      <p:sp>
        <p:nvSpPr>
          <p:cNvPr id="27" name="Freeform 26"/>
          <p:cNvSpPr/>
          <p:nvPr/>
        </p:nvSpPr>
        <p:spPr>
          <a:xfrm>
            <a:off x="3191776" y="6365503"/>
            <a:ext cx="9964153" cy="4272709"/>
          </a:xfrm>
          <a:custGeom>
            <a:avLst/>
            <a:gdLst>
              <a:gd name="connsiteX0" fmla="*/ 0 w 10233212"/>
              <a:gd name="connsiteY0" fmla="*/ 4141694 h 4141694"/>
              <a:gd name="connsiteX1" fmla="*/ 1707776 w 10233212"/>
              <a:gd name="connsiteY1" fmla="*/ 3442447 h 4141694"/>
              <a:gd name="connsiteX2" fmla="*/ 3146612 w 10233212"/>
              <a:gd name="connsiteY2" fmla="*/ 2743200 h 4141694"/>
              <a:gd name="connsiteX3" fmla="*/ 5096435 w 10233212"/>
              <a:gd name="connsiteY3" fmla="*/ 2178423 h 4141694"/>
              <a:gd name="connsiteX4" fmla="*/ 6736976 w 10233212"/>
              <a:gd name="connsiteY4" fmla="*/ 1358153 h 4141694"/>
              <a:gd name="connsiteX5" fmla="*/ 8686800 w 10233212"/>
              <a:gd name="connsiteY5" fmla="*/ 605117 h 4141694"/>
              <a:gd name="connsiteX6" fmla="*/ 10233212 w 10233212"/>
              <a:gd name="connsiteY6" fmla="*/ 0 h 4141694"/>
              <a:gd name="connsiteX0" fmla="*/ 0 w 10233212"/>
              <a:gd name="connsiteY0" fmla="*/ 4141694 h 4141694"/>
              <a:gd name="connsiteX1" fmla="*/ 1707776 w 10233212"/>
              <a:gd name="connsiteY1" fmla="*/ 3442447 h 4141694"/>
              <a:gd name="connsiteX2" fmla="*/ 3146612 w 10233212"/>
              <a:gd name="connsiteY2" fmla="*/ 2743200 h 4141694"/>
              <a:gd name="connsiteX3" fmla="*/ 4961964 w 10233212"/>
              <a:gd name="connsiteY3" fmla="*/ 2124635 h 4141694"/>
              <a:gd name="connsiteX4" fmla="*/ 6736976 w 10233212"/>
              <a:gd name="connsiteY4" fmla="*/ 1358153 h 4141694"/>
              <a:gd name="connsiteX5" fmla="*/ 8686800 w 10233212"/>
              <a:gd name="connsiteY5" fmla="*/ 605117 h 4141694"/>
              <a:gd name="connsiteX6" fmla="*/ 10233212 w 10233212"/>
              <a:gd name="connsiteY6" fmla="*/ 0 h 4141694"/>
              <a:gd name="connsiteX0" fmla="*/ 0 w 10233212"/>
              <a:gd name="connsiteY0" fmla="*/ 4141694 h 4141694"/>
              <a:gd name="connsiteX1" fmla="*/ 1707776 w 10233212"/>
              <a:gd name="connsiteY1" fmla="*/ 3442447 h 4141694"/>
              <a:gd name="connsiteX2" fmla="*/ 3146612 w 10233212"/>
              <a:gd name="connsiteY2" fmla="*/ 2743200 h 4141694"/>
              <a:gd name="connsiteX3" fmla="*/ 4961964 w 10233212"/>
              <a:gd name="connsiteY3" fmla="*/ 2084294 h 4141694"/>
              <a:gd name="connsiteX4" fmla="*/ 6736976 w 10233212"/>
              <a:gd name="connsiteY4" fmla="*/ 1358153 h 4141694"/>
              <a:gd name="connsiteX5" fmla="*/ 8686800 w 10233212"/>
              <a:gd name="connsiteY5" fmla="*/ 605117 h 4141694"/>
              <a:gd name="connsiteX6" fmla="*/ 10233212 w 10233212"/>
              <a:gd name="connsiteY6" fmla="*/ 0 h 4141694"/>
              <a:gd name="connsiteX0" fmla="*/ 0 w 10206318"/>
              <a:gd name="connsiteY0" fmla="*/ 4155141 h 4155141"/>
              <a:gd name="connsiteX1" fmla="*/ 1707776 w 10206318"/>
              <a:gd name="connsiteY1" fmla="*/ 3455894 h 4155141"/>
              <a:gd name="connsiteX2" fmla="*/ 3146612 w 10206318"/>
              <a:gd name="connsiteY2" fmla="*/ 2756647 h 4155141"/>
              <a:gd name="connsiteX3" fmla="*/ 4961964 w 10206318"/>
              <a:gd name="connsiteY3" fmla="*/ 2097741 h 4155141"/>
              <a:gd name="connsiteX4" fmla="*/ 6736976 w 10206318"/>
              <a:gd name="connsiteY4" fmla="*/ 1371600 h 4155141"/>
              <a:gd name="connsiteX5" fmla="*/ 8686800 w 10206318"/>
              <a:gd name="connsiteY5" fmla="*/ 618564 h 4155141"/>
              <a:gd name="connsiteX6" fmla="*/ 10206318 w 10206318"/>
              <a:gd name="connsiteY6" fmla="*/ 0 h 4155141"/>
              <a:gd name="connsiteX0" fmla="*/ 0 w 10221390"/>
              <a:gd name="connsiteY0" fmla="*/ 4165190 h 4165190"/>
              <a:gd name="connsiteX1" fmla="*/ 1707776 w 10221390"/>
              <a:gd name="connsiteY1" fmla="*/ 3465943 h 4165190"/>
              <a:gd name="connsiteX2" fmla="*/ 3146612 w 10221390"/>
              <a:gd name="connsiteY2" fmla="*/ 2766696 h 4165190"/>
              <a:gd name="connsiteX3" fmla="*/ 4961964 w 10221390"/>
              <a:gd name="connsiteY3" fmla="*/ 2107790 h 4165190"/>
              <a:gd name="connsiteX4" fmla="*/ 6736976 w 10221390"/>
              <a:gd name="connsiteY4" fmla="*/ 1381649 h 4165190"/>
              <a:gd name="connsiteX5" fmla="*/ 8686800 w 10221390"/>
              <a:gd name="connsiteY5" fmla="*/ 628613 h 4165190"/>
              <a:gd name="connsiteX6" fmla="*/ 10221390 w 10221390"/>
              <a:gd name="connsiteY6" fmla="*/ 0 h 4165190"/>
              <a:gd name="connsiteX0" fmla="*/ 0 w 10166124"/>
              <a:gd name="connsiteY0" fmla="*/ 4215432 h 4215432"/>
              <a:gd name="connsiteX1" fmla="*/ 1707776 w 10166124"/>
              <a:gd name="connsiteY1" fmla="*/ 3516185 h 4215432"/>
              <a:gd name="connsiteX2" fmla="*/ 3146612 w 10166124"/>
              <a:gd name="connsiteY2" fmla="*/ 2816938 h 4215432"/>
              <a:gd name="connsiteX3" fmla="*/ 4961964 w 10166124"/>
              <a:gd name="connsiteY3" fmla="*/ 2158032 h 4215432"/>
              <a:gd name="connsiteX4" fmla="*/ 6736976 w 10166124"/>
              <a:gd name="connsiteY4" fmla="*/ 1431891 h 4215432"/>
              <a:gd name="connsiteX5" fmla="*/ 8686800 w 10166124"/>
              <a:gd name="connsiteY5" fmla="*/ 678855 h 4215432"/>
              <a:gd name="connsiteX6" fmla="*/ 10166124 w 10166124"/>
              <a:gd name="connsiteY6" fmla="*/ 0 h 4215432"/>
              <a:gd name="connsiteX0" fmla="*/ 0 w 10166124"/>
              <a:gd name="connsiteY0" fmla="*/ 4215432 h 4215432"/>
              <a:gd name="connsiteX1" fmla="*/ 1707776 w 10166124"/>
              <a:gd name="connsiteY1" fmla="*/ 3516185 h 4215432"/>
              <a:gd name="connsiteX2" fmla="*/ 3146612 w 10166124"/>
              <a:gd name="connsiteY2" fmla="*/ 2816938 h 4215432"/>
              <a:gd name="connsiteX3" fmla="*/ 4961964 w 10166124"/>
              <a:gd name="connsiteY3" fmla="*/ 2158032 h 4215432"/>
              <a:gd name="connsiteX4" fmla="*/ 6736976 w 10166124"/>
              <a:gd name="connsiteY4" fmla="*/ 1431891 h 4215432"/>
              <a:gd name="connsiteX5" fmla="*/ 8686800 w 10166124"/>
              <a:gd name="connsiteY5" fmla="*/ 678855 h 4215432"/>
              <a:gd name="connsiteX6" fmla="*/ 10166124 w 10166124"/>
              <a:gd name="connsiteY6" fmla="*/ 0 h 4215432"/>
              <a:gd name="connsiteX0" fmla="*/ 0 w 10166124"/>
              <a:gd name="connsiteY0" fmla="*/ 4215432 h 4215432"/>
              <a:gd name="connsiteX1" fmla="*/ 1707776 w 10166124"/>
              <a:gd name="connsiteY1" fmla="*/ 3516185 h 4215432"/>
              <a:gd name="connsiteX2" fmla="*/ 3146612 w 10166124"/>
              <a:gd name="connsiteY2" fmla="*/ 2816938 h 4215432"/>
              <a:gd name="connsiteX3" fmla="*/ 4961964 w 10166124"/>
              <a:gd name="connsiteY3" fmla="*/ 2158032 h 4215432"/>
              <a:gd name="connsiteX4" fmla="*/ 6736976 w 10166124"/>
              <a:gd name="connsiteY4" fmla="*/ 1431891 h 4215432"/>
              <a:gd name="connsiteX5" fmla="*/ 8686800 w 10166124"/>
              <a:gd name="connsiteY5" fmla="*/ 678855 h 4215432"/>
              <a:gd name="connsiteX6" fmla="*/ 10166124 w 10166124"/>
              <a:gd name="connsiteY6" fmla="*/ 0 h 4215432"/>
              <a:gd name="connsiteX0" fmla="*/ 0 w 10120906"/>
              <a:gd name="connsiteY0" fmla="*/ 4260650 h 4260650"/>
              <a:gd name="connsiteX1" fmla="*/ 1707776 w 10120906"/>
              <a:gd name="connsiteY1" fmla="*/ 3561403 h 4260650"/>
              <a:gd name="connsiteX2" fmla="*/ 3146612 w 10120906"/>
              <a:gd name="connsiteY2" fmla="*/ 2862156 h 4260650"/>
              <a:gd name="connsiteX3" fmla="*/ 4961964 w 10120906"/>
              <a:gd name="connsiteY3" fmla="*/ 2203250 h 4260650"/>
              <a:gd name="connsiteX4" fmla="*/ 6736976 w 10120906"/>
              <a:gd name="connsiteY4" fmla="*/ 1477109 h 4260650"/>
              <a:gd name="connsiteX5" fmla="*/ 8686800 w 10120906"/>
              <a:gd name="connsiteY5" fmla="*/ 724073 h 4260650"/>
              <a:gd name="connsiteX6" fmla="*/ 10120906 w 10120906"/>
              <a:gd name="connsiteY6" fmla="*/ 0 h 4260650"/>
              <a:gd name="connsiteX0" fmla="*/ 0 w 10120906"/>
              <a:gd name="connsiteY0" fmla="*/ 4260650 h 4260650"/>
              <a:gd name="connsiteX1" fmla="*/ 1707776 w 10120906"/>
              <a:gd name="connsiteY1" fmla="*/ 3561403 h 4260650"/>
              <a:gd name="connsiteX2" fmla="*/ 3146612 w 10120906"/>
              <a:gd name="connsiteY2" fmla="*/ 2862156 h 4260650"/>
              <a:gd name="connsiteX3" fmla="*/ 4961964 w 10120906"/>
              <a:gd name="connsiteY3" fmla="*/ 2203250 h 4260650"/>
              <a:gd name="connsiteX4" fmla="*/ 6736976 w 10120906"/>
              <a:gd name="connsiteY4" fmla="*/ 1477109 h 4260650"/>
              <a:gd name="connsiteX5" fmla="*/ 8526026 w 10120906"/>
              <a:gd name="connsiteY5" fmla="*/ 779339 h 4260650"/>
              <a:gd name="connsiteX6" fmla="*/ 10120906 w 10120906"/>
              <a:gd name="connsiteY6" fmla="*/ 0 h 4260650"/>
              <a:gd name="connsiteX0" fmla="*/ 0 w 10120906"/>
              <a:gd name="connsiteY0" fmla="*/ 4260650 h 4260650"/>
              <a:gd name="connsiteX1" fmla="*/ 1707776 w 10120906"/>
              <a:gd name="connsiteY1" fmla="*/ 3561403 h 4260650"/>
              <a:gd name="connsiteX2" fmla="*/ 3146612 w 10120906"/>
              <a:gd name="connsiteY2" fmla="*/ 2862156 h 4260650"/>
              <a:gd name="connsiteX3" fmla="*/ 4961964 w 10120906"/>
              <a:gd name="connsiteY3" fmla="*/ 2203250 h 4260650"/>
              <a:gd name="connsiteX4" fmla="*/ 6736976 w 10120906"/>
              <a:gd name="connsiteY4" fmla="*/ 1477109 h 4260650"/>
              <a:gd name="connsiteX5" fmla="*/ 8526026 w 10120906"/>
              <a:gd name="connsiteY5" fmla="*/ 779339 h 4260650"/>
              <a:gd name="connsiteX6" fmla="*/ 10120906 w 10120906"/>
              <a:gd name="connsiteY6" fmla="*/ 0 h 426065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736976 w 10025447"/>
              <a:gd name="connsiteY4" fmla="*/ 1537399 h 4320940"/>
              <a:gd name="connsiteX5" fmla="*/ 8526026 w 10025447"/>
              <a:gd name="connsiteY5" fmla="*/ 839629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736976 w 10025447"/>
              <a:gd name="connsiteY4" fmla="*/ 1537399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736976 w 10025447"/>
              <a:gd name="connsiteY4" fmla="*/ 1537399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736976 w 10025447"/>
              <a:gd name="connsiteY4" fmla="*/ 1537399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666638 w 10025447"/>
              <a:gd name="connsiteY4" fmla="*/ 1577593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46612 w 10025447"/>
              <a:gd name="connsiteY2" fmla="*/ 2922446 h 4320940"/>
              <a:gd name="connsiteX3" fmla="*/ 4961964 w 10025447"/>
              <a:gd name="connsiteY3" fmla="*/ 2263540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26515 w 10025447"/>
              <a:gd name="connsiteY2" fmla="*/ 2947567 h 4320940"/>
              <a:gd name="connsiteX3" fmla="*/ 4961964 w 10025447"/>
              <a:gd name="connsiteY3" fmla="*/ 2263540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26515 w 10025447"/>
              <a:gd name="connsiteY2" fmla="*/ 2947567 h 4320940"/>
              <a:gd name="connsiteX3" fmla="*/ 4961964 w 10025447"/>
              <a:gd name="connsiteY3" fmla="*/ 2263540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61964 w 10025447"/>
              <a:gd name="connsiteY3" fmla="*/ 2263540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26794 w 10025447"/>
              <a:gd name="connsiteY3" fmla="*/ 2268564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11721 w 10025447"/>
              <a:gd name="connsiteY3" fmla="*/ 2263540 h 4320940"/>
              <a:gd name="connsiteX4" fmla="*/ 6681710 w 10025447"/>
              <a:gd name="connsiteY4" fmla="*/ 1597690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11721 w 10025447"/>
              <a:gd name="connsiteY3" fmla="*/ 2263540 h 4320940"/>
              <a:gd name="connsiteX4" fmla="*/ 6686734 w 10025447"/>
              <a:gd name="connsiteY4" fmla="*/ 1572569 h 4320940"/>
              <a:gd name="connsiteX5" fmla="*/ 8500905 w 10025447"/>
              <a:gd name="connsiteY5" fmla="*/ 859725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11721 w 10025447"/>
              <a:gd name="connsiteY3" fmla="*/ 2263540 h 4320940"/>
              <a:gd name="connsiteX4" fmla="*/ 6686734 w 10025447"/>
              <a:gd name="connsiteY4" fmla="*/ 1572569 h 4320940"/>
              <a:gd name="connsiteX5" fmla="*/ 8500905 w 10025447"/>
              <a:gd name="connsiteY5" fmla="*/ 839628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11721 w 10025447"/>
              <a:gd name="connsiteY3" fmla="*/ 2263540 h 4320940"/>
              <a:gd name="connsiteX4" fmla="*/ 6686734 w 10025447"/>
              <a:gd name="connsiteY4" fmla="*/ 1572569 h 4320940"/>
              <a:gd name="connsiteX5" fmla="*/ 8500905 w 10025447"/>
              <a:gd name="connsiteY5" fmla="*/ 839628 h 4320940"/>
              <a:gd name="connsiteX6" fmla="*/ 10025447 w 10025447"/>
              <a:gd name="connsiteY6" fmla="*/ 0 h 4320940"/>
              <a:gd name="connsiteX0" fmla="*/ 0 w 10025447"/>
              <a:gd name="connsiteY0" fmla="*/ 4320940 h 4320940"/>
              <a:gd name="connsiteX1" fmla="*/ 1707776 w 10025447"/>
              <a:gd name="connsiteY1" fmla="*/ 3621693 h 4320940"/>
              <a:gd name="connsiteX2" fmla="*/ 3151635 w 10025447"/>
              <a:gd name="connsiteY2" fmla="*/ 2962640 h 4320940"/>
              <a:gd name="connsiteX3" fmla="*/ 4911721 w 10025447"/>
              <a:gd name="connsiteY3" fmla="*/ 2263540 h 4320940"/>
              <a:gd name="connsiteX4" fmla="*/ 6686734 w 10025447"/>
              <a:gd name="connsiteY4" fmla="*/ 1572569 h 4320940"/>
              <a:gd name="connsiteX5" fmla="*/ 8500905 w 10025447"/>
              <a:gd name="connsiteY5" fmla="*/ 839628 h 4320940"/>
              <a:gd name="connsiteX6" fmla="*/ 10025447 w 10025447"/>
              <a:gd name="connsiteY6" fmla="*/ 0 h 4320940"/>
              <a:gd name="connsiteX0" fmla="*/ 0 w 9970181"/>
              <a:gd name="connsiteY0" fmla="*/ 4295819 h 4295819"/>
              <a:gd name="connsiteX1" fmla="*/ 1707776 w 9970181"/>
              <a:gd name="connsiteY1" fmla="*/ 3596572 h 4295819"/>
              <a:gd name="connsiteX2" fmla="*/ 3151635 w 9970181"/>
              <a:gd name="connsiteY2" fmla="*/ 2937519 h 4295819"/>
              <a:gd name="connsiteX3" fmla="*/ 4911721 w 9970181"/>
              <a:gd name="connsiteY3" fmla="*/ 2238419 h 4295819"/>
              <a:gd name="connsiteX4" fmla="*/ 6686734 w 9970181"/>
              <a:gd name="connsiteY4" fmla="*/ 1547448 h 4295819"/>
              <a:gd name="connsiteX5" fmla="*/ 8500905 w 9970181"/>
              <a:gd name="connsiteY5" fmla="*/ 814507 h 4295819"/>
              <a:gd name="connsiteX6" fmla="*/ 9970181 w 9970181"/>
              <a:gd name="connsiteY6" fmla="*/ 0 h 4295819"/>
              <a:gd name="connsiteX0" fmla="*/ 0 w 9975205"/>
              <a:gd name="connsiteY0" fmla="*/ 4310892 h 4310892"/>
              <a:gd name="connsiteX1" fmla="*/ 1707776 w 9975205"/>
              <a:gd name="connsiteY1" fmla="*/ 3611645 h 4310892"/>
              <a:gd name="connsiteX2" fmla="*/ 3151635 w 9975205"/>
              <a:gd name="connsiteY2" fmla="*/ 2952592 h 4310892"/>
              <a:gd name="connsiteX3" fmla="*/ 4911721 w 9975205"/>
              <a:gd name="connsiteY3" fmla="*/ 2253492 h 4310892"/>
              <a:gd name="connsiteX4" fmla="*/ 6686734 w 9975205"/>
              <a:gd name="connsiteY4" fmla="*/ 1562521 h 4310892"/>
              <a:gd name="connsiteX5" fmla="*/ 8500905 w 9975205"/>
              <a:gd name="connsiteY5" fmla="*/ 829580 h 4310892"/>
              <a:gd name="connsiteX6" fmla="*/ 9975205 w 9975205"/>
              <a:gd name="connsiteY6" fmla="*/ 0 h 4310892"/>
              <a:gd name="connsiteX0" fmla="*/ 0 w 9975205"/>
              <a:gd name="connsiteY0" fmla="*/ 4310892 h 4310892"/>
              <a:gd name="connsiteX1" fmla="*/ 1707776 w 9975205"/>
              <a:gd name="connsiteY1" fmla="*/ 3611645 h 4310892"/>
              <a:gd name="connsiteX2" fmla="*/ 3151635 w 9975205"/>
              <a:gd name="connsiteY2" fmla="*/ 2952592 h 4310892"/>
              <a:gd name="connsiteX3" fmla="*/ 4911721 w 9975205"/>
              <a:gd name="connsiteY3" fmla="*/ 2253492 h 4310892"/>
              <a:gd name="connsiteX4" fmla="*/ 6686734 w 9975205"/>
              <a:gd name="connsiteY4" fmla="*/ 1562521 h 4310892"/>
              <a:gd name="connsiteX5" fmla="*/ 8500905 w 9975205"/>
              <a:gd name="connsiteY5" fmla="*/ 829580 h 4310892"/>
              <a:gd name="connsiteX6" fmla="*/ 9975205 w 9975205"/>
              <a:gd name="connsiteY6" fmla="*/ 0 h 4310892"/>
              <a:gd name="connsiteX0" fmla="*/ 0 w 9985254"/>
              <a:gd name="connsiteY0" fmla="*/ 4290795 h 4290795"/>
              <a:gd name="connsiteX1" fmla="*/ 1707776 w 9985254"/>
              <a:gd name="connsiteY1" fmla="*/ 3591548 h 4290795"/>
              <a:gd name="connsiteX2" fmla="*/ 3151635 w 9985254"/>
              <a:gd name="connsiteY2" fmla="*/ 2932495 h 4290795"/>
              <a:gd name="connsiteX3" fmla="*/ 4911721 w 9985254"/>
              <a:gd name="connsiteY3" fmla="*/ 2233395 h 4290795"/>
              <a:gd name="connsiteX4" fmla="*/ 6686734 w 9985254"/>
              <a:gd name="connsiteY4" fmla="*/ 1542424 h 4290795"/>
              <a:gd name="connsiteX5" fmla="*/ 8500905 w 9985254"/>
              <a:gd name="connsiteY5" fmla="*/ 809483 h 4290795"/>
              <a:gd name="connsiteX6" fmla="*/ 9985254 w 9985254"/>
              <a:gd name="connsiteY6" fmla="*/ 0 h 4290795"/>
              <a:gd name="connsiteX0" fmla="*/ 0 w 9985254"/>
              <a:gd name="connsiteY0" fmla="*/ 4300844 h 4300844"/>
              <a:gd name="connsiteX1" fmla="*/ 1707776 w 9985254"/>
              <a:gd name="connsiteY1" fmla="*/ 3601597 h 4300844"/>
              <a:gd name="connsiteX2" fmla="*/ 3151635 w 9985254"/>
              <a:gd name="connsiteY2" fmla="*/ 2942544 h 4300844"/>
              <a:gd name="connsiteX3" fmla="*/ 4911721 w 9985254"/>
              <a:gd name="connsiteY3" fmla="*/ 2243444 h 4300844"/>
              <a:gd name="connsiteX4" fmla="*/ 6686734 w 9985254"/>
              <a:gd name="connsiteY4" fmla="*/ 1552473 h 4300844"/>
              <a:gd name="connsiteX5" fmla="*/ 8500905 w 9985254"/>
              <a:gd name="connsiteY5" fmla="*/ 819532 h 4300844"/>
              <a:gd name="connsiteX6" fmla="*/ 9985254 w 9985254"/>
              <a:gd name="connsiteY6" fmla="*/ 0 h 4300844"/>
              <a:gd name="connsiteX0" fmla="*/ 0 w 9985254"/>
              <a:gd name="connsiteY0" fmla="*/ 4300844 h 4300844"/>
              <a:gd name="connsiteX1" fmla="*/ 1707776 w 9985254"/>
              <a:gd name="connsiteY1" fmla="*/ 3601597 h 4300844"/>
              <a:gd name="connsiteX2" fmla="*/ 3151635 w 9985254"/>
              <a:gd name="connsiteY2" fmla="*/ 2942544 h 4300844"/>
              <a:gd name="connsiteX3" fmla="*/ 4911721 w 9985254"/>
              <a:gd name="connsiteY3" fmla="*/ 2243444 h 4300844"/>
              <a:gd name="connsiteX4" fmla="*/ 6686734 w 9985254"/>
              <a:gd name="connsiteY4" fmla="*/ 1552473 h 4300844"/>
              <a:gd name="connsiteX5" fmla="*/ 8484863 w 9985254"/>
              <a:gd name="connsiteY5" fmla="*/ 787448 h 4300844"/>
              <a:gd name="connsiteX6" fmla="*/ 9985254 w 9985254"/>
              <a:gd name="connsiteY6" fmla="*/ 0 h 4300844"/>
              <a:gd name="connsiteX0" fmla="*/ 0 w 9985254"/>
              <a:gd name="connsiteY0" fmla="*/ 4300844 h 4300844"/>
              <a:gd name="connsiteX1" fmla="*/ 1707776 w 9985254"/>
              <a:gd name="connsiteY1" fmla="*/ 3601597 h 4300844"/>
              <a:gd name="connsiteX2" fmla="*/ 3199761 w 9985254"/>
              <a:gd name="connsiteY2" fmla="*/ 2942544 h 4300844"/>
              <a:gd name="connsiteX3" fmla="*/ 4911721 w 9985254"/>
              <a:gd name="connsiteY3" fmla="*/ 2243444 h 4300844"/>
              <a:gd name="connsiteX4" fmla="*/ 6686734 w 9985254"/>
              <a:gd name="connsiteY4" fmla="*/ 1552473 h 4300844"/>
              <a:gd name="connsiteX5" fmla="*/ 8484863 w 9985254"/>
              <a:gd name="connsiteY5" fmla="*/ 787448 h 4300844"/>
              <a:gd name="connsiteX6" fmla="*/ 9985254 w 9985254"/>
              <a:gd name="connsiteY6" fmla="*/ 0 h 4300844"/>
              <a:gd name="connsiteX0" fmla="*/ 0 w 9985254"/>
              <a:gd name="connsiteY0" fmla="*/ 4300844 h 4300844"/>
              <a:gd name="connsiteX1" fmla="*/ 1707776 w 9985254"/>
              <a:gd name="connsiteY1" fmla="*/ 3601597 h 4300844"/>
              <a:gd name="connsiteX2" fmla="*/ 3215803 w 9985254"/>
              <a:gd name="connsiteY2" fmla="*/ 2974628 h 4300844"/>
              <a:gd name="connsiteX3" fmla="*/ 4911721 w 9985254"/>
              <a:gd name="connsiteY3" fmla="*/ 2243444 h 4300844"/>
              <a:gd name="connsiteX4" fmla="*/ 6686734 w 9985254"/>
              <a:gd name="connsiteY4" fmla="*/ 1552473 h 4300844"/>
              <a:gd name="connsiteX5" fmla="*/ 8484863 w 9985254"/>
              <a:gd name="connsiteY5" fmla="*/ 787448 h 4300844"/>
              <a:gd name="connsiteX6" fmla="*/ 9985254 w 9985254"/>
              <a:gd name="connsiteY6" fmla="*/ 0 h 4300844"/>
              <a:gd name="connsiteX0" fmla="*/ 0 w 9985254"/>
              <a:gd name="connsiteY0" fmla="*/ 4300844 h 4300844"/>
              <a:gd name="connsiteX1" fmla="*/ 1707776 w 9985254"/>
              <a:gd name="connsiteY1" fmla="*/ 3601597 h 4300844"/>
              <a:gd name="connsiteX2" fmla="*/ 3247887 w 9985254"/>
              <a:gd name="connsiteY2" fmla="*/ 2958586 h 4300844"/>
              <a:gd name="connsiteX3" fmla="*/ 4911721 w 9985254"/>
              <a:gd name="connsiteY3" fmla="*/ 2243444 h 4300844"/>
              <a:gd name="connsiteX4" fmla="*/ 6686734 w 9985254"/>
              <a:gd name="connsiteY4" fmla="*/ 1552473 h 4300844"/>
              <a:gd name="connsiteX5" fmla="*/ 8484863 w 9985254"/>
              <a:gd name="connsiteY5" fmla="*/ 787448 h 4300844"/>
              <a:gd name="connsiteX6" fmla="*/ 9985254 w 9985254"/>
              <a:gd name="connsiteY6" fmla="*/ 0 h 4300844"/>
              <a:gd name="connsiteX0" fmla="*/ 0 w 9985254"/>
              <a:gd name="connsiteY0" fmla="*/ 4300844 h 4300844"/>
              <a:gd name="connsiteX1" fmla="*/ 1707776 w 9985254"/>
              <a:gd name="connsiteY1" fmla="*/ 3601597 h 4300844"/>
              <a:gd name="connsiteX2" fmla="*/ 3231845 w 9985254"/>
              <a:gd name="connsiteY2" fmla="*/ 2942544 h 4300844"/>
              <a:gd name="connsiteX3" fmla="*/ 4911721 w 9985254"/>
              <a:gd name="connsiteY3" fmla="*/ 2243444 h 4300844"/>
              <a:gd name="connsiteX4" fmla="*/ 6686734 w 9985254"/>
              <a:gd name="connsiteY4" fmla="*/ 1552473 h 4300844"/>
              <a:gd name="connsiteX5" fmla="*/ 8484863 w 9985254"/>
              <a:gd name="connsiteY5" fmla="*/ 787448 h 4300844"/>
              <a:gd name="connsiteX6" fmla="*/ 9985254 w 9985254"/>
              <a:gd name="connsiteY6" fmla="*/ 0 h 4300844"/>
              <a:gd name="connsiteX0" fmla="*/ 0 w 9978220"/>
              <a:gd name="connsiteY0" fmla="*/ 4244573 h 4244573"/>
              <a:gd name="connsiteX1" fmla="*/ 1700742 w 9978220"/>
              <a:gd name="connsiteY1" fmla="*/ 3601597 h 4244573"/>
              <a:gd name="connsiteX2" fmla="*/ 3224811 w 9978220"/>
              <a:gd name="connsiteY2" fmla="*/ 2942544 h 4244573"/>
              <a:gd name="connsiteX3" fmla="*/ 4904687 w 9978220"/>
              <a:gd name="connsiteY3" fmla="*/ 2243444 h 4244573"/>
              <a:gd name="connsiteX4" fmla="*/ 6679700 w 9978220"/>
              <a:gd name="connsiteY4" fmla="*/ 1552473 h 4244573"/>
              <a:gd name="connsiteX5" fmla="*/ 8477829 w 9978220"/>
              <a:gd name="connsiteY5" fmla="*/ 787448 h 4244573"/>
              <a:gd name="connsiteX6" fmla="*/ 9978220 w 9978220"/>
              <a:gd name="connsiteY6" fmla="*/ 0 h 4244573"/>
              <a:gd name="connsiteX0" fmla="*/ 0 w 9985254"/>
              <a:gd name="connsiteY0" fmla="*/ 4265675 h 4265675"/>
              <a:gd name="connsiteX1" fmla="*/ 1707776 w 9985254"/>
              <a:gd name="connsiteY1" fmla="*/ 3601597 h 4265675"/>
              <a:gd name="connsiteX2" fmla="*/ 3231845 w 9985254"/>
              <a:gd name="connsiteY2" fmla="*/ 2942544 h 4265675"/>
              <a:gd name="connsiteX3" fmla="*/ 4911721 w 9985254"/>
              <a:gd name="connsiteY3" fmla="*/ 2243444 h 4265675"/>
              <a:gd name="connsiteX4" fmla="*/ 6686734 w 9985254"/>
              <a:gd name="connsiteY4" fmla="*/ 1552473 h 4265675"/>
              <a:gd name="connsiteX5" fmla="*/ 8484863 w 9985254"/>
              <a:gd name="connsiteY5" fmla="*/ 787448 h 4265675"/>
              <a:gd name="connsiteX6" fmla="*/ 9985254 w 9985254"/>
              <a:gd name="connsiteY6" fmla="*/ 0 h 4265675"/>
              <a:gd name="connsiteX0" fmla="*/ 0 w 9964153"/>
              <a:gd name="connsiteY0" fmla="*/ 4272709 h 4272709"/>
              <a:gd name="connsiteX1" fmla="*/ 1686675 w 9964153"/>
              <a:gd name="connsiteY1" fmla="*/ 3601597 h 4272709"/>
              <a:gd name="connsiteX2" fmla="*/ 3210744 w 9964153"/>
              <a:gd name="connsiteY2" fmla="*/ 2942544 h 4272709"/>
              <a:gd name="connsiteX3" fmla="*/ 4890620 w 9964153"/>
              <a:gd name="connsiteY3" fmla="*/ 2243444 h 4272709"/>
              <a:gd name="connsiteX4" fmla="*/ 6665633 w 9964153"/>
              <a:gd name="connsiteY4" fmla="*/ 1552473 h 4272709"/>
              <a:gd name="connsiteX5" fmla="*/ 8463762 w 9964153"/>
              <a:gd name="connsiteY5" fmla="*/ 787448 h 4272709"/>
              <a:gd name="connsiteX6" fmla="*/ 9964153 w 9964153"/>
              <a:gd name="connsiteY6" fmla="*/ 0 h 427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4153" h="4272709">
                <a:moveTo>
                  <a:pt x="0" y="4272709"/>
                </a:moveTo>
                <a:lnTo>
                  <a:pt x="1686675" y="3601597"/>
                </a:lnTo>
                <a:cubicBezTo>
                  <a:pt x="2221799" y="3379903"/>
                  <a:pt x="2702721" y="3162228"/>
                  <a:pt x="3210744" y="2942544"/>
                </a:cubicBezTo>
                <a:lnTo>
                  <a:pt x="4890620" y="2243444"/>
                </a:lnTo>
                <a:cubicBezTo>
                  <a:pt x="5466435" y="2011766"/>
                  <a:pt x="6073962" y="1782797"/>
                  <a:pt x="6665633" y="1552473"/>
                </a:cubicBezTo>
                <a:cubicBezTo>
                  <a:pt x="7261157" y="1309807"/>
                  <a:pt x="7914009" y="1046193"/>
                  <a:pt x="8463762" y="787448"/>
                </a:cubicBezTo>
                <a:cubicBezTo>
                  <a:pt x="9013515" y="528703"/>
                  <a:pt x="9739001" y="171020"/>
                  <a:pt x="9964153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92534" y="5739405"/>
            <a:ext cx="11464430" cy="3395605"/>
          </a:xfrm>
          <a:custGeom>
            <a:avLst/>
            <a:gdLst>
              <a:gd name="connsiteX0" fmla="*/ 120024 w 11429000"/>
              <a:gd name="connsiteY0" fmla="*/ 3455894 h 3510239"/>
              <a:gd name="connsiteX1" fmla="*/ 200706 w 11429000"/>
              <a:gd name="connsiteY1" fmla="*/ 3455894 h 3510239"/>
              <a:gd name="connsiteX2" fmla="*/ 1989165 w 11429000"/>
              <a:gd name="connsiteY2" fmla="*/ 2891118 h 3510239"/>
              <a:gd name="connsiteX3" fmla="*/ 3831412 w 11429000"/>
              <a:gd name="connsiteY3" fmla="*/ 2420470 h 3510239"/>
              <a:gd name="connsiteX4" fmla="*/ 5767788 w 11429000"/>
              <a:gd name="connsiteY4" fmla="*/ 1896035 h 3510239"/>
              <a:gd name="connsiteX5" fmla="*/ 7610035 w 11429000"/>
              <a:gd name="connsiteY5" fmla="*/ 1223682 h 3510239"/>
              <a:gd name="connsiteX6" fmla="*/ 9734671 w 11429000"/>
              <a:gd name="connsiteY6" fmla="*/ 510988 h 3510239"/>
              <a:gd name="connsiteX7" fmla="*/ 11429000 w 11429000"/>
              <a:gd name="connsiteY7" fmla="*/ 0 h 3510239"/>
              <a:gd name="connsiteX0" fmla="*/ 0 w 11228294"/>
              <a:gd name="connsiteY0" fmla="*/ 3455894 h 3455894"/>
              <a:gd name="connsiteX1" fmla="*/ 1788459 w 11228294"/>
              <a:gd name="connsiteY1" fmla="*/ 2891118 h 3455894"/>
              <a:gd name="connsiteX2" fmla="*/ 3630706 w 11228294"/>
              <a:gd name="connsiteY2" fmla="*/ 2420470 h 3455894"/>
              <a:gd name="connsiteX3" fmla="*/ 5567082 w 11228294"/>
              <a:gd name="connsiteY3" fmla="*/ 1896035 h 3455894"/>
              <a:gd name="connsiteX4" fmla="*/ 7409329 w 11228294"/>
              <a:gd name="connsiteY4" fmla="*/ 1223682 h 3455894"/>
              <a:gd name="connsiteX5" fmla="*/ 9533965 w 11228294"/>
              <a:gd name="connsiteY5" fmla="*/ 510988 h 3455894"/>
              <a:gd name="connsiteX6" fmla="*/ 11228294 w 11228294"/>
              <a:gd name="connsiteY6" fmla="*/ 0 h 3455894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721141 w 11318729"/>
              <a:gd name="connsiteY2" fmla="*/ 2420470 h 3470967"/>
              <a:gd name="connsiteX3" fmla="*/ 5657517 w 11318729"/>
              <a:gd name="connsiteY3" fmla="*/ 1896035 h 3470967"/>
              <a:gd name="connsiteX4" fmla="*/ 7499764 w 11318729"/>
              <a:gd name="connsiteY4" fmla="*/ 1223682 h 3470967"/>
              <a:gd name="connsiteX5" fmla="*/ 9624400 w 11318729"/>
              <a:gd name="connsiteY5" fmla="*/ 510988 h 3470967"/>
              <a:gd name="connsiteX6" fmla="*/ 11318729 w 11318729"/>
              <a:gd name="connsiteY6" fmla="*/ 0 h 3470967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665875 w 11318729"/>
              <a:gd name="connsiteY2" fmla="*/ 2445591 h 3470967"/>
              <a:gd name="connsiteX3" fmla="*/ 5657517 w 11318729"/>
              <a:gd name="connsiteY3" fmla="*/ 1896035 h 3470967"/>
              <a:gd name="connsiteX4" fmla="*/ 7499764 w 11318729"/>
              <a:gd name="connsiteY4" fmla="*/ 1223682 h 3470967"/>
              <a:gd name="connsiteX5" fmla="*/ 9624400 w 11318729"/>
              <a:gd name="connsiteY5" fmla="*/ 510988 h 3470967"/>
              <a:gd name="connsiteX6" fmla="*/ 11318729 w 11318729"/>
              <a:gd name="connsiteY6" fmla="*/ 0 h 3470967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665875 w 11318729"/>
              <a:gd name="connsiteY2" fmla="*/ 2445591 h 3470967"/>
              <a:gd name="connsiteX3" fmla="*/ 5652493 w 11318729"/>
              <a:gd name="connsiteY3" fmla="*/ 1870914 h 3470967"/>
              <a:gd name="connsiteX4" fmla="*/ 7499764 w 11318729"/>
              <a:gd name="connsiteY4" fmla="*/ 1223682 h 3470967"/>
              <a:gd name="connsiteX5" fmla="*/ 9624400 w 11318729"/>
              <a:gd name="connsiteY5" fmla="*/ 510988 h 3470967"/>
              <a:gd name="connsiteX6" fmla="*/ 11318729 w 11318729"/>
              <a:gd name="connsiteY6" fmla="*/ 0 h 3470967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665875 w 11318729"/>
              <a:gd name="connsiteY2" fmla="*/ 2445591 h 3470967"/>
              <a:gd name="connsiteX3" fmla="*/ 5652493 w 11318729"/>
              <a:gd name="connsiteY3" fmla="*/ 1870914 h 3470967"/>
              <a:gd name="connsiteX4" fmla="*/ 7514837 w 11318729"/>
              <a:gd name="connsiteY4" fmla="*/ 1233730 h 3470967"/>
              <a:gd name="connsiteX5" fmla="*/ 9624400 w 11318729"/>
              <a:gd name="connsiteY5" fmla="*/ 510988 h 3470967"/>
              <a:gd name="connsiteX6" fmla="*/ 11318729 w 11318729"/>
              <a:gd name="connsiteY6" fmla="*/ 0 h 3470967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665875 w 11318729"/>
              <a:gd name="connsiteY2" fmla="*/ 2445591 h 3470967"/>
              <a:gd name="connsiteX3" fmla="*/ 5652493 w 11318729"/>
              <a:gd name="connsiteY3" fmla="*/ 1870914 h 3470967"/>
              <a:gd name="connsiteX4" fmla="*/ 7514837 w 11318729"/>
              <a:gd name="connsiteY4" fmla="*/ 1233730 h 3470967"/>
              <a:gd name="connsiteX5" fmla="*/ 9544013 w 11318729"/>
              <a:gd name="connsiteY5" fmla="*/ 566254 h 3470967"/>
              <a:gd name="connsiteX6" fmla="*/ 11318729 w 11318729"/>
              <a:gd name="connsiteY6" fmla="*/ 0 h 3470967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665875 w 11318729"/>
              <a:gd name="connsiteY2" fmla="*/ 2445591 h 3470967"/>
              <a:gd name="connsiteX3" fmla="*/ 5652493 w 11318729"/>
              <a:gd name="connsiteY3" fmla="*/ 1870914 h 3470967"/>
              <a:gd name="connsiteX4" fmla="*/ 7519861 w 11318729"/>
              <a:gd name="connsiteY4" fmla="*/ 1258851 h 3470967"/>
              <a:gd name="connsiteX5" fmla="*/ 9544013 w 11318729"/>
              <a:gd name="connsiteY5" fmla="*/ 566254 h 3470967"/>
              <a:gd name="connsiteX6" fmla="*/ 11318729 w 11318729"/>
              <a:gd name="connsiteY6" fmla="*/ 0 h 3470967"/>
              <a:gd name="connsiteX0" fmla="*/ 0 w 11318729"/>
              <a:gd name="connsiteY0" fmla="*/ 3470967 h 3470967"/>
              <a:gd name="connsiteX1" fmla="*/ 1878894 w 11318729"/>
              <a:gd name="connsiteY1" fmla="*/ 2891118 h 3470967"/>
              <a:gd name="connsiteX2" fmla="*/ 3665875 w 11318729"/>
              <a:gd name="connsiteY2" fmla="*/ 2445591 h 3470967"/>
              <a:gd name="connsiteX3" fmla="*/ 5652493 w 11318729"/>
              <a:gd name="connsiteY3" fmla="*/ 1870914 h 3470967"/>
              <a:gd name="connsiteX4" fmla="*/ 7499764 w 11318729"/>
              <a:gd name="connsiteY4" fmla="*/ 1243778 h 3470967"/>
              <a:gd name="connsiteX5" fmla="*/ 9544013 w 11318729"/>
              <a:gd name="connsiteY5" fmla="*/ 566254 h 3470967"/>
              <a:gd name="connsiteX6" fmla="*/ 11318729 w 11318729"/>
              <a:gd name="connsiteY6" fmla="*/ 0 h 3470967"/>
              <a:gd name="connsiteX0" fmla="*/ 0 w 11414188"/>
              <a:gd name="connsiteY0" fmla="*/ 3410677 h 3410677"/>
              <a:gd name="connsiteX1" fmla="*/ 1878894 w 11414188"/>
              <a:gd name="connsiteY1" fmla="*/ 2830828 h 3410677"/>
              <a:gd name="connsiteX2" fmla="*/ 3665875 w 11414188"/>
              <a:gd name="connsiteY2" fmla="*/ 2385301 h 3410677"/>
              <a:gd name="connsiteX3" fmla="*/ 5652493 w 11414188"/>
              <a:gd name="connsiteY3" fmla="*/ 1810624 h 3410677"/>
              <a:gd name="connsiteX4" fmla="*/ 7499764 w 11414188"/>
              <a:gd name="connsiteY4" fmla="*/ 1183488 h 3410677"/>
              <a:gd name="connsiteX5" fmla="*/ 9544013 w 11414188"/>
              <a:gd name="connsiteY5" fmla="*/ 505964 h 3410677"/>
              <a:gd name="connsiteX6" fmla="*/ 11414188 w 11414188"/>
              <a:gd name="connsiteY6" fmla="*/ 0 h 3410677"/>
              <a:gd name="connsiteX0" fmla="*/ 0 w 11414188"/>
              <a:gd name="connsiteY0" fmla="*/ 3410677 h 3410677"/>
              <a:gd name="connsiteX1" fmla="*/ 1878894 w 11414188"/>
              <a:gd name="connsiteY1" fmla="*/ 2830828 h 3410677"/>
              <a:gd name="connsiteX2" fmla="*/ 3665875 w 11414188"/>
              <a:gd name="connsiteY2" fmla="*/ 2385301 h 3410677"/>
              <a:gd name="connsiteX3" fmla="*/ 5652493 w 11414188"/>
              <a:gd name="connsiteY3" fmla="*/ 1810624 h 3410677"/>
              <a:gd name="connsiteX4" fmla="*/ 7499764 w 11414188"/>
              <a:gd name="connsiteY4" fmla="*/ 1183488 h 3410677"/>
              <a:gd name="connsiteX5" fmla="*/ 9544013 w 11414188"/>
              <a:gd name="connsiteY5" fmla="*/ 505964 h 3410677"/>
              <a:gd name="connsiteX6" fmla="*/ 11414188 w 11414188"/>
              <a:gd name="connsiteY6" fmla="*/ 0 h 3410677"/>
              <a:gd name="connsiteX0" fmla="*/ 0 w 11414188"/>
              <a:gd name="connsiteY0" fmla="*/ 3410677 h 3410677"/>
              <a:gd name="connsiteX1" fmla="*/ 1878894 w 11414188"/>
              <a:gd name="connsiteY1" fmla="*/ 2830828 h 3410677"/>
              <a:gd name="connsiteX2" fmla="*/ 3665875 w 11414188"/>
              <a:gd name="connsiteY2" fmla="*/ 2385301 h 3410677"/>
              <a:gd name="connsiteX3" fmla="*/ 5652493 w 11414188"/>
              <a:gd name="connsiteY3" fmla="*/ 1810624 h 3410677"/>
              <a:gd name="connsiteX4" fmla="*/ 7499764 w 11414188"/>
              <a:gd name="connsiteY4" fmla="*/ 1183488 h 3410677"/>
              <a:gd name="connsiteX5" fmla="*/ 9544013 w 11414188"/>
              <a:gd name="connsiteY5" fmla="*/ 505964 h 3410677"/>
              <a:gd name="connsiteX6" fmla="*/ 11414188 w 11414188"/>
              <a:gd name="connsiteY6" fmla="*/ 0 h 3410677"/>
              <a:gd name="connsiteX0" fmla="*/ 0 w 11464430"/>
              <a:gd name="connsiteY0" fmla="*/ 3395605 h 3395605"/>
              <a:gd name="connsiteX1" fmla="*/ 1878894 w 11464430"/>
              <a:gd name="connsiteY1" fmla="*/ 2815756 h 3395605"/>
              <a:gd name="connsiteX2" fmla="*/ 3665875 w 11464430"/>
              <a:gd name="connsiteY2" fmla="*/ 2370229 h 3395605"/>
              <a:gd name="connsiteX3" fmla="*/ 5652493 w 11464430"/>
              <a:gd name="connsiteY3" fmla="*/ 1795552 h 3395605"/>
              <a:gd name="connsiteX4" fmla="*/ 7499764 w 11464430"/>
              <a:gd name="connsiteY4" fmla="*/ 1168416 h 3395605"/>
              <a:gd name="connsiteX5" fmla="*/ 9544013 w 11464430"/>
              <a:gd name="connsiteY5" fmla="*/ 490892 h 3395605"/>
              <a:gd name="connsiteX6" fmla="*/ 11464430 w 11464430"/>
              <a:gd name="connsiteY6" fmla="*/ 0 h 3395605"/>
              <a:gd name="connsiteX0" fmla="*/ 0 w 11464430"/>
              <a:gd name="connsiteY0" fmla="*/ 3395605 h 3395605"/>
              <a:gd name="connsiteX1" fmla="*/ 1878894 w 11464430"/>
              <a:gd name="connsiteY1" fmla="*/ 2815756 h 3395605"/>
              <a:gd name="connsiteX2" fmla="*/ 3665875 w 11464430"/>
              <a:gd name="connsiteY2" fmla="*/ 2370229 h 3395605"/>
              <a:gd name="connsiteX3" fmla="*/ 5652493 w 11464430"/>
              <a:gd name="connsiteY3" fmla="*/ 1795552 h 3395605"/>
              <a:gd name="connsiteX4" fmla="*/ 7499764 w 11464430"/>
              <a:gd name="connsiteY4" fmla="*/ 1168416 h 3395605"/>
              <a:gd name="connsiteX5" fmla="*/ 9544013 w 11464430"/>
              <a:gd name="connsiteY5" fmla="*/ 490892 h 3395605"/>
              <a:gd name="connsiteX6" fmla="*/ 11464430 w 11464430"/>
              <a:gd name="connsiteY6" fmla="*/ 0 h 3395605"/>
              <a:gd name="connsiteX0" fmla="*/ 0 w 11464430"/>
              <a:gd name="connsiteY0" fmla="*/ 3395605 h 3395605"/>
              <a:gd name="connsiteX1" fmla="*/ 1878894 w 11464430"/>
              <a:gd name="connsiteY1" fmla="*/ 2815756 h 3395605"/>
              <a:gd name="connsiteX2" fmla="*/ 3665875 w 11464430"/>
              <a:gd name="connsiteY2" fmla="*/ 2370229 h 3395605"/>
              <a:gd name="connsiteX3" fmla="*/ 5652493 w 11464430"/>
              <a:gd name="connsiteY3" fmla="*/ 1795552 h 3395605"/>
              <a:gd name="connsiteX4" fmla="*/ 7499764 w 11464430"/>
              <a:gd name="connsiteY4" fmla="*/ 1168416 h 3395605"/>
              <a:gd name="connsiteX5" fmla="*/ 9415677 w 11464430"/>
              <a:gd name="connsiteY5" fmla="*/ 571102 h 3395605"/>
              <a:gd name="connsiteX6" fmla="*/ 11464430 w 11464430"/>
              <a:gd name="connsiteY6" fmla="*/ 0 h 3395605"/>
              <a:gd name="connsiteX0" fmla="*/ 0 w 11464430"/>
              <a:gd name="connsiteY0" fmla="*/ 3395605 h 3395605"/>
              <a:gd name="connsiteX1" fmla="*/ 1878894 w 11464430"/>
              <a:gd name="connsiteY1" fmla="*/ 2815756 h 3395605"/>
              <a:gd name="connsiteX2" fmla="*/ 3665875 w 11464430"/>
              <a:gd name="connsiteY2" fmla="*/ 2370229 h 3395605"/>
              <a:gd name="connsiteX3" fmla="*/ 5652493 w 11464430"/>
              <a:gd name="connsiteY3" fmla="*/ 1795552 h 3395605"/>
              <a:gd name="connsiteX4" fmla="*/ 7499764 w 11464430"/>
              <a:gd name="connsiteY4" fmla="*/ 1168416 h 3395605"/>
              <a:gd name="connsiteX5" fmla="*/ 9431719 w 11464430"/>
              <a:gd name="connsiteY5" fmla="*/ 555060 h 3395605"/>
              <a:gd name="connsiteX6" fmla="*/ 11464430 w 11464430"/>
              <a:gd name="connsiteY6" fmla="*/ 0 h 339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4430" h="3395605">
                <a:moveTo>
                  <a:pt x="0" y="3395605"/>
                </a:moveTo>
                <a:cubicBezTo>
                  <a:pt x="311524" y="3301476"/>
                  <a:pt x="1267915" y="2986652"/>
                  <a:pt x="1878894" y="2815756"/>
                </a:cubicBezTo>
                <a:cubicBezTo>
                  <a:pt x="2489873" y="2644860"/>
                  <a:pt x="3036942" y="2540263"/>
                  <a:pt x="3665875" y="2370229"/>
                </a:cubicBezTo>
                <a:cubicBezTo>
                  <a:pt x="4294808" y="2200195"/>
                  <a:pt x="5013512" y="1995854"/>
                  <a:pt x="5652493" y="1795552"/>
                </a:cubicBezTo>
                <a:cubicBezTo>
                  <a:pt x="6291474" y="1595250"/>
                  <a:pt x="6869893" y="1375165"/>
                  <a:pt x="7499764" y="1168416"/>
                </a:cubicBezTo>
                <a:cubicBezTo>
                  <a:pt x="8129635" y="961667"/>
                  <a:pt x="8770941" y="749796"/>
                  <a:pt x="9431719" y="555060"/>
                </a:cubicBezTo>
                <a:cubicBezTo>
                  <a:pt x="10092497" y="360324"/>
                  <a:pt x="10709423" y="143472"/>
                  <a:pt x="114644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598384" y="11725657"/>
            <a:ext cx="2429002" cy="215070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3303177" y="9158439"/>
            <a:ext cx="2429002" cy="215070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856695" y="10883935"/>
            <a:ext cx="2429002" cy="215070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1109235" y="9992599"/>
            <a:ext cx="2429002" cy="215070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5423792" y="8340321"/>
            <a:ext cx="2429002" cy="215070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85940" y="10491024"/>
            <a:ext cx="10766854" cy="4126641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13</cp:revision>
  <dcterms:created xsi:type="dcterms:W3CDTF">2016-07-31T20:34:07Z</dcterms:created>
  <dcterms:modified xsi:type="dcterms:W3CDTF">2016-08-01T17:03:10Z</dcterms:modified>
</cp:coreProperties>
</file>