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05" autoAdjust="0"/>
  </p:normalViewPr>
  <p:slideViewPr>
    <p:cSldViewPr snapToGrid="0">
      <p:cViewPr>
        <p:scale>
          <a:sx n="59" d="100"/>
          <a:sy n="59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8999-4E28-4B89-8A7D-53397AF8636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ABC8F-7674-45DD-AF49-AD896FB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ABC8F-7674-45DD-AF49-AD896FBBA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2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B53C-477A-4851-87B6-DFF228D527C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1714-3439-42C0-9AA8-E62C636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87E1E3-FF6C-D899-E778-57D3247A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0" y="42528"/>
            <a:ext cx="3657607" cy="365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86DA3-92FC-3B29-1D61-2346C166C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1" y="3891510"/>
            <a:ext cx="3657607" cy="3657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CE5244-DCC8-8772-506F-255250AF9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1" y="3891512"/>
            <a:ext cx="3657607" cy="36576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A43CC8-F975-04C7-3A48-D94755586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50" y="3891510"/>
            <a:ext cx="3657607" cy="36576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19135D-7793-8240-5E8C-858DE0728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270" y="3891512"/>
            <a:ext cx="3657607" cy="3657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C8DE90-1F06-680A-3BF5-15D67DB008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2" y="42528"/>
            <a:ext cx="3657607" cy="36576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A75F54-DA42-E003-5124-DFA59E0447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51" y="42528"/>
            <a:ext cx="3657607" cy="36576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8BAA19-DD04-7C48-9F38-6DDCFD883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269" y="42528"/>
            <a:ext cx="3657607" cy="36576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8C1ECD-E633-4F35-41E3-AC7DEF4A73BE}"/>
              </a:ext>
            </a:extLst>
          </p:cNvPr>
          <p:cNvSpPr txBox="1"/>
          <p:nvPr/>
        </p:nvSpPr>
        <p:spPr>
          <a:xfrm>
            <a:off x="733641" y="7655428"/>
            <a:ext cx="1572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Th2 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349F7A-E531-E6A5-CCB9-412C92513390}"/>
              </a:ext>
            </a:extLst>
          </p:cNvPr>
          <p:cNvSpPr txBox="1"/>
          <p:nvPr/>
        </p:nvSpPr>
        <p:spPr>
          <a:xfrm rot="16200000">
            <a:off x="-3460081" y="3633536"/>
            <a:ext cx="7612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Th1 response</a:t>
            </a:r>
          </a:p>
        </p:txBody>
      </p:sp>
    </p:spTree>
    <p:extLst>
      <p:ext uri="{BB962C8B-B14F-4D97-AF65-F5344CB8AC3E}">
        <p14:creationId xmlns:p14="http://schemas.microsoft.com/office/powerpoint/2010/main" val="417524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1</cp:revision>
  <dcterms:created xsi:type="dcterms:W3CDTF">2023-03-04T21:50:04Z</dcterms:created>
  <dcterms:modified xsi:type="dcterms:W3CDTF">2023-03-04T21:59:13Z</dcterms:modified>
</cp:coreProperties>
</file>