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24139525" cy="16522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4"/>
    <p:restoredTop sz="94694"/>
  </p:normalViewPr>
  <p:slideViewPr>
    <p:cSldViewPr snapToGrid="0" snapToObjects="1">
      <p:cViewPr varScale="1">
        <p:scale>
          <a:sx n="50" d="100"/>
          <a:sy n="50" d="100"/>
        </p:scale>
        <p:origin x="1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86D61-3442-AA4C-9034-92DD096732C0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1143000"/>
            <a:ext cx="4508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A0A05-B5A7-9C44-B757-8D34AE7AE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0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03202" rtl="0" eaLnBrk="1" latinLnBrk="0" hangingPunct="1">
      <a:defRPr sz="2367" kern="1200">
        <a:solidFill>
          <a:schemeClr val="tx1"/>
        </a:solidFill>
        <a:latin typeface="+mn-lt"/>
        <a:ea typeface="+mn-ea"/>
        <a:cs typeface="+mn-cs"/>
      </a:defRPr>
    </a:lvl1pPr>
    <a:lvl2pPr marL="901602" algn="l" defTabSz="1803202" rtl="0" eaLnBrk="1" latinLnBrk="0" hangingPunct="1">
      <a:defRPr sz="2367" kern="1200">
        <a:solidFill>
          <a:schemeClr val="tx1"/>
        </a:solidFill>
        <a:latin typeface="+mn-lt"/>
        <a:ea typeface="+mn-ea"/>
        <a:cs typeface="+mn-cs"/>
      </a:defRPr>
    </a:lvl2pPr>
    <a:lvl3pPr marL="1803202" algn="l" defTabSz="1803202" rtl="0" eaLnBrk="1" latinLnBrk="0" hangingPunct="1">
      <a:defRPr sz="2367" kern="1200">
        <a:solidFill>
          <a:schemeClr val="tx1"/>
        </a:solidFill>
        <a:latin typeface="+mn-lt"/>
        <a:ea typeface="+mn-ea"/>
        <a:cs typeface="+mn-cs"/>
      </a:defRPr>
    </a:lvl3pPr>
    <a:lvl4pPr marL="2704803" algn="l" defTabSz="1803202" rtl="0" eaLnBrk="1" latinLnBrk="0" hangingPunct="1">
      <a:defRPr sz="2367" kern="1200">
        <a:solidFill>
          <a:schemeClr val="tx1"/>
        </a:solidFill>
        <a:latin typeface="+mn-lt"/>
        <a:ea typeface="+mn-ea"/>
        <a:cs typeface="+mn-cs"/>
      </a:defRPr>
    </a:lvl4pPr>
    <a:lvl5pPr marL="3606403" algn="l" defTabSz="1803202" rtl="0" eaLnBrk="1" latinLnBrk="0" hangingPunct="1">
      <a:defRPr sz="2367" kern="1200">
        <a:solidFill>
          <a:schemeClr val="tx1"/>
        </a:solidFill>
        <a:latin typeface="+mn-lt"/>
        <a:ea typeface="+mn-ea"/>
        <a:cs typeface="+mn-cs"/>
      </a:defRPr>
    </a:lvl5pPr>
    <a:lvl6pPr marL="4508006" algn="l" defTabSz="1803202" rtl="0" eaLnBrk="1" latinLnBrk="0" hangingPunct="1">
      <a:defRPr sz="2367" kern="1200">
        <a:solidFill>
          <a:schemeClr val="tx1"/>
        </a:solidFill>
        <a:latin typeface="+mn-lt"/>
        <a:ea typeface="+mn-ea"/>
        <a:cs typeface="+mn-cs"/>
      </a:defRPr>
    </a:lvl6pPr>
    <a:lvl7pPr marL="5409608" algn="l" defTabSz="1803202" rtl="0" eaLnBrk="1" latinLnBrk="0" hangingPunct="1">
      <a:defRPr sz="2367" kern="1200">
        <a:solidFill>
          <a:schemeClr val="tx1"/>
        </a:solidFill>
        <a:latin typeface="+mn-lt"/>
        <a:ea typeface="+mn-ea"/>
        <a:cs typeface="+mn-cs"/>
      </a:defRPr>
    </a:lvl7pPr>
    <a:lvl8pPr marL="6311207" algn="l" defTabSz="1803202" rtl="0" eaLnBrk="1" latinLnBrk="0" hangingPunct="1">
      <a:defRPr sz="2367" kern="1200">
        <a:solidFill>
          <a:schemeClr val="tx1"/>
        </a:solidFill>
        <a:latin typeface="+mn-lt"/>
        <a:ea typeface="+mn-ea"/>
        <a:cs typeface="+mn-cs"/>
      </a:defRPr>
    </a:lvl8pPr>
    <a:lvl9pPr marL="7212809" algn="l" defTabSz="1803202" rtl="0" eaLnBrk="1" latinLnBrk="0" hangingPunct="1">
      <a:defRPr sz="236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4750" y="1143000"/>
            <a:ext cx="4508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A0A05-B5A7-9C44-B757-8D34AE7AE8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47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0465" y="2704064"/>
            <a:ext cx="20518596" cy="5752347"/>
          </a:xfrm>
        </p:spPr>
        <p:txBody>
          <a:bodyPr anchor="b"/>
          <a:lstStyle>
            <a:lvl1pPr algn="ctr">
              <a:defRPr sz="144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7441" y="8678243"/>
            <a:ext cx="18104644" cy="3989160"/>
          </a:xfrm>
        </p:spPr>
        <p:txBody>
          <a:bodyPr/>
          <a:lstStyle>
            <a:lvl1pPr marL="0" indent="0" algn="ctr">
              <a:buNone/>
              <a:defRPr sz="5782"/>
            </a:lvl1pPr>
            <a:lvl2pPr marL="1101532" indent="0" algn="ctr">
              <a:buNone/>
              <a:defRPr sz="4819"/>
            </a:lvl2pPr>
            <a:lvl3pPr marL="2203064" indent="0" algn="ctr">
              <a:buNone/>
              <a:defRPr sz="4337"/>
            </a:lvl3pPr>
            <a:lvl4pPr marL="3304596" indent="0" algn="ctr">
              <a:buNone/>
              <a:defRPr sz="3855"/>
            </a:lvl4pPr>
            <a:lvl5pPr marL="4406128" indent="0" algn="ctr">
              <a:buNone/>
              <a:defRPr sz="3855"/>
            </a:lvl5pPr>
            <a:lvl6pPr marL="5507660" indent="0" algn="ctr">
              <a:buNone/>
              <a:defRPr sz="3855"/>
            </a:lvl6pPr>
            <a:lvl7pPr marL="6609192" indent="0" algn="ctr">
              <a:buNone/>
              <a:defRPr sz="3855"/>
            </a:lvl7pPr>
            <a:lvl8pPr marL="7710724" indent="0" algn="ctr">
              <a:buNone/>
              <a:defRPr sz="3855"/>
            </a:lvl8pPr>
            <a:lvl9pPr marL="8812256" indent="0" algn="ctr">
              <a:buNone/>
              <a:defRPr sz="385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6B7E-72E7-E04E-B2B5-A9ADD0F15F26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993D-FBEF-DB43-9BD9-C53C407A8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9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6B7E-72E7-E04E-B2B5-A9ADD0F15F26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993D-FBEF-DB43-9BD9-C53C407A8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9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74849" y="879681"/>
            <a:ext cx="5205085" cy="14002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9594" y="879681"/>
            <a:ext cx="15313511" cy="14002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6B7E-72E7-E04E-B2B5-A9ADD0F15F26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993D-FBEF-DB43-9BD9-C53C407A8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6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6B7E-72E7-E04E-B2B5-A9ADD0F15F26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993D-FBEF-DB43-9BD9-C53C407A8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8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7021" y="4119206"/>
            <a:ext cx="20820340" cy="6872983"/>
          </a:xfrm>
        </p:spPr>
        <p:txBody>
          <a:bodyPr anchor="b"/>
          <a:lstStyle>
            <a:lvl1pPr>
              <a:defRPr sz="144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7021" y="11057210"/>
            <a:ext cx="20820340" cy="3614339"/>
          </a:xfrm>
        </p:spPr>
        <p:txBody>
          <a:bodyPr/>
          <a:lstStyle>
            <a:lvl1pPr marL="0" indent="0">
              <a:buNone/>
              <a:defRPr sz="5782">
                <a:solidFill>
                  <a:schemeClr val="tx1"/>
                </a:solidFill>
              </a:defRPr>
            </a:lvl1pPr>
            <a:lvl2pPr marL="1101532" indent="0">
              <a:buNone/>
              <a:defRPr sz="4819">
                <a:solidFill>
                  <a:schemeClr val="tx1">
                    <a:tint val="75000"/>
                  </a:schemeClr>
                </a:solidFill>
              </a:defRPr>
            </a:lvl2pPr>
            <a:lvl3pPr marL="2203064" indent="0">
              <a:buNone/>
              <a:defRPr sz="4337">
                <a:solidFill>
                  <a:schemeClr val="tx1">
                    <a:tint val="75000"/>
                  </a:schemeClr>
                </a:solidFill>
              </a:defRPr>
            </a:lvl3pPr>
            <a:lvl4pPr marL="3304596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4pPr>
            <a:lvl5pPr marL="4406128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5pPr>
            <a:lvl6pPr marL="5507660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6pPr>
            <a:lvl7pPr marL="6609192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7pPr>
            <a:lvl8pPr marL="7710724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8pPr>
            <a:lvl9pPr marL="8812256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6B7E-72E7-E04E-B2B5-A9ADD0F15F26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993D-FBEF-DB43-9BD9-C53C407A8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9592" y="4398404"/>
            <a:ext cx="10259298" cy="10483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20635" y="4398404"/>
            <a:ext cx="10259298" cy="10483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6B7E-72E7-E04E-B2B5-A9ADD0F15F26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993D-FBEF-DB43-9BD9-C53C407A8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2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737" y="879684"/>
            <a:ext cx="20820340" cy="31936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2739" y="4050357"/>
            <a:ext cx="10212149" cy="1985018"/>
          </a:xfrm>
        </p:spPr>
        <p:txBody>
          <a:bodyPr anchor="b"/>
          <a:lstStyle>
            <a:lvl1pPr marL="0" indent="0">
              <a:buNone/>
              <a:defRPr sz="5782" b="1"/>
            </a:lvl1pPr>
            <a:lvl2pPr marL="1101532" indent="0">
              <a:buNone/>
              <a:defRPr sz="4819" b="1"/>
            </a:lvl2pPr>
            <a:lvl3pPr marL="2203064" indent="0">
              <a:buNone/>
              <a:defRPr sz="4337" b="1"/>
            </a:lvl3pPr>
            <a:lvl4pPr marL="3304596" indent="0">
              <a:buNone/>
              <a:defRPr sz="3855" b="1"/>
            </a:lvl4pPr>
            <a:lvl5pPr marL="4406128" indent="0">
              <a:buNone/>
              <a:defRPr sz="3855" b="1"/>
            </a:lvl5pPr>
            <a:lvl6pPr marL="5507660" indent="0">
              <a:buNone/>
              <a:defRPr sz="3855" b="1"/>
            </a:lvl6pPr>
            <a:lvl7pPr marL="6609192" indent="0">
              <a:buNone/>
              <a:defRPr sz="3855" b="1"/>
            </a:lvl7pPr>
            <a:lvl8pPr marL="7710724" indent="0">
              <a:buNone/>
              <a:defRPr sz="3855" b="1"/>
            </a:lvl8pPr>
            <a:lvl9pPr marL="8812256" indent="0">
              <a:buNone/>
              <a:defRPr sz="38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2739" y="6035375"/>
            <a:ext cx="10212149" cy="8877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220636" y="4050357"/>
            <a:ext cx="10262442" cy="1985018"/>
          </a:xfrm>
        </p:spPr>
        <p:txBody>
          <a:bodyPr anchor="b"/>
          <a:lstStyle>
            <a:lvl1pPr marL="0" indent="0">
              <a:buNone/>
              <a:defRPr sz="5782" b="1"/>
            </a:lvl1pPr>
            <a:lvl2pPr marL="1101532" indent="0">
              <a:buNone/>
              <a:defRPr sz="4819" b="1"/>
            </a:lvl2pPr>
            <a:lvl3pPr marL="2203064" indent="0">
              <a:buNone/>
              <a:defRPr sz="4337" b="1"/>
            </a:lvl3pPr>
            <a:lvl4pPr marL="3304596" indent="0">
              <a:buNone/>
              <a:defRPr sz="3855" b="1"/>
            </a:lvl4pPr>
            <a:lvl5pPr marL="4406128" indent="0">
              <a:buNone/>
              <a:defRPr sz="3855" b="1"/>
            </a:lvl5pPr>
            <a:lvl6pPr marL="5507660" indent="0">
              <a:buNone/>
              <a:defRPr sz="3855" b="1"/>
            </a:lvl6pPr>
            <a:lvl7pPr marL="6609192" indent="0">
              <a:buNone/>
              <a:defRPr sz="3855" b="1"/>
            </a:lvl7pPr>
            <a:lvl8pPr marL="7710724" indent="0">
              <a:buNone/>
              <a:defRPr sz="3855" b="1"/>
            </a:lvl8pPr>
            <a:lvl9pPr marL="8812256" indent="0">
              <a:buNone/>
              <a:defRPr sz="38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220636" y="6035375"/>
            <a:ext cx="10262442" cy="8877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6B7E-72E7-E04E-B2B5-A9ADD0F15F26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993D-FBEF-DB43-9BD9-C53C407A8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2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6B7E-72E7-E04E-B2B5-A9ADD0F15F26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993D-FBEF-DB43-9BD9-C53C407A8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6B7E-72E7-E04E-B2B5-A9ADD0F15F26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993D-FBEF-DB43-9BD9-C53C407A8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737" y="1101513"/>
            <a:ext cx="7785625" cy="3855297"/>
          </a:xfrm>
        </p:spPr>
        <p:txBody>
          <a:bodyPr anchor="b"/>
          <a:lstStyle>
            <a:lvl1pPr>
              <a:defRPr sz="77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2442" y="2378967"/>
            <a:ext cx="12220635" cy="11741826"/>
          </a:xfrm>
        </p:spPr>
        <p:txBody>
          <a:bodyPr/>
          <a:lstStyle>
            <a:lvl1pPr>
              <a:defRPr sz="7710"/>
            </a:lvl1pPr>
            <a:lvl2pPr>
              <a:defRPr sz="6746"/>
            </a:lvl2pPr>
            <a:lvl3pPr>
              <a:defRPr sz="5782"/>
            </a:lvl3pPr>
            <a:lvl4pPr>
              <a:defRPr sz="4819"/>
            </a:lvl4pPr>
            <a:lvl5pPr>
              <a:defRPr sz="4819"/>
            </a:lvl5pPr>
            <a:lvl6pPr>
              <a:defRPr sz="4819"/>
            </a:lvl6pPr>
            <a:lvl7pPr>
              <a:defRPr sz="4819"/>
            </a:lvl7pPr>
            <a:lvl8pPr>
              <a:defRPr sz="4819"/>
            </a:lvl8pPr>
            <a:lvl9pPr>
              <a:defRPr sz="48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2737" y="4956810"/>
            <a:ext cx="7785625" cy="9183104"/>
          </a:xfrm>
        </p:spPr>
        <p:txBody>
          <a:bodyPr/>
          <a:lstStyle>
            <a:lvl1pPr marL="0" indent="0">
              <a:buNone/>
              <a:defRPr sz="3855"/>
            </a:lvl1pPr>
            <a:lvl2pPr marL="1101532" indent="0">
              <a:buNone/>
              <a:defRPr sz="3373"/>
            </a:lvl2pPr>
            <a:lvl3pPr marL="2203064" indent="0">
              <a:buNone/>
              <a:defRPr sz="2891"/>
            </a:lvl3pPr>
            <a:lvl4pPr marL="3304596" indent="0">
              <a:buNone/>
              <a:defRPr sz="2409"/>
            </a:lvl4pPr>
            <a:lvl5pPr marL="4406128" indent="0">
              <a:buNone/>
              <a:defRPr sz="2409"/>
            </a:lvl5pPr>
            <a:lvl6pPr marL="5507660" indent="0">
              <a:buNone/>
              <a:defRPr sz="2409"/>
            </a:lvl6pPr>
            <a:lvl7pPr marL="6609192" indent="0">
              <a:buNone/>
              <a:defRPr sz="2409"/>
            </a:lvl7pPr>
            <a:lvl8pPr marL="7710724" indent="0">
              <a:buNone/>
              <a:defRPr sz="2409"/>
            </a:lvl8pPr>
            <a:lvl9pPr marL="8812256" indent="0">
              <a:buNone/>
              <a:defRPr sz="24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6B7E-72E7-E04E-B2B5-A9ADD0F15F26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993D-FBEF-DB43-9BD9-C53C407A8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2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737" y="1101513"/>
            <a:ext cx="7785625" cy="3855297"/>
          </a:xfrm>
        </p:spPr>
        <p:txBody>
          <a:bodyPr anchor="b"/>
          <a:lstStyle>
            <a:lvl1pPr>
              <a:defRPr sz="77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442" y="2378967"/>
            <a:ext cx="12220635" cy="11741826"/>
          </a:xfrm>
        </p:spPr>
        <p:txBody>
          <a:bodyPr anchor="t"/>
          <a:lstStyle>
            <a:lvl1pPr marL="0" indent="0">
              <a:buNone/>
              <a:defRPr sz="7710"/>
            </a:lvl1pPr>
            <a:lvl2pPr marL="1101532" indent="0">
              <a:buNone/>
              <a:defRPr sz="6746"/>
            </a:lvl2pPr>
            <a:lvl3pPr marL="2203064" indent="0">
              <a:buNone/>
              <a:defRPr sz="5782"/>
            </a:lvl3pPr>
            <a:lvl4pPr marL="3304596" indent="0">
              <a:buNone/>
              <a:defRPr sz="4819"/>
            </a:lvl4pPr>
            <a:lvl5pPr marL="4406128" indent="0">
              <a:buNone/>
              <a:defRPr sz="4819"/>
            </a:lvl5pPr>
            <a:lvl6pPr marL="5507660" indent="0">
              <a:buNone/>
              <a:defRPr sz="4819"/>
            </a:lvl6pPr>
            <a:lvl7pPr marL="6609192" indent="0">
              <a:buNone/>
              <a:defRPr sz="4819"/>
            </a:lvl7pPr>
            <a:lvl8pPr marL="7710724" indent="0">
              <a:buNone/>
              <a:defRPr sz="4819"/>
            </a:lvl8pPr>
            <a:lvl9pPr marL="8812256" indent="0">
              <a:buNone/>
              <a:defRPr sz="481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2737" y="4956810"/>
            <a:ext cx="7785625" cy="9183104"/>
          </a:xfrm>
        </p:spPr>
        <p:txBody>
          <a:bodyPr/>
          <a:lstStyle>
            <a:lvl1pPr marL="0" indent="0">
              <a:buNone/>
              <a:defRPr sz="3855"/>
            </a:lvl1pPr>
            <a:lvl2pPr marL="1101532" indent="0">
              <a:buNone/>
              <a:defRPr sz="3373"/>
            </a:lvl2pPr>
            <a:lvl3pPr marL="2203064" indent="0">
              <a:buNone/>
              <a:defRPr sz="2891"/>
            </a:lvl3pPr>
            <a:lvl4pPr marL="3304596" indent="0">
              <a:buNone/>
              <a:defRPr sz="2409"/>
            </a:lvl4pPr>
            <a:lvl5pPr marL="4406128" indent="0">
              <a:buNone/>
              <a:defRPr sz="2409"/>
            </a:lvl5pPr>
            <a:lvl6pPr marL="5507660" indent="0">
              <a:buNone/>
              <a:defRPr sz="2409"/>
            </a:lvl6pPr>
            <a:lvl7pPr marL="6609192" indent="0">
              <a:buNone/>
              <a:defRPr sz="2409"/>
            </a:lvl7pPr>
            <a:lvl8pPr marL="7710724" indent="0">
              <a:buNone/>
              <a:defRPr sz="2409"/>
            </a:lvl8pPr>
            <a:lvl9pPr marL="8812256" indent="0">
              <a:buNone/>
              <a:defRPr sz="24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6B7E-72E7-E04E-B2B5-A9ADD0F15F26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993D-FBEF-DB43-9BD9-C53C407A8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2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9593" y="879684"/>
            <a:ext cx="20820340" cy="3193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9593" y="4398404"/>
            <a:ext cx="20820340" cy="10483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9592" y="15314099"/>
            <a:ext cx="5431393" cy="8796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C6B7E-72E7-E04E-B2B5-A9ADD0F15F26}" type="datetimeFigureOut">
              <a:rPr lang="en-US" smtClean="0"/>
              <a:t>10/10/20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6218" y="15314099"/>
            <a:ext cx="8147090" cy="8796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8540" y="15314099"/>
            <a:ext cx="5431393" cy="8796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5993D-FBEF-DB43-9BD9-C53C407A8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203064" rtl="0" eaLnBrk="1" latinLnBrk="0" hangingPunct="1">
        <a:lnSpc>
          <a:spcPct val="90000"/>
        </a:lnSpc>
        <a:spcBef>
          <a:spcPct val="0"/>
        </a:spcBef>
        <a:buNone/>
        <a:defRPr sz="106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0766" indent="-550766" algn="l" defTabSz="2203064" rtl="0" eaLnBrk="1" latinLnBrk="0" hangingPunct="1">
        <a:lnSpc>
          <a:spcPct val="90000"/>
        </a:lnSpc>
        <a:spcBef>
          <a:spcPts val="2409"/>
        </a:spcBef>
        <a:buFont typeface="Arial" panose="020B0604020202020204" pitchFamily="34" charset="0"/>
        <a:buChar char="•"/>
        <a:defRPr sz="6746" kern="1200">
          <a:solidFill>
            <a:schemeClr val="tx1"/>
          </a:solidFill>
          <a:latin typeface="+mn-lt"/>
          <a:ea typeface="+mn-ea"/>
          <a:cs typeface="+mn-cs"/>
        </a:defRPr>
      </a:lvl1pPr>
      <a:lvl2pPr marL="1652298" indent="-550766" algn="l" defTabSz="2203064" rtl="0" eaLnBrk="1" latinLnBrk="0" hangingPunct="1">
        <a:lnSpc>
          <a:spcPct val="90000"/>
        </a:lnSpc>
        <a:spcBef>
          <a:spcPts val="1205"/>
        </a:spcBef>
        <a:buFont typeface="Arial" panose="020B0604020202020204" pitchFamily="34" charset="0"/>
        <a:buChar char="•"/>
        <a:defRPr sz="5782" kern="1200">
          <a:solidFill>
            <a:schemeClr val="tx1"/>
          </a:solidFill>
          <a:latin typeface="+mn-lt"/>
          <a:ea typeface="+mn-ea"/>
          <a:cs typeface="+mn-cs"/>
        </a:defRPr>
      </a:lvl2pPr>
      <a:lvl3pPr marL="2753830" indent="-550766" algn="l" defTabSz="2203064" rtl="0" eaLnBrk="1" latinLnBrk="0" hangingPunct="1">
        <a:lnSpc>
          <a:spcPct val="90000"/>
        </a:lnSpc>
        <a:spcBef>
          <a:spcPts val="1205"/>
        </a:spcBef>
        <a:buFont typeface="Arial" panose="020B0604020202020204" pitchFamily="34" charset="0"/>
        <a:buChar char="•"/>
        <a:defRPr sz="4819" kern="1200">
          <a:solidFill>
            <a:schemeClr val="tx1"/>
          </a:solidFill>
          <a:latin typeface="+mn-lt"/>
          <a:ea typeface="+mn-ea"/>
          <a:cs typeface="+mn-cs"/>
        </a:defRPr>
      </a:lvl3pPr>
      <a:lvl4pPr marL="3855362" indent="-550766" algn="l" defTabSz="2203064" rtl="0" eaLnBrk="1" latinLnBrk="0" hangingPunct="1">
        <a:lnSpc>
          <a:spcPct val="90000"/>
        </a:lnSpc>
        <a:spcBef>
          <a:spcPts val="1205"/>
        </a:spcBef>
        <a:buFont typeface="Arial" panose="020B0604020202020204" pitchFamily="34" charset="0"/>
        <a:buChar char="•"/>
        <a:defRPr sz="4337" kern="1200">
          <a:solidFill>
            <a:schemeClr val="tx1"/>
          </a:solidFill>
          <a:latin typeface="+mn-lt"/>
          <a:ea typeface="+mn-ea"/>
          <a:cs typeface="+mn-cs"/>
        </a:defRPr>
      </a:lvl4pPr>
      <a:lvl5pPr marL="4956894" indent="-550766" algn="l" defTabSz="2203064" rtl="0" eaLnBrk="1" latinLnBrk="0" hangingPunct="1">
        <a:lnSpc>
          <a:spcPct val="90000"/>
        </a:lnSpc>
        <a:spcBef>
          <a:spcPts val="1205"/>
        </a:spcBef>
        <a:buFont typeface="Arial" panose="020B0604020202020204" pitchFamily="34" charset="0"/>
        <a:buChar char="•"/>
        <a:defRPr sz="4337" kern="1200">
          <a:solidFill>
            <a:schemeClr val="tx1"/>
          </a:solidFill>
          <a:latin typeface="+mn-lt"/>
          <a:ea typeface="+mn-ea"/>
          <a:cs typeface="+mn-cs"/>
        </a:defRPr>
      </a:lvl5pPr>
      <a:lvl6pPr marL="6058426" indent="-550766" algn="l" defTabSz="2203064" rtl="0" eaLnBrk="1" latinLnBrk="0" hangingPunct="1">
        <a:lnSpc>
          <a:spcPct val="90000"/>
        </a:lnSpc>
        <a:spcBef>
          <a:spcPts val="1205"/>
        </a:spcBef>
        <a:buFont typeface="Arial" panose="020B0604020202020204" pitchFamily="34" charset="0"/>
        <a:buChar char="•"/>
        <a:defRPr sz="4337" kern="1200">
          <a:solidFill>
            <a:schemeClr val="tx1"/>
          </a:solidFill>
          <a:latin typeface="+mn-lt"/>
          <a:ea typeface="+mn-ea"/>
          <a:cs typeface="+mn-cs"/>
        </a:defRPr>
      </a:lvl6pPr>
      <a:lvl7pPr marL="7159958" indent="-550766" algn="l" defTabSz="2203064" rtl="0" eaLnBrk="1" latinLnBrk="0" hangingPunct="1">
        <a:lnSpc>
          <a:spcPct val="90000"/>
        </a:lnSpc>
        <a:spcBef>
          <a:spcPts val="1205"/>
        </a:spcBef>
        <a:buFont typeface="Arial" panose="020B0604020202020204" pitchFamily="34" charset="0"/>
        <a:buChar char="•"/>
        <a:defRPr sz="4337" kern="1200">
          <a:solidFill>
            <a:schemeClr val="tx1"/>
          </a:solidFill>
          <a:latin typeface="+mn-lt"/>
          <a:ea typeface="+mn-ea"/>
          <a:cs typeface="+mn-cs"/>
        </a:defRPr>
      </a:lvl7pPr>
      <a:lvl8pPr marL="8261490" indent="-550766" algn="l" defTabSz="2203064" rtl="0" eaLnBrk="1" latinLnBrk="0" hangingPunct="1">
        <a:lnSpc>
          <a:spcPct val="90000"/>
        </a:lnSpc>
        <a:spcBef>
          <a:spcPts val="1205"/>
        </a:spcBef>
        <a:buFont typeface="Arial" panose="020B0604020202020204" pitchFamily="34" charset="0"/>
        <a:buChar char="•"/>
        <a:defRPr sz="4337" kern="1200">
          <a:solidFill>
            <a:schemeClr val="tx1"/>
          </a:solidFill>
          <a:latin typeface="+mn-lt"/>
          <a:ea typeface="+mn-ea"/>
          <a:cs typeface="+mn-cs"/>
        </a:defRPr>
      </a:lvl8pPr>
      <a:lvl9pPr marL="9363022" indent="-550766" algn="l" defTabSz="2203064" rtl="0" eaLnBrk="1" latinLnBrk="0" hangingPunct="1">
        <a:lnSpc>
          <a:spcPct val="90000"/>
        </a:lnSpc>
        <a:spcBef>
          <a:spcPts val="1205"/>
        </a:spcBef>
        <a:buFont typeface="Arial" panose="020B0604020202020204" pitchFamily="34" charset="0"/>
        <a:buChar char="•"/>
        <a:defRPr sz="4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03064" rtl="0" eaLnBrk="1" latinLnBrk="0" hangingPunct="1">
        <a:defRPr sz="4337" kern="1200">
          <a:solidFill>
            <a:schemeClr val="tx1"/>
          </a:solidFill>
          <a:latin typeface="+mn-lt"/>
          <a:ea typeface="+mn-ea"/>
          <a:cs typeface="+mn-cs"/>
        </a:defRPr>
      </a:lvl1pPr>
      <a:lvl2pPr marL="1101532" algn="l" defTabSz="2203064" rtl="0" eaLnBrk="1" latinLnBrk="0" hangingPunct="1">
        <a:defRPr sz="4337" kern="1200">
          <a:solidFill>
            <a:schemeClr val="tx1"/>
          </a:solidFill>
          <a:latin typeface="+mn-lt"/>
          <a:ea typeface="+mn-ea"/>
          <a:cs typeface="+mn-cs"/>
        </a:defRPr>
      </a:lvl2pPr>
      <a:lvl3pPr marL="2203064" algn="l" defTabSz="2203064" rtl="0" eaLnBrk="1" latinLnBrk="0" hangingPunct="1">
        <a:defRPr sz="4337" kern="1200">
          <a:solidFill>
            <a:schemeClr val="tx1"/>
          </a:solidFill>
          <a:latin typeface="+mn-lt"/>
          <a:ea typeface="+mn-ea"/>
          <a:cs typeface="+mn-cs"/>
        </a:defRPr>
      </a:lvl3pPr>
      <a:lvl4pPr marL="3304596" algn="l" defTabSz="2203064" rtl="0" eaLnBrk="1" latinLnBrk="0" hangingPunct="1">
        <a:defRPr sz="4337" kern="1200">
          <a:solidFill>
            <a:schemeClr val="tx1"/>
          </a:solidFill>
          <a:latin typeface="+mn-lt"/>
          <a:ea typeface="+mn-ea"/>
          <a:cs typeface="+mn-cs"/>
        </a:defRPr>
      </a:lvl4pPr>
      <a:lvl5pPr marL="4406128" algn="l" defTabSz="2203064" rtl="0" eaLnBrk="1" latinLnBrk="0" hangingPunct="1">
        <a:defRPr sz="4337" kern="1200">
          <a:solidFill>
            <a:schemeClr val="tx1"/>
          </a:solidFill>
          <a:latin typeface="+mn-lt"/>
          <a:ea typeface="+mn-ea"/>
          <a:cs typeface="+mn-cs"/>
        </a:defRPr>
      </a:lvl5pPr>
      <a:lvl6pPr marL="5507660" algn="l" defTabSz="2203064" rtl="0" eaLnBrk="1" latinLnBrk="0" hangingPunct="1">
        <a:defRPr sz="4337" kern="1200">
          <a:solidFill>
            <a:schemeClr val="tx1"/>
          </a:solidFill>
          <a:latin typeface="+mn-lt"/>
          <a:ea typeface="+mn-ea"/>
          <a:cs typeface="+mn-cs"/>
        </a:defRPr>
      </a:lvl6pPr>
      <a:lvl7pPr marL="6609192" algn="l" defTabSz="2203064" rtl="0" eaLnBrk="1" latinLnBrk="0" hangingPunct="1">
        <a:defRPr sz="4337" kern="1200">
          <a:solidFill>
            <a:schemeClr val="tx1"/>
          </a:solidFill>
          <a:latin typeface="+mn-lt"/>
          <a:ea typeface="+mn-ea"/>
          <a:cs typeface="+mn-cs"/>
        </a:defRPr>
      </a:lvl7pPr>
      <a:lvl8pPr marL="7710724" algn="l" defTabSz="2203064" rtl="0" eaLnBrk="1" latinLnBrk="0" hangingPunct="1">
        <a:defRPr sz="4337" kern="1200">
          <a:solidFill>
            <a:schemeClr val="tx1"/>
          </a:solidFill>
          <a:latin typeface="+mn-lt"/>
          <a:ea typeface="+mn-ea"/>
          <a:cs typeface="+mn-cs"/>
        </a:defRPr>
      </a:lvl8pPr>
      <a:lvl9pPr marL="8812256" algn="l" defTabSz="2203064" rtl="0" eaLnBrk="1" latinLnBrk="0" hangingPunct="1">
        <a:defRPr sz="4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 descr="Chart, histogram&#10;&#10;Description automatically generated">
            <a:extLst>
              <a:ext uri="{FF2B5EF4-FFF2-40B4-BE49-F238E27FC236}">
                <a16:creationId xmlns:a16="http://schemas.microsoft.com/office/drawing/2014/main" id="{10C8C218-AFCE-A347-9B26-1E5E812F8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566" y="8953500"/>
            <a:ext cx="7620000" cy="7620000"/>
          </a:xfrm>
          <a:prstGeom prst="rect">
            <a:avLst/>
          </a:prstGeom>
        </p:spPr>
      </p:pic>
      <p:pic>
        <p:nvPicPr>
          <p:cNvPr id="78" name="Picture 77" descr="A picture containing chart&#10;&#10;Description automatically generated">
            <a:extLst>
              <a:ext uri="{FF2B5EF4-FFF2-40B4-BE49-F238E27FC236}">
                <a16:creationId xmlns:a16="http://schemas.microsoft.com/office/drawing/2014/main" id="{D391D5CD-7176-0E48-B4EB-D852642D3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566" y="1219148"/>
            <a:ext cx="7620000" cy="7620000"/>
          </a:xfrm>
          <a:prstGeom prst="rect">
            <a:avLst/>
          </a:prstGeom>
        </p:spPr>
      </p:pic>
      <p:pic>
        <p:nvPicPr>
          <p:cNvPr id="79" name="Picture 78" descr="Diagram&#10;&#10;Description automatically generated">
            <a:extLst>
              <a:ext uri="{FF2B5EF4-FFF2-40B4-BE49-F238E27FC236}">
                <a16:creationId xmlns:a16="http://schemas.microsoft.com/office/drawing/2014/main" id="{4D240477-F9FC-7146-829B-C6402CADC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32566" y="1237876"/>
            <a:ext cx="7620000" cy="7620000"/>
          </a:xfrm>
          <a:prstGeom prst="rect">
            <a:avLst/>
          </a:prstGeom>
        </p:spPr>
      </p:pic>
      <p:pic>
        <p:nvPicPr>
          <p:cNvPr id="80" name="Picture 79" descr="Chart, histogram&#10;&#10;Description automatically generated">
            <a:extLst>
              <a:ext uri="{FF2B5EF4-FFF2-40B4-BE49-F238E27FC236}">
                <a16:creationId xmlns:a16="http://schemas.microsoft.com/office/drawing/2014/main" id="{E312D1FA-DB4A-7140-9882-9730F66667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32566" y="8953500"/>
            <a:ext cx="7620000" cy="7620000"/>
          </a:xfrm>
          <a:prstGeom prst="rect">
            <a:avLst/>
          </a:prstGeom>
        </p:spPr>
      </p:pic>
      <p:pic>
        <p:nvPicPr>
          <p:cNvPr id="81" name="Picture 80" descr="Chart, line chart&#10;&#10;Description automatically generated">
            <a:extLst>
              <a:ext uri="{FF2B5EF4-FFF2-40B4-BE49-F238E27FC236}">
                <a16:creationId xmlns:a16="http://schemas.microsoft.com/office/drawing/2014/main" id="{75ED7EC8-8807-B645-9F6B-73537163D2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8928100"/>
            <a:ext cx="7620000" cy="7620000"/>
          </a:xfrm>
          <a:prstGeom prst="rect">
            <a:avLst/>
          </a:prstGeom>
        </p:spPr>
      </p:pic>
      <p:pic>
        <p:nvPicPr>
          <p:cNvPr id="82" name="Picture 81" descr="Chart, line chart&#10;&#10;Description automatically generated">
            <a:extLst>
              <a:ext uri="{FF2B5EF4-FFF2-40B4-BE49-F238E27FC236}">
                <a16:creationId xmlns:a16="http://schemas.microsoft.com/office/drawing/2014/main" id="{D298A313-0BCA-D841-A4E0-F7AA09802A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067" y="1237876"/>
            <a:ext cx="7620000" cy="7620000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BB7DB33-2C11-0448-A964-59F43BFD782B}"/>
              </a:ext>
            </a:extLst>
          </p:cNvPr>
          <p:cNvCxnSpPr/>
          <p:nvPr/>
        </p:nvCxnSpPr>
        <p:spPr>
          <a:xfrm>
            <a:off x="83667" y="1140926"/>
            <a:ext cx="24139525" cy="187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B25218C-B982-B447-90FD-C66F0E638AF6}"/>
              </a:ext>
            </a:extLst>
          </p:cNvPr>
          <p:cNvCxnSpPr>
            <a:cxnSpLocks/>
          </p:cNvCxnSpPr>
          <p:nvPr/>
        </p:nvCxnSpPr>
        <p:spPr>
          <a:xfrm>
            <a:off x="7812566" y="8883224"/>
            <a:ext cx="163344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8C068FD-6A89-6844-81F1-19457007AA50}"/>
              </a:ext>
            </a:extLst>
          </p:cNvPr>
          <p:cNvCxnSpPr>
            <a:cxnSpLocks/>
          </p:cNvCxnSpPr>
          <p:nvPr/>
        </p:nvCxnSpPr>
        <p:spPr>
          <a:xfrm>
            <a:off x="7834799" y="-18728"/>
            <a:ext cx="0" cy="165227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A6AD353-F14C-7241-9818-9FD36356660F}"/>
              </a:ext>
            </a:extLst>
          </p:cNvPr>
          <p:cNvCxnSpPr>
            <a:cxnSpLocks/>
          </p:cNvCxnSpPr>
          <p:nvPr/>
        </p:nvCxnSpPr>
        <p:spPr>
          <a:xfrm>
            <a:off x="15432566" y="0"/>
            <a:ext cx="0" cy="16522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F0F0154-BE21-D04A-8CDB-7C0B0A587922}"/>
              </a:ext>
            </a:extLst>
          </p:cNvPr>
          <p:cNvCxnSpPr>
            <a:cxnSpLocks/>
          </p:cNvCxnSpPr>
          <p:nvPr/>
        </p:nvCxnSpPr>
        <p:spPr>
          <a:xfrm>
            <a:off x="23052566" y="0"/>
            <a:ext cx="0" cy="16522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B13D4B46-127E-BF41-BD8D-B5160A009578}"/>
              </a:ext>
            </a:extLst>
          </p:cNvPr>
          <p:cNvSpPr txBox="1"/>
          <p:nvPr/>
        </p:nvSpPr>
        <p:spPr>
          <a:xfrm>
            <a:off x="113199" y="227574"/>
            <a:ext cx="772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Dynamical Profile of</a:t>
            </a:r>
          </a:p>
          <a:p>
            <a:pPr algn="ctr"/>
            <a:r>
              <a:rPr lang="en-US" sz="2400" dirty="0"/>
              <a:t>Immune-Parasite Interaction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8210DF4-ED0F-3B46-8FB4-51F6DE0FCA8A}"/>
              </a:ext>
            </a:extLst>
          </p:cNvPr>
          <p:cNvSpPr txBox="1"/>
          <p:nvPr/>
        </p:nvSpPr>
        <p:spPr>
          <a:xfrm>
            <a:off x="7857032" y="227573"/>
            <a:ext cx="7575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Chronicity-Promoting Feedback  &gt; </a:t>
            </a:r>
          </a:p>
          <a:p>
            <a:pPr algn="ctr"/>
            <a:r>
              <a:rPr lang="en-US" sz="2400" dirty="0"/>
              <a:t>Clearance-Promoting Feedback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A831889-AC86-464D-A584-99842E5885D5}"/>
              </a:ext>
            </a:extLst>
          </p:cNvPr>
          <p:cNvSpPr txBox="1"/>
          <p:nvPr/>
        </p:nvSpPr>
        <p:spPr>
          <a:xfrm>
            <a:off x="15454796" y="227573"/>
            <a:ext cx="7575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Clearance-Promoting Feedback  &gt; </a:t>
            </a:r>
          </a:p>
          <a:p>
            <a:pPr algn="ctr"/>
            <a:r>
              <a:rPr lang="en-US" sz="2400" dirty="0"/>
              <a:t>Chronicity-Promoting Feedback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FDBACB7-4E5C-1D40-BF10-7EB9EAC0AAD3}"/>
              </a:ext>
            </a:extLst>
          </p:cNvPr>
          <p:cNvSpPr txBox="1"/>
          <p:nvPr/>
        </p:nvSpPr>
        <p:spPr>
          <a:xfrm rot="5400000">
            <a:off x="19811430" y="4707224"/>
            <a:ext cx="7575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Initial Th1 Bias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20722BB-2F37-E148-B313-8C9E8B77BDE5}"/>
              </a:ext>
            </a:extLst>
          </p:cNvPr>
          <p:cNvSpPr txBox="1"/>
          <p:nvPr/>
        </p:nvSpPr>
        <p:spPr>
          <a:xfrm rot="5400000">
            <a:off x="19811429" y="12465507"/>
            <a:ext cx="7575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Initial Th2 Bias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C2A5481-78BB-8844-8B5F-67449C0629CF}"/>
              </a:ext>
            </a:extLst>
          </p:cNvPr>
          <p:cNvSpPr txBox="1"/>
          <p:nvPr/>
        </p:nvSpPr>
        <p:spPr>
          <a:xfrm>
            <a:off x="1112358" y="1513697"/>
            <a:ext cx="431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3DC5F21-829A-9945-9D79-BA876342F7A4}"/>
              </a:ext>
            </a:extLst>
          </p:cNvPr>
          <p:cNvSpPr txBox="1"/>
          <p:nvPr/>
        </p:nvSpPr>
        <p:spPr>
          <a:xfrm>
            <a:off x="1115568" y="9184497"/>
            <a:ext cx="431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A48F240-BAD7-C042-8C50-0878B1625F4C}"/>
              </a:ext>
            </a:extLst>
          </p:cNvPr>
          <p:cNvSpPr txBox="1"/>
          <p:nvPr/>
        </p:nvSpPr>
        <p:spPr>
          <a:xfrm>
            <a:off x="8863490" y="1513697"/>
            <a:ext cx="610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80D51BD-05D9-A948-A621-02B5B1F12BD3}"/>
              </a:ext>
            </a:extLst>
          </p:cNvPr>
          <p:cNvSpPr txBox="1"/>
          <p:nvPr/>
        </p:nvSpPr>
        <p:spPr>
          <a:xfrm>
            <a:off x="16483488" y="1513697"/>
            <a:ext cx="588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E5EDBE-C526-B04E-8723-80875D87EE29}"/>
              </a:ext>
            </a:extLst>
          </p:cNvPr>
          <p:cNvSpPr txBox="1"/>
          <p:nvPr/>
        </p:nvSpPr>
        <p:spPr>
          <a:xfrm>
            <a:off x="8863489" y="9184497"/>
            <a:ext cx="610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11BF5D3-2A51-3E4C-BE48-1272CBC5B33E}"/>
              </a:ext>
            </a:extLst>
          </p:cNvPr>
          <p:cNvSpPr txBox="1"/>
          <p:nvPr/>
        </p:nvSpPr>
        <p:spPr>
          <a:xfrm>
            <a:off x="16483488" y="9184497"/>
            <a:ext cx="588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D2</a:t>
            </a:r>
          </a:p>
        </p:txBody>
      </p:sp>
    </p:spTree>
    <p:extLst>
      <p:ext uri="{BB962C8B-B14F-4D97-AF65-F5344CB8AC3E}">
        <p14:creationId xmlns:p14="http://schemas.microsoft.com/office/powerpoint/2010/main" val="503363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28</Words>
  <Application>Microsoft Macintosh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 Cressler</dc:creator>
  <cp:lastModifiedBy>Clay Cressler</cp:lastModifiedBy>
  <cp:revision>7</cp:revision>
  <dcterms:created xsi:type="dcterms:W3CDTF">2020-10-10T19:43:15Z</dcterms:created>
  <dcterms:modified xsi:type="dcterms:W3CDTF">2020-10-10T21:44:06Z</dcterms:modified>
</cp:coreProperties>
</file>