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4039850" cy="9504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4"/>
  </p:normalViewPr>
  <p:slideViewPr>
    <p:cSldViewPr snapToGrid="0" snapToObjects="1">
      <p:cViewPr varScale="1">
        <p:scale>
          <a:sx n="92" d="100"/>
          <a:sy n="92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989" y="1555460"/>
            <a:ext cx="11933873" cy="3308926"/>
          </a:xfrm>
        </p:spPr>
        <p:txBody>
          <a:bodyPr anchor="b"/>
          <a:lstStyle>
            <a:lvl1pPr algn="ctr">
              <a:defRPr sz="8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981" y="4991991"/>
            <a:ext cx="10529888" cy="2294687"/>
          </a:xfrm>
        </p:spPr>
        <p:txBody>
          <a:bodyPr/>
          <a:lstStyle>
            <a:lvl1pPr marL="0" indent="0" algn="ctr">
              <a:buNone/>
              <a:defRPr sz="3326"/>
            </a:lvl1pPr>
            <a:lvl2pPr marL="633633" indent="0" algn="ctr">
              <a:buNone/>
              <a:defRPr sz="2772"/>
            </a:lvl2pPr>
            <a:lvl3pPr marL="1267267" indent="0" algn="ctr">
              <a:buNone/>
              <a:defRPr sz="2495"/>
            </a:lvl3pPr>
            <a:lvl4pPr marL="1900900" indent="0" algn="ctr">
              <a:buNone/>
              <a:defRPr sz="2217"/>
            </a:lvl4pPr>
            <a:lvl5pPr marL="2534534" indent="0" algn="ctr">
              <a:buNone/>
              <a:defRPr sz="2217"/>
            </a:lvl5pPr>
            <a:lvl6pPr marL="3168167" indent="0" algn="ctr">
              <a:buNone/>
              <a:defRPr sz="2217"/>
            </a:lvl6pPr>
            <a:lvl7pPr marL="3801801" indent="0" algn="ctr">
              <a:buNone/>
              <a:defRPr sz="2217"/>
            </a:lvl7pPr>
            <a:lvl8pPr marL="4435434" indent="0" algn="ctr">
              <a:buNone/>
              <a:defRPr sz="2217"/>
            </a:lvl8pPr>
            <a:lvl9pPr marL="5069068" indent="0" algn="ctr">
              <a:buNone/>
              <a:defRPr sz="22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7268" y="506019"/>
            <a:ext cx="3027343" cy="80545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240" y="506019"/>
            <a:ext cx="8906530" cy="80545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28" y="2369493"/>
            <a:ext cx="12109371" cy="3953550"/>
          </a:xfrm>
        </p:spPr>
        <p:txBody>
          <a:bodyPr anchor="b"/>
          <a:lstStyle>
            <a:lvl1pPr>
              <a:defRPr sz="8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28" y="6360446"/>
            <a:ext cx="12109371" cy="2079079"/>
          </a:xfrm>
        </p:spPr>
        <p:txBody>
          <a:bodyPr/>
          <a:lstStyle>
            <a:lvl1pPr marL="0" indent="0">
              <a:buNone/>
              <a:defRPr sz="3326">
                <a:solidFill>
                  <a:schemeClr val="tx1"/>
                </a:solidFill>
              </a:defRPr>
            </a:lvl1pPr>
            <a:lvl2pPr marL="6336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2pPr>
            <a:lvl3pPr marL="126726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1900900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4pPr>
            <a:lvl5pPr marL="2534534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5pPr>
            <a:lvl6pPr marL="3168167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6pPr>
            <a:lvl7pPr marL="3801801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7pPr>
            <a:lvl8pPr marL="4435434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8pPr>
            <a:lvl9pPr marL="5069068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40" y="2530097"/>
            <a:ext cx="5966936" cy="6030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674" y="2530097"/>
            <a:ext cx="5966936" cy="6030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506021"/>
            <a:ext cx="12109371" cy="18370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70" y="2329890"/>
            <a:ext cx="5939514" cy="1141843"/>
          </a:xfrm>
        </p:spPr>
        <p:txBody>
          <a:bodyPr anchor="b"/>
          <a:lstStyle>
            <a:lvl1pPr marL="0" indent="0">
              <a:buNone/>
              <a:defRPr sz="3326" b="1"/>
            </a:lvl1pPr>
            <a:lvl2pPr marL="633633" indent="0">
              <a:buNone/>
              <a:defRPr sz="2772" b="1"/>
            </a:lvl2pPr>
            <a:lvl3pPr marL="1267267" indent="0">
              <a:buNone/>
              <a:defRPr sz="2495" b="1"/>
            </a:lvl3pPr>
            <a:lvl4pPr marL="1900900" indent="0">
              <a:buNone/>
              <a:defRPr sz="2217" b="1"/>
            </a:lvl4pPr>
            <a:lvl5pPr marL="2534534" indent="0">
              <a:buNone/>
              <a:defRPr sz="2217" b="1"/>
            </a:lvl5pPr>
            <a:lvl6pPr marL="3168167" indent="0">
              <a:buNone/>
              <a:defRPr sz="2217" b="1"/>
            </a:lvl6pPr>
            <a:lvl7pPr marL="3801801" indent="0">
              <a:buNone/>
              <a:defRPr sz="2217" b="1"/>
            </a:lvl7pPr>
            <a:lvl8pPr marL="4435434" indent="0">
              <a:buNone/>
              <a:defRPr sz="2217" b="1"/>
            </a:lvl8pPr>
            <a:lvl9pPr marL="5069068" indent="0">
              <a:buNone/>
              <a:defRPr sz="22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070" y="3471732"/>
            <a:ext cx="5939514" cy="5106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675" y="2329890"/>
            <a:ext cx="5968765" cy="1141843"/>
          </a:xfrm>
        </p:spPr>
        <p:txBody>
          <a:bodyPr anchor="b"/>
          <a:lstStyle>
            <a:lvl1pPr marL="0" indent="0">
              <a:buNone/>
              <a:defRPr sz="3326" b="1"/>
            </a:lvl1pPr>
            <a:lvl2pPr marL="633633" indent="0">
              <a:buNone/>
              <a:defRPr sz="2772" b="1"/>
            </a:lvl2pPr>
            <a:lvl3pPr marL="1267267" indent="0">
              <a:buNone/>
              <a:defRPr sz="2495" b="1"/>
            </a:lvl3pPr>
            <a:lvl4pPr marL="1900900" indent="0">
              <a:buNone/>
              <a:defRPr sz="2217" b="1"/>
            </a:lvl4pPr>
            <a:lvl5pPr marL="2534534" indent="0">
              <a:buNone/>
              <a:defRPr sz="2217" b="1"/>
            </a:lvl5pPr>
            <a:lvl6pPr marL="3168167" indent="0">
              <a:buNone/>
              <a:defRPr sz="2217" b="1"/>
            </a:lvl6pPr>
            <a:lvl7pPr marL="3801801" indent="0">
              <a:buNone/>
              <a:defRPr sz="2217" b="1"/>
            </a:lvl7pPr>
            <a:lvl8pPr marL="4435434" indent="0">
              <a:buNone/>
              <a:defRPr sz="2217" b="1"/>
            </a:lvl8pPr>
            <a:lvl9pPr marL="5069068" indent="0">
              <a:buNone/>
              <a:defRPr sz="22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675" y="3471732"/>
            <a:ext cx="5968765" cy="5106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633624"/>
            <a:ext cx="4528217" cy="2217685"/>
          </a:xfrm>
        </p:spPr>
        <p:txBody>
          <a:bodyPr anchor="b"/>
          <a:lstStyle>
            <a:lvl1pPr>
              <a:defRPr sz="44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765" y="1368454"/>
            <a:ext cx="7107674" cy="6754258"/>
          </a:xfrm>
        </p:spPr>
        <p:txBody>
          <a:bodyPr/>
          <a:lstStyle>
            <a:lvl1pPr>
              <a:defRPr sz="4435"/>
            </a:lvl1pPr>
            <a:lvl2pPr>
              <a:defRPr sz="3881"/>
            </a:lvl2pPr>
            <a:lvl3pPr>
              <a:defRPr sz="3326"/>
            </a:lvl3pPr>
            <a:lvl4pPr>
              <a:defRPr sz="2772"/>
            </a:lvl4pPr>
            <a:lvl5pPr>
              <a:defRPr sz="2772"/>
            </a:lvl5pPr>
            <a:lvl6pPr>
              <a:defRPr sz="2772"/>
            </a:lvl6pPr>
            <a:lvl7pPr>
              <a:defRPr sz="2772"/>
            </a:lvl7pPr>
            <a:lvl8pPr>
              <a:defRPr sz="2772"/>
            </a:lvl8pPr>
            <a:lvl9pPr>
              <a:defRPr sz="2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8" y="2851309"/>
            <a:ext cx="4528217" cy="5282402"/>
          </a:xfrm>
        </p:spPr>
        <p:txBody>
          <a:bodyPr/>
          <a:lstStyle>
            <a:lvl1pPr marL="0" indent="0">
              <a:buNone/>
              <a:defRPr sz="2217"/>
            </a:lvl1pPr>
            <a:lvl2pPr marL="633633" indent="0">
              <a:buNone/>
              <a:defRPr sz="1940"/>
            </a:lvl2pPr>
            <a:lvl3pPr marL="1267267" indent="0">
              <a:buNone/>
              <a:defRPr sz="1663"/>
            </a:lvl3pPr>
            <a:lvl4pPr marL="1900900" indent="0">
              <a:buNone/>
              <a:defRPr sz="1386"/>
            </a:lvl4pPr>
            <a:lvl5pPr marL="2534534" indent="0">
              <a:buNone/>
              <a:defRPr sz="1386"/>
            </a:lvl5pPr>
            <a:lvl6pPr marL="3168167" indent="0">
              <a:buNone/>
              <a:defRPr sz="1386"/>
            </a:lvl6pPr>
            <a:lvl7pPr marL="3801801" indent="0">
              <a:buNone/>
              <a:defRPr sz="1386"/>
            </a:lvl7pPr>
            <a:lvl8pPr marL="4435434" indent="0">
              <a:buNone/>
              <a:defRPr sz="1386"/>
            </a:lvl8pPr>
            <a:lvl9pPr marL="5069068" indent="0">
              <a:buNone/>
              <a:defRPr sz="13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633624"/>
            <a:ext cx="4528217" cy="2217685"/>
          </a:xfrm>
        </p:spPr>
        <p:txBody>
          <a:bodyPr anchor="b"/>
          <a:lstStyle>
            <a:lvl1pPr>
              <a:defRPr sz="44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8765" y="1368454"/>
            <a:ext cx="7107674" cy="6754258"/>
          </a:xfrm>
        </p:spPr>
        <p:txBody>
          <a:bodyPr anchor="t"/>
          <a:lstStyle>
            <a:lvl1pPr marL="0" indent="0">
              <a:buNone/>
              <a:defRPr sz="4435"/>
            </a:lvl1pPr>
            <a:lvl2pPr marL="633633" indent="0">
              <a:buNone/>
              <a:defRPr sz="3881"/>
            </a:lvl2pPr>
            <a:lvl3pPr marL="1267267" indent="0">
              <a:buNone/>
              <a:defRPr sz="3326"/>
            </a:lvl3pPr>
            <a:lvl4pPr marL="1900900" indent="0">
              <a:buNone/>
              <a:defRPr sz="2772"/>
            </a:lvl4pPr>
            <a:lvl5pPr marL="2534534" indent="0">
              <a:buNone/>
              <a:defRPr sz="2772"/>
            </a:lvl5pPr>
            <a:lvl6pPr marL="3168167" indent="0">
              <a:buNone/>
              <a:defRPr sz="2772"/>
            </a:lvl6pPr>
            <a:lvl7pPr marL="3801801" indent="0">
              <a:buNone/>
              <a:defRPr sz="2772"/>
            </a:lvl7pPr>
            <a:lvl8pPr marL="4435434" indent="0">
              <a:buNone/>
              <a:defRPr sz="2772"/>
            </a:lvl8pPr>
            <a:lvl9pPr marL="5069068" indent="0">
              <a:buNone/>
              <a:defRPr sz="27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8" y="2851309"/>
            <a:ext cx="4528217" cy="5282402"/>
          </a:xfrm>
        </p:spPr>
        <p:txBody>
          <a:bodyPr/>
          <a:lstStyle>
            <a:lvl1pPr marL="0" indent="0">
              <a:buNone/>
              <a:defRPr sz="2217"/>
            </a:lvl1pPr>
            <a:lvl2pPr marL="633633" indent="0">
              <a:buNone/>
              <a:defRPr sz="1940"/>
            </a:lvl2pPr>
            <a:lvl3pPr marL="1267267" indent="0">
              <a:buNone/>
              <a:defRPr sz="1663"/>
            </a:lvl3pPr>
            <a:lvl4pPr marL="1900900" indent="0">
              <a:buNone/>
              <a:defRPr sz="1386"/>
            </a:lvl4pPr>
            <a:lvl5pPr marL="2534534" indent="0">
              <a:buNone/>
              <a:defRPr sz="1386"/>
            </a:lvl5pPr>
            <a:lvl6pPr marL="3168167" indent="0">
              <a:buNone/>
              <a:defRPr sz="1386"/>
            </a:lvl6pPr>
            <a:lvl7pPr marL="3801801" indent="0">
              <a:buNone/>
              <a:defRPr sz="1386"/>
            </a:lvl7pPr>
            <a:lvl8pPr marL="4435434" indent="0">
              <a:buNone/>
              <a:defRPr sz="1386"/>
            </a:lvl8pPr>
            <a:lvl9pPr marL="5069068" indent="0">
              <a:buNone/>
              <a:defRPr sz="13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1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240" y="506021"/>
            <a:ext cx="12109371" cy="183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40" y="2530097"/>
            <a:ext cx="12109371" cy="6030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240" y="8809139"/>
            <a:ext cx="3158966" cy="506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2B55-FCE3-484F-BBCE-D58A2DDE5B8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0701" y="8809139"/>
            <a:ext cx="4738449" cy="506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5644" y="8809139"/>
            <a:ext cx="3158966" cy="506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67267" rtl="0" eaLnBrk="1" latinLnBrk="0" hangingPunct="1">
        <a:lnSpc>
          <a:spcPct val="90000"/>
        </a:lnSpc>
        <a:spcBef>
          <a:spcPct val="0"/>
        </a:spcBef>
        <a:buNone/>
        <a:defRPr sz="60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817" indent="-316817" algn="l" defTabSz="1267267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3881" kern="1200">
          <a:solidFill>
            <a:schemeClr val="tx1"/>
          </a:solidFill>
          <a:latin typeface="+mn-lt"/>
          <a:ea typeface="+mn-ea"/>
          <a:cs typeface="+mn-cs"/>
        </a:defRPr>
      </a:lvl1pPr>
      <a:lvl2pPr marL="950450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3326" kern="1200">
          <a:solidFill>
            <a:schemeClr val="tx1"/>
          </a:solidFill>
          <a:latin typeface="+mn-lt"/>
          <a:ea typeface="+mn-ea"/>
          <a:cs typeface="+mn-cs"/>
        </a:defRPr>
      </a:lvl2pPr>
      <a:lvl3pPr marL="1584084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3pPr>
      <a:lvl4pPr marL="2217717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4pPr>
      <a:lvl5pPr marL="2851351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5pPr>
      <a:lvl6pPr marL="3484984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6pPr>
      <a:lvl7pPr marL="4118618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7pPr>
      <a:lvl8pPr marL="4752251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8pPr>
      <a:lvl9pPr marL="5385885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1pPr>
      <a:lvl2pPr marL="633633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2pPr>
      <a:lvl3pPr marL="1267267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3pPr>
      <a:lvl4pPr marL="1900900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4pPr>
      <a:lvl5pPr marL="2534534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5pPr>
      <a:lvl6pPr marL="3168167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6pPr>
      <a:lvl7pPr marL="3801801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7pPr>
      <a:lvl8pPr marL="4435434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8pPr>
      <a:lvl9pPr marL="5069068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16FCB6C-D27B-BB4A-9C00-86CE4DEC1AF3}"/>
              </a:ext>
            </a:extLst>
          </p:cNvPr>
          <p:cNvGrpSpPr/>
          <p:nvPr/>
        </p:nvGrpSpPr>
        <p:grpSpPr>
          <a:xfrm flipV="1">
            <a:off x="3256247" y="567143"/>
            <a:ext cx="713435" cy="781878"/>
            <a:chOff x="1252329" y="3008240"/>
            <a:chExt cx="713435" cy="78187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7ACB2C2-81D8-594E-AF70-B85983EAD47C}"/>
                </a:ext>
              </a:extLst>
            </p:cNvPr>
            <p:cNvSpPr/>
            <p:nvPr/>
          </p:nvSpPr>
          <p:spPr>
            <a:xfrm>
              <a:off x="1464365" y="3286535"/>
              <a:ext cx="501399" cy="503583"/>
            </a:xfrm>
            <a:prstGeom prst="ellipse">
              <a:avLst/>
            </a:prstGeom>
            <a:noFill/>
            <a:ln w="22225" cap="flat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F2D96BA-CCAB-ED46-A791-F91D14EFCD8C}"/>
                </a:ext>
              </a:extLst>
            </p:cNvPr>
            <p:cNvCxnSpPr>
              <a:cxnSpLocks/>
            </p:cNvCxnSpPr>
            <p:nvPr/>
          </p:nvCxnSpPr>
          <p:spPr>
            <a:xfrm rot="300000">
              <a:off x="1668015" y="3286535"/>
              <a:ext cx="36000" cy="0"/>
            </a:xfrm>
            <a:prstGeom prst="straightConnector1">
              <a:avLst/>
            </a:prstGeom>
            <a:ln w="22225">
              <a:headEnd type="arrow" w="lg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D458C5F-D525-2E47-A1FE-D08EA347382C}"/>
                </a:ext>
              </a:extLst>
            </p:cNvPr>
            <p:cNvSpPr/>
            <p:nvPr/>
          </p:nvSpPr>
          <p:spPr>
            <a:xfrm>
              <a:off x="1252329" y="3008240"/>
              <a:ext cx="428937" cy="543340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E530DD9-3535-BF48-BF45-B63DDC1217AD}"/>
              </a:ext>
            </a:extLst>
          </p:cNvPr>
          <p:cNvGrpSpPr/>
          <p:nvPr/>
        </p:nvGrpSpPr>
        <p:grpSpPr>
          <a:xfrm>
            <a:off x="3260879" y="2214769"/>
            <a:ext cx="713435" cy="781878"/>
            <a:chOff x="1252329" y="3008240"/>
            <a:chExt cx="713435" cy="781878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4327E-0D11-3D48-9107-0EC917F0611F}"/>
                </a:ext>
              </a:extLst>
            </p:cNvPr>
            <p:cNvSpPr/>
            <p:nvPr/>
          </p:nvSpPr>
          <p:spPr>
            <a:xfrm>
              <a:off x="1464365" y="3286535"/>
              <a:ext cx="501399" cy="503583"/>
            </a:xfrm>
            <a:prstGeom prst="ellipse">
              <a:avLst/>
            </a:prstGeom>
            <a:noFill/>
            <a:ln w="22225" cap="flat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B52F758-68FE-4143-A03B-C67EEF88D298}"/>
                </a:ext>
              </a:extLst>
            </p:cNvPr>
            <p:cNvCxnSpPr>
              <a:cxnSpLocks/>
            </p:cNvCxnSpPr>
            <p:nvPr/>
          </p:nvCxnSpPr>
          <p:spPr>
            <a:xfrm rot="300000">
              <a:off x="1668015" y="3286535"/>
              <a:ext cx="36000" cy="0"/>
            </a:xfrm>
            <a:prstGeom prst="straightConnector1">
              <a:avLst/>
            </a:prstGeom>
            <a:ln w="22225">
              <a:headEnd type="arrow" w="lg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B8F0552-0AD2-604F-B4F4-D8C3489BF4B8}"/>
                </a:ext>
              </a:extLst>
            </p:cNvPr>
            <p:cNvSpPr/>
            <p:nvPr/>
          </p:nvSpPr>
          <p:spPr>
            <a:xfrm>
              <a:off x="1252329" y="3008240"/>
              <a:ext cx="428937" cy="543340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091B11D-B747-9445-9C7D-CC7302DC9931}"/>
              </a:ext>
            </a:extLst>
          </p:cNvPr>
          <p:cNvSpPr/>
          <p:nvPr/>
        </p:nvSpPr>
        <p:spPr>
          <a:xfrm>
            <a:off x="3178756" y="808961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5465611-785E-1646-9F65-77E605EEA4DE}"/>
              </a:ext>
            </a:extLst>
          </p:cNvPr>
          <p:cNvSpPr/>
          <p:nvPr/>
        </p:nvSpPr>
        <p:spPr>
          <a:xfrm>
            <a:off x="1725745" y="1504700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C6757C8-B600-D643-8500-AA88398BC90E}"/>
              </a:ext>
            </a:extLst>
          </p:cNvPr>
          <p:cNvSpPr/>
          <p:nvPr/>
        </p:nvSpPr>
        <p:spPr>
          <a:xfrm>
            <a:off x="3178756" y="2260072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A246E97-C1FC-6C4C-AA52-00EFBE89C08F}"/>
              </a:ext>
            </a:extLst>
          </p:cNvPr>
          <p:cNvCxnSpPr>
            <a:cxnSpLocks/>
          </p:cNvCxnSpPr>
          <p:nvPr/>
        </p:nvCxnSpPr>
        <p:spPr>
          <a:xfrm flipV="1">
            <a:off x="2242580" y="961362"/>
            <a:ext cx="919613" cy="543339"/>
          </a:xfrm>
          <a:prstGeom prst="straightConnector1">
            <a:avLst/>
          </a:prstGeom>
          <a:ln w="22225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06A57F-3978-8049-B806-E04FBFD9AD5B}"/>
              </a:ext>
            </a:extLst>
          </p:cNvPr>
          <p:cNvCxnSpPr>
            <a:cxnSpLocks/>
          </p:cNvCxnSpPr>
          <p:nvPr/>
        </p:nvCxnSpPr>
        <p:spPr>
          <a:xfrm>
            <a:off x="3536562" y="1312542"/>
            <a:ext cx="0" cy="947528"/>
          </a:xfrm>
          <a:prstGeom prst="straightConnector1">
            <a:avLst/>
          </a:prstGeom>
          <a:ln w="22225">
            <a:headEnd type="arrow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1FAB30-4339-6B4A-9B31-66FBE0CF6A5E}"/>
              </a:ext>
            </a:extLst>
          </p:cNvPr>
          <p:cNvCxnSpPr>
            <a:cxnSpLocks/>
          </p:cNvCxnSpPr>
          <p:nvPr/>
        </p:nvCxnSpPr>
        <p:spPr>
          <a:xfrm>
            <a:off x="3324530" y="1312542"/>
            <a:ext cx="0" cy="947528"/>
          </a:xfrm>
          <a:prstGeom prst="straightConnector1">
            <a:avLst/>
          </a:prstGeom>
          <a:ln w="22225">
            <a:headEnd type="none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1FDC380-4F77-2942-9A49-099978D1877E}"/>
              </a:ext>
            </a:extLst>
          </p:cNvPr>
          <p:cNvCxnSpPr>
            <a:cxnSpLocks/>
          </p:cNvCxnSpPr>
          <p:nvPr/>
        </p:nvCxnSpPr>
        <p:spPr>
          <a:xfrm>
            <a:off x="2254173" y="1816130"/>
            <a:ext cx="919613" cy="543339"/>
          </a:xfrm>
          <a:prstGeom prst="straightConnector1">
            <a:avLst/>
          </a:prstGeom>
          <a:ln w="22225">
            <a:solidFill>
              <a:srgbClr val="FF0000"/>
            </a:solidFill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C5F190B-1006-0B4D-9216-87E211AF5B19}"/>
              </a:ext>
            </a:extLst>
          </p:cNvPr>
          <p:cNvCxnSpPr>
            <a:cxnSpLocks/>
          </p:cNvCxnSpPr>
          <p:nvPr/>
        </p:nvCxnSpPr>
        <p:spPr>
          <a:xfrm>
            <a:off x="2242578" y="2008283"/>
            <a:ext cx="919613" cy="543339"/>
          </a:xfrm>
          <a:prstGeom prst="straightConnector1">
            <a:avLst/>
          </a:prstGeom>
          <a:ln w="22225">
            <a:solidFill>
              <a:srgbClr val="FF0000"/>
            </a:solidFill>
            <a:headEnd type="arrow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0D4677B-7FB4-1B4F-B851-684471E77282}"/>
              </a:ext>
            </a:extLst>
          </p:cNvPr>
          <p:cNvSpPr txBox="1"/>
          <p:nvPr/>
        </p:nvSpPr>
        <p:spPr>
          <a:xfrm>
            <a:off x="1710010" y="1560179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0D21BD5-2844-A24F-AB98-B94627E60680}"/>
              </a:ext>
            </a:extLst>
          </p:cNvPr>
          <p:cNvSpPr txBox="1"/>
          <p:nvPr/>
        </p:nvSpPr>
        <p:spPr>
          <a:xfrm>
            <a:off x="3084516" y="863697"/>
            <a:ext cx="6920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5E65605-5BDE-F642-B739-2AA464811E37}"/>
              </a:ext>
            </a:extLst>
          </p:cNvPr>
          <p:cNvSpPr txBox="1"/>
          <p:nvPr/>
        </p:nvSpPr>
        <p:spPr>
          <a:xfrm>
            <a:off x="3084516" y="2328060"/>
            <a:ext cx="6920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BF04FD-861C-5045-92A1-0DA695B3AF00}"/>
              </a:ext>
            </a:extLst>
          </p:cNvPr>
          <p:cNvSpPr txBox="1"/>
          <p:nvPr/>
        </p:nvSpPr>
        <p:spPr>
          <a:xfrm>
            <a:off x="2511892" y="1650688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C58037-B132-A440-9A20-0E9BB34CD2E4}"/>
              </a:ext>
            </a:extLst>
          </p:cNvPr>
          <p:cNvSpPr txBox="1"/>
          <p:nvPr/>
        </p:nvSpPr>
        <p:spPr>
          <a:xfrm>
            <a:off x="2506411" y="825887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16A2D6-BB24-F540-9F4E-6093593C338F}"/>
              </a:ext>
            </a:extLst>
          </p:cNvPr>
          <p:cNvSpPr txBox="1"/>
          <p:nvPr/>
        </p:nvSpPr>
        <p:spPr>
          <a:xfrm>
            <a:off x="2506411" y="2214771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29A7CD-DFF0-244B-9BFA-4E9BB9EA0B41}"/>
              </a:ext>
            </a:extLst>
          </p:cNvPr>
          <p:cNvSpPr txBox="1"/>
          <p:nvPr/>
        </p:nvSpPr>
        <p:spPr>
          <a:xfrm>
            <a:off x="2907840" y="1526525"/>
            <a:ext cx="4947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C3FBDE9-1426-8443-913D-BE79F8B42E0F}"/>
              </a:ext>
            </a:extLst>
          </p:cNvPr>
          <p:cNvSpPr txBox="1"/>
          <p:nvPr/>
        </p:nvSpPr>
        <p:spPr>
          <a:xfrm>
            <a:off x="3427804" y="1521481"/>
            <a:ext cx="4947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4BFB61A-450C-9E47-A844-61CEEEA22E69}"/>
              </a:ext>
            </a:extLst>
          </p:cNvPr>
          <p:cNvSpPr txBox="1"/>
          <p:nvPr/>
        </p:nvSpPr>
        <p:spPr>
          <a:xfrm>
            <a:off x="3828326" y="2744857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3D0FA-CC26-0C42-A8AF-8F9875AF5BAF}"/>
              </a:ext>
            </a:extLst>
          </p:cNvPr>
          <p:cNvSpPr txBox="1"/>
          <p:nvPr/>
        </p:nvSpPr>
        <p:spPr>
          <a:xfrm>
            <a:off x="4146980" y="363837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4FF972C-18EC-6F41-85CE-00A10454E139}"/>
              </a:ext>
            </a:extLst>
          </p:cNvPr>
          <p:cNvGrpSpPr/>
          <p:nvPr/>
        </p:nvGrpSpPr>
        <p:grpSpPr>
          <a:xfrm flipV="1">
            <a:off x="3271982" y="3584251"/>
            <a:ext cx="713435" cy="781878"/>
            <a:chOff x="1252329" y="3008240"/>
            <a:chExt cx="713435" cy="781878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657BD02-114A-364E-BB29-EB282D1737C7}"/>
                </a:ext>
              </a:extLst>
            </p:cNvPr>
            <p:cNvSpPr/>
            <p:nvPr/>
          </p:nvSpPr>
          <p:spPr>
            <a:xfrm>
              <a:off x="1464365" y="3286535"/>
              <a:ext cx="501399" cy="503583"/>
            </a:xfrm>
            <a:prstGeom prst="ellipse">
              <a:avLst/>
            </a:prstGeom>
            <a:noFill/>
            <a:ln w="22225" cap="flat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15B09AA-DC1C-D84E-82B2-9EDB6A2D12A4}"/>
                </a:ext>
              </a:extLst>
            </p:cNvPr>
            <p:cNvCxnSpPr>
              <a:cxnSpLocks/>
            </p:cNvCxnSpPr>
            <p:nvPr/>
          </p:nvCxnSpPr>
          <p:spPr>
            <a:xfrm rot="300000">
              <a:off x="1668015" y="3286535"/>
              <a:ext cx="36000" cy="0"/>
            </a:xfrm>
            <a:prstGeom prst="straightConnector1">
              <a:avLst/>
            </a:prstGeom>
            <a:ln w="22225">
              <a:headEnd type="arrow" w="lg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0D4D3F9-4756-5248-93F9-4708CD752C75}"/>
                </a:ext>
              </a:extLst>
            </p:cNvPr>
            <p:cNvSpPr/>
            <p:nvPr/>
          </p:nvSpPr>
          <p:spPr>
            <a:xfrm>
              <a:off x="1252329" y="3008240"/>
              <a:ext cx="428937" cy="543340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AB5CA6C9-2054-6746-919F-F2B4CE82936E}"/>
              </a:ext>
            </a:extLst>
          </p:cNvPr>
          <p:cNvSpPr/>
          <p:nvPr/>
        </p:nvSpPr>
        <p:spPr>
          <a:xfrm>
            <a:off x="3488650" y="5510174"/>
            <a:ext cx="501399" cy="503583"/>
          </a:xfrm>
          <a:prstGeom prst="ellipse">
            <a:avLst/>
          </a:prstGeom>
          <a:noFill/>
          <a:ln w="22225" cap="flat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4E4EB09-2877-D040-9B71-4FC555518D1F}"/>
              </a:ext>
            </a:extLst>
          </p:cNvPr>
          <p:cNvCxnSpPr>
            <a:cxnSpLocks/>
          </p:cNvCxnSpPr>
          <p:nvPr/>
        </p:nvCxnSpPr>
        <p:spPr>
          <a:xfrm rot="300000">
            <a:off x="3692298" y="5510172"/>
            <a:ext cx="3600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24E0BD7-662F-2544-ACE9-E84B7B7843D9}"/>
              </a:ext>
            </a:extLst>
          </p:cNvPr>
          <p:cNvSpPr/>
          <p:nvPr/>
        </p:nvSpPr>
        <p:spPr>
          <a:xfrm>
            <a:off x="3276614" y="5231877"/>
            <a:ext cx="428937" cy="543340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38B73D6-FDC8-5647-8473-77DCC3A9AD1A}"/>
              </a:ext>
            </a:extLst>
          </p:cNvPr>
          <p:cNvSpPr/>
          <p:nvPr/>
        </p:nvSpPr>
        <p:spPr>
          <a:xfrm>
            <a:off x="3194491" y="3826069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FA36B9-6313-DD4F-BCF3-BA95FDE0B15C}"/>
              </a:ext>
            </a:extLst>
          </p:cNvPr>
          <p:cNvSpPr/>
          <p:nvPr/>
        </p:nvSpPr>
        <p:spPr>
          <a:xfrm>
            <a:off x="1741480" y="4521808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800F1A4-2B1A-E54D-AE76-4EA7E0E2BAFA}"/>
              </a:ext>
            </a:extLst>
          </p:cNvPr>
          <p:cNvSpPr/>
          <p:nvPr/>
        </p:nvSpPr>
        <p:spPr>
          <a:xfrm>
            <a:off x="3194491" y="5277180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F87695B-5F46-6D44-BA8D-1F8A0535E74C}"/>
              </a:ext>
            </a:extLst>
          </p:cNvPr>
          <p:cNvCxnSpPr>
            <a:cxnSpLocks/>
          </p:cNvCxnSpPr>
          <p:nvPr/>
        </p:nvCxnSpPr>
        <p:spPr>
          <a:xfrm flipV="1">
            <a:off x="2258315" y="3978470"/>
            <a:ext cx="919613" cy="543339"/>
          </a:xfrm>
          <a:prstGeom prst="straightConnector1">
            <a:avLst/>
          </a:prstGeom>
          <a:ln w="22225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0BD5BA2-E2A3-034D-979D-3A1645BBC821}"/>
              </a:ext>
            </a:extLst>
          </p:cNvPr>
          <p:cNvCxnSpPr>
            <a:cxnSpLocks/>
          </p:cNvCxnSpPr>
          <p:nvPr/>
        </p:nvCxnSpPr>
        <p:spPr>
          <a:xfrm>
            <a:off x="3552297" y="4329650"/>
            <a:ext cx="0" cy="947528"/>
          </a:xfrm>
          <a:prstGeom prst="straightConnector1">
            <a:avLst/>
          </a:prstGeom>
          <a:ln w="22225">
            <a:solidFill>
              <a:srgbClr val="FF0000"/>
            </a:solidFill>
            <a:headEnd type="arrow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96DE8EE-9D8C-CA46-941C-2332CC32C450}"/>
              </a:ext>
            </a:extLst>
          </p:cNvPr>
          <p:cNvCxnSpPr>
            <a:cxnSpLocks/>
          </p:cNvCxnSpPr>
          <p:nvPr/>
        </p:nvCxnSpPr>
        <p:spPr>
          <a:xfrm>
            <a:off x="3340265" y="4329650"/>
            <a:ext cx="0" cy="947528"/>
          </a:xfrm>
          <a:prstGeom prst="straightConnector1">
            <a:avLst/>
          </a:prstGeom>
          <a:ln w="22225">
            <a:headEnd type="none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12EA775-D58E-4346-82DE-13B84EFA153A}"/>
              </a:ext>
            </a:extLst>
          </p:cNvPr>
          <p:cNvCxnSpPr>
            <a:cxnSpLocks/>
          </p:cNvCxnSpPr>
          <p:nvPr/>
        </p:nvCxnSpPr>
        <p:spPr>
          <a:xfrm>
            <a:off x="2269908" y="4833238"/>
            <a:ext cx="919613" cy="543339"/>
          </a:xfrm>
          <a:prstGeom prst="straightConnector1">
            <a:avLst/>
          </a:prstGeom>
          <a:ln w="22225">
            <a:solidFill>
              <a:srgbClr val="FF0000"/>
            </a:solidFill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AA84B1A-EBCD-3240-A44A-A85877D97D96}"/>
              </a:ext>
            </a:extLst>
          </p:cNvPr>
          <p:cNvCxnSpPr>
            <a:cxnSpLocks/>
          </p:cNvCxnSpPr>
          <p:nvPr/>
        </p:nvCxnSpPr>
        <p:spPr>
          <a:xfrm>
            <a:off x="2258313" y="5025391"/>
            <a:ext cx="919613" cy="543339"/>
          </a:xfrm>
          <a:prstGeom prst="straightConnector1">
            <a:avLst/>
          </a:prstGeom>
          <a:ln w="22225">
            <a:headEnd type="arrow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34E8270-A9E5-4A4E-87D7-9B1F84F28DEF}"/>
              </a:ext>
            </a:extLst>
          </p:cNvPr>
          <p:cNvSpPr txBox="1"/>
          <p:nvPr/>
        </p:nvSpPr>
        <p:spPr>
          <a:xfrm>
            <a:off x="1725745" y="4577287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461B9CB-2B3E-014F-ADC2-8241A203A4A7}"/>
              </a:ext>
            </a:extLst>
          </p:cNvPr>
          <p:cNvSpPr txBox="1"/>
          <p:nvPr/>
        </p:nvSpPr>
        <p:spPr>
          <a:xfrm>
            <a:off x="3100251" y="3880805"/>
            <a:ext cx="6920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6A005B7-F343-3F44-9B44-9A14DD956BAC}"/>
              </a:ext>
            </a:extLst>
          </p:cNvPr>
          <p:cNvSpPr txBox="1"/>
          <p:nvPr/>
        </p:nvSpPr>
        <p:spPr>
          <a:xfrm>
            <a:off x="3100251" y="5345168"/>
            <a:ext cx="6920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E31C476-6448-C048-8589-F6DB5EECE5CB}"/>
              </a:ext>
            </a:extLst>
          </p:cNvPr>
          <p:cNvSpPr txBox="1"/>
          <p:nvPr/>
        </p:nvSpPr>
        <p:spPr>
          <a:xfrm>
            <a:off x="2527627" y="4667796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5520390-70FF-D944-9AB5-202F23C4E876}"/>
              </a:ext>
            </a:extLst>
          </p:cNvPr>
          <p:cNvSpPr txBox="1"/>
          <p:nvPr/>
        </p:nvSpPr>
        <p:spPr>
          <a:xfrm>
            <a:off x="2522146" y="3842995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059EEC6-4345-374F-9FD1-B8D2017CDAB5}"/>
              </a:ext>
            </a:extLst>
          </p:cNvPr>
          <p:cNvSpPr txBox="1"/>
          <p:nvPr/>
        </p:nvSpPr>
        <p:spPr>
          <a:xfrm>
            <a:off x="2522146" y="5231879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8BB7B01-BFF0-B24B-AD88-A821DA320552}"/>
              </a:ext>
            </a:extLst>
          </p:cNvPr>
          <p:cNvSpPr txBox="1"/>
          <p:nvPr/>
        </p:nvSpPr>
        <p:spPr>
          <a:xfrm>
            <a:off x="2923575" y="4543633"/>
            <a:ext cx="4947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C4943D-7DC6-0E45-88E7-3CBC40511EB5}"/>
              </a:ext>
            </a:extLst>
          </p:cNvPr>
          <p:cNvSpPr txBox="1"/>
          <p:nvPr/>
        </p:nvSpPr>
        <p:spPr>
          <a:xfrm>
            <a:off x="3443539" y="4538589"/>
            <a:ext cx="4947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AA0B727-AE49-3C4C-AF63-8F55B3AE22BA}"/>
              </a:ext>
            </a:extLst>
          </p:cNvPr>
          <p:cNvSpPr txBox="1"/>
          <p:nvPr/>
        </p:nvSpPr>
        <p:spPr>
          <a:xfrm>
            <a:off x="3844061" y="5761965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F938A6E-B9CF-2C42-A85D-4B17D03079D8}"/>
              </a:ext>
            </a:extLst>
          </p:cNvPr>
          <p:cNvSpPr txBox="1"/>
          <p:nvPr/>
        </p:nvSpPr>
        <p:spPr>
          <a:xfrm>
            <a:off x="3844061" y="3351851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D39C596-D136-B14C-9AC2-682B87BB9458}"/>
              </a:ext>
            </a:extLst>
          </p:cNvPr>
          <p:cNvSpPr/>
          <p:nvPr/>
        </p:nvSpPr>
        <p:spPr>
          <a:xfrm flipV="1">
            <a:off x="3501840" y="6501152"/>
            <a:ext cx="501399" cy="503583"/>
          </a:xfrm>
          <a:prstGeom prst="ellipse">
            <a:avLst/>
          </a:prstGeom>
          <a:noFill/>
          <a:ln w="22225" cap="flat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0808593-2011-B34F-9818-AEA4E507DE0A}"/>
              </a:ext>
            </a:extLst>
          </p:cNvPr>
          <p:cNvCxnSpPr>
            <a:cxnSpLocks/>
          </p:cNvCxnSpPr>
          <p:nvPr/>
        </p:nvCxnSpPr>
        <p:spPr>
          <a:xfrm rot="21300000" flipV="1">
            <a:off x="3705488" y="7004733"/>
            <a:ext cx="3600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5046550-4AAA-E241-96D8-04352FD8123C}"/>
              </a:ext>
            </a:extLst>
          </p:cNvPr>
          <p:cNvSpPr/>
          <p:nvPr/>
        </p:nvSpPr>
        <p:spPr>
          <a:xfrm flipV="1">
            <a:off x="3289804" y="6739688"/>
            <a:ext cx="428937" cy="543340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9F74BB9-7AA6-9A4C-9ACA-AF83D8C8EAA8}"/>
              </a:ext>
            </a:extLst>
          </p:cNvPr>
          <p:cNvSpPr/>
          <p:nvPr/>
        </p:nvSpPr>
        <p:spPr>
          <a:xfrm>
            <a:off x="3506472" y="8427073"/>
            <a:ext cx="501399" cy="503583"/>
          </a:xfrm>
          <a:prstGeom prst="ellipse">
            <a:avLst/>
          </a:prstGeom>
          <a:noFill/>
          <a:ln w="22225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32DF955-3DFC-414E-82B5-EE006E012C0B}"/>
              </a:ext>
            </a:extLst>
          </p:cNvPr>
          <p:cNvCxnSpPr>
            <a:cxnSpLocks/>
          </p:cNvCxnSpPr>
          <p:nvPr/>
        </p:nvCxnSpPr>
        <p:spPr>
          <a:xfrm rot="300000">
            <a:off x="3710120" y="8427071"/>
            <a:ext cx="36000" cy="0"/>
          </a:xfrm>
          <a:prstGeom prst="straightConnector1">
            <a:avLst/>
          </a:prstGeom>
          <a:ln w="22225">
            <a:headEnd type="arrow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7E7C370-42BA-E942-81AC-4877D7114409}"/>
              </a:ext>
            </a:extLst>
          </p:cNvPr>
          <p:cNvSpPr/>
          <p:nvPr/>
        </p:nvSpPr>
        <p:spPr>
          <a:xfrm>
            <a:off x="3294436" y="8148776"/>
            <a:ext cx="428937" cy="543340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A04CCC4-52C2-1C49-B1D2-1ECED4639160}"/>
              </a:ext>
            </a:extLst>
          </p:cNvPr>
          <p:cNvSpPr/>
          <p:nvPr/>
        </p:nvSpPr>
        <p:spPr>
          <a:xfrm>
            <a:off x="3212313" y="6742968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3C2E6C-C5F5-5B4E-875C-D694E9393284}"/>
              </a:ext>
            </a:extLst>
          </p:cNvPr>
          <p:cNvSpPr/>
          <p:nvPr/>
        </p:nvSpPr>
        <p:spPr>
          <a:xfrm>
            <a:off x="1759302" y="7438707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7F26DFE-C74F-154D-A9AF-402803877C48}"/>
              </a:ext>
            </a:extLst>
          </p:cNvPr>
          <p:cNvSpPr/>
          <p:nvPr/>
        </p:nvSpPr>
        <p:spPr>
          <a:xfrm>
            <a:off x="3212313" y="8194079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C41960A-66E8-8D40-8E9F-DD709F8925A0}"/>
              </a:ext>
            </a:extLst>
          </p:cNvPr>
          <p:cNvCxnSpPr>
            <a:cxnSpLocks/>
          </p:cNvCxnSpPr>
          <p:nvPr/>
        </p:nvCxnSpPr>
        <p:spPr>
          <a:xfrm flipV="1">
            <a:off x="2276137" y="6895369"/>
            <a:ext cx="919613" cy="543339"/>
          </a:xfrm>
          <a:prstGeom prst="straightConnector1">
            <a:avLst/>
          </a:prstGeom>
          <a:ln w="22225">
            <a:solidFill>
              <a:srgbClr val="FF0000"/>
            </a:solidFill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3EE44F8-3CE5-B143-8FD7-049D784294B6}"/>
              </a:ext>
            </a:extLst>
          </p:cNvPr>
          <p:cNvCxnSpPr>
            <a:cxnSpLocks/>
          </p:cNvCxnSpPr>
          <p:nvPr/>
        </p:nvCxnSpPr>
        <p:spPr>
          <a:xfrm>
            <a:off x="3570119" y="7246549"/>
            <a:ext cx="0" cy="947528"/>
          </a:xfrm>
          <a:prstGeom prst="straightConnector1">
            <a:avLst/>
          </a:prstGeom>
          <a:ln w="22225">
            <a:headEnd type="arrow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3B47C53-2B63-4046-A418-734B96667929}"/>
              </a:ext>
            </a:extLst>
          </p:cNvPr>
          <p:cNvCxnSpPr>
            <a:cxnSpLocks/>
          </p:cNvCxnSpPr>
          <p:nvPr/>
        </p:nvCxnSpPr>
        <p:spPr>
          <a:xfrm>
            <a:off x="3358087" y="7246549"/>
            <a:ext cx="0" cy="947528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19E3B44-D253-1045-92C3-EA3EC3DE043D}"/>
              </a:ext>
            </a:extLst>
          </p:cNvPr>
          <p:cNvCxnSpPr>
            <a:cxnSpLocks/>
          </p:cNvCxnSpPr>
          <p:nvPr/>
        </p:nvCxnSpPr>
        <p:spPr>
          <a:xfrm>
            <a:off x="2287730" y="7750137"/>
            <a:ext cx="919613" cy="543339"/>
          </a:xfrm>
          <a:prstGeom prst="straightConnector1">
            <a:avLst/>
          </a:prstGeom>
          <a:ln w="22225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88B4A07-A7DA-884A-8444-DC77BAD7A48C}"/>
              </a:ext>
            </a:extLst>
          </p:cNvPr>
          <p:cNvCxnSpPr>
            <a:cxnSpLocks/>
          </p:cNvCxnSpPr>
          <p:nvPr/>
        </p:nvCxnSpPr>
        <p:spPr>
          <a:xfrm>
            <a:off x="2276135" y="7942290"/>
            <a:ext cx="919613" cy="543339"/>
          </a:xfrm>
          <a:prstGeom prst="straightConnector1">
            <a:avLst/>
          </a:prstGeom>
          <a:ln w="22225">
            <a:headEnd type="arrow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3BCDCBF8-F863-1B46-AC4C-6CC7CF2AB54E}"/>
              </a:ext>
            </a:extLst>
          </p:cNvPr>
          <p:cNvSpPr txBox="1"/>
          <p:nvPr/>
        </p:nvSpPr>
        <p:spPr>
          <a:xfrm>
            <a:off x="1743567" y="7494186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7EF3D46-1145-4B4B-8601-81C6B5F5752A}"/>
              </a:ext>
            </a:extLst>
          </p:cNvPr>
          <p:cNvSpPr txBox="1"/>
          <p:nvPr/>
        </p:nvSpPr>
        <p:spPr>
          <a:xfrm>
            <a:off x="3118073" y="6797704"/>
            <a:ext cx="6920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5123ED9-88D9-4D40-9714-BD65669A7907}"/>
              </a:ext>
            </a:extLst>
          </p:cNvPr>
          <p:cNvSpPr txBox="1"/>
          <p:nvPr/>
        </p:nvSpPr>
        <p:spPr>
          <a:xfrm>
            <a:off x="3118073" y="8262067"/>
            <a:ext cx="6920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F209E1A-431C-F84E-8666-896D73A90C53}"/>
              </a:ext>
            </a:extLst>
          </p:cNvPr>
          <p:cNvSpPr txBox="1"/>
          <p:nvPr/>
        </p:nvSpPr>
        <p:spPr>
          <a:xfrm>
            <a:off x="2545449" y="7584695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6AA3DF5-F6D9-384D-A16B-9A3AE92D04C1}"/>
              </a:ext>
            </a:extLst>
          </p:cNvPr>
          <p:cNvSpPr txBox="1"/>
          <p:nvPr/>
        </p:nvSpPr>
        <p:spPr>
          <a:xfrm>
            <a:off x="2539968" y="6759894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C5B7827-E4F7-B947-A38E-9A3B1933E8A9}"/>
              </a:ext>
            </a:extLst>
          </p:cNvPr>
          <p:cNvSpPr txBox="1"/>
          <p:nvPr/>
        </p:nvSpPr>
        <p:spPr>
          <a:xfrm>
            <a:off x="2539968" y="8148778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006B8E-D157-2649-8AD3-6B959F870D2F}"/>
              </a:ext>
            </a:extLst>
          </p:cNvPr>
          <p:cNvSpPr txBox="1"/>
          <p:nvPr/>
        </p:nvSpPr>
        <p:spPr>
          <a:xfrm>
            <a:off x="2941397" y="7460532"/>
            <a:ext cx="4947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8102B83-EC6E-1145-88B3-03DA71A169EB}"/>
              </a:ext>
            </a:extLst>
          </p:cNvPr>
          <p:cNvSpPr txBox="1"/>
          <p:nvPr/>
        </p:nvSpPr>
        <p:spPr>
          <a:xfrm>
            <a:off x="3461361" y="7455488"/>
            <a:ext cx="4947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1E1B94-3869-2A4E-998D-17275E3CBAA4}"/>
              </a:ext>
            </a:extLst>
          </p:cNvPr>
          <p:cNvSpPr txBox="1"/>
          <p:nvPr/>
        </p:nvSpPr>
        <p:spPr>
          <a:xfrm>
            <a:off x="3861883" y="8678864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C54B1A8-F2DB-4D4E-83A1-8F7E96C684C9}"/>
              </a:ext>
            </a:extLst>
          </p:cNvPr>
          <p:cNvSpPr txBox="1"/>
          <p:nvPr/>
        </p:nvSpPr>
        <p:spPr>
          <a:xfrm>
            <a:off x="3861883" y="6268750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6F13672-A763-3147-9F59-A3DB08B7C54B}"/>
              </a:ext>
            </a:extLst>
          </p:cNvPr>
          <p:cNvSpPr txBox="1"/>
          <p:nvPr/>
        </p:nvSpPr>
        <p:spPr>
          <a:xfrm rot="16200000">
            <a:off x="-238628" y="1463143"/>
            <a:ext cx="26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Negative Feedbacks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F162E3E-1228-8E45-B746-2FC67BF7ECD2}"/>
              </a:ext>
            </a:extLst>
          </p:cNvPr>
          <p:cNvSpPr txBox="1"/>
          <p:nvPr/>
        </p:nvSpPr>
        <p:spPr>
          <a:xfrm rot="16200000">
            <a:off x="-234733" y="4480251"/>
            <a:ext cx="26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Clearance-Promoting Feedbacks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B8C20D2-B8D3-1F46-9FE7-8D89D47E4F7A}"/>
              </a:ext>
            </a:extLst>
          </p:cNvPr>
          <p:cNvSpPr txBox="1"/>
          <p:nvPr/>
        </p:nvSpPr>
        <p:spPr>
          <a:xfrm rot="16200000">
            <a:off x="-238629" y="7355689"/>
            <a:ext cx="26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Chronicity-Promoting Feedbacks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CA077F3-5184-1C41-8414-73AF799E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07" y="51232"/>
            <a:ext cx="9504363" cy="950436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FC0C979-CDDC-E145-A3BC-9CFDB9D2E408}"/>
              </a:ext>
            </a:extLst>
          </p:cNvPr>
          <p:cNvSpPr txBox="1"/>
          <p:nvPr/>
        </p:nvSpPr>
        <p:spPr>
          <a:xfrm>
            <a:off x="5212651" y="227125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1F5915-BAE4-2C4D-B32A-86A3373D136C}"/>
              </a:ext>
            </a:extLst>
          </p:cNvPr>
          <p:cNvSpPr txBox="1"/>
          <p:nvPr/>
        </p:nvSpPr>
        <p:spPr>
          <a:xfrm>
            <a:off x="8336724" y="22477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0B3EF5-E002-D542-8536-8883654D0C70}"/>
              </a:ext>
            </a:extLst>
          </p:cNvPr>
          <p:cNvSpPr txBox="1"/>
          <p:nvPr/>
        </p:nvSpPr>
        <p:spPr>
          <a:xfrm>
            <a:off x="11466548" y="22477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5D8F24-F2C7-8D41-A3C3-9BF919B5ACAF}"/>
              </a:ext>
            </a:extLst>
          </p:cNvPr>
          <p:cNvSpPr txBox="1"/>
          <p:nvPr/>
        </p:nvSpPr>
        <p:spPr>
          <a:xfrm>
            <a:off x="5212652" y="3357495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3D7ABE-FDC9-BF48-8E8F-FAB5A7F72B17}"/>
              </a:ext>
            </a:extLst>
          </p:cNvPr>
          <p:cNvSpPr txBox="1"/>
          <p:nvPr/>
        </p:nvSpPr>
        <p:spPr>
          <a:xfrm>
            <a:off x="8336724" y="3357495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0AB8340-EF29-1542-8C4B-800D77F85BE6}"/>
              </a:ext>
            </a:extLst>
          </p:cNvPr>
          <p:cNvSpPr txBox="1"/>
          <p:nvPr/>
        </p:nvSpPr>
        <p:spPr>
          <a:xfrm>
            <a:off x="11466548" y="3357495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137F9A0-F18E-4040-A8C5-EB2B6B8DD3D5}"/>
              </a:ext>
            </a:extLst>
          </p:cNvPr>
          <p:cNvSpPr txBox="1"/>
          <p:nvPr/>
        </p:nvSpPr>
        <p:spPr>
          <a:xfrm>
            <a:off x="5212652" y="650115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CD8187-305F-E348-AA6E-36B83113CEC8}"/>
              </a:ext>
            </a:extLst>
          </p:cNvPr>
          <p:cNvSpPr txBox="1"/>
          <p:nvPr/>
        </p:nvSpPr>
        <p:spPr>
          <a:xfrm>
            <a:off x="8336724" y="650115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A710372-FDA7-6D4D-9C55-8C574D30BE43}"/>
              </a:ext>
            </a:extLst>
          </p:cNvPr>
          <p:cNvSpPr txBox="1"/>
          <p:nvPr/>
        </p:nvSpPr>
        <p:spPr>
          <a:xfrm>
            <a:off x="11466548" y="650115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37FFE30-8104-5045-ABCF-B18945248929}"/>
              </a:ext>
            </a:extLst>
          </p:cNvPr>
          <p:cNvSpPr txBox="1"/>
          <p:nvPr/>
        </p:nvSpPr>
        <p:spPr>
          <a:xfrm>
            <a:off x="1473205" y="22477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E5C5C7-BD14-C24A-BDB8-F9075023ABF4}"/>
              </a:ext>
            </a:extLst>
          </p:cNvPr>
          <p:cNvSpPr txBox="1"/>
          <p:nvPr/>
        </p:nvSpPr>
        <p:spPr>
          <a:xfrm>
            <a:off x="1473205" y="3351851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6FABD9-0F9B-3A4D-90D7-B72F125D3DDA}"/>
              </a:ext>
            </a:extLst>
          </p:cNvPr>
          <p:cNvSpPr txBox="1"/>
          <p:nvPr/>
        </p:nvSpPr>
        <p:spPr>
          <a:xfrm>
            <a:off x="1473205" y="650115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78238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51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Cressler</dc:creator>
  <cp:lastModifiedBy>Clay Cressler</cp:lastModifiedBy>
  <cp:revision>9</cp:revision>
  <dcterms:created xsi:type="dcterms:W3CDTF">2020-10-19T20:26:13Z</dcterms:created>
  <dcterms:modified xsi:type="dcterms:W3CDTF">2020-10-30T03:57:12Z</dcterms:modified>
</cp:coreProperties>
</file>