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2192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24"/>
    <p:restoredTop sz="96327"/>
  </p:normalViewPr>
  <p:slideViewPr>
    <p:cSldViewPr snapToGrid="0" snapToObjects="1">
      <p:cViewPr>
        <p:scale>
          <a:sx n="130" d="100"/>
          <a:sy n="130" d="100"/>
        </p:scale>
        <p:origin x="552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066"/>
            <a:ext cx="9144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1495"/>
            <a:ext cx="9144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0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7758"/>
            <a:ext cx="2628900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7758"/>
            <a:ext cx="7734300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9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0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3808"/>
            <a:ext cx="105156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65607"/>
            <a:ext cx="105156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2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8792"/>
            <a:ext cx="518160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8792"/>
            <a:ext cx="518160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1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7758"/>
            <a:ext cx="1051560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2853"/>
            <a:ext cx="5157787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37055"/>
            <a:ext cx="5157787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2853"/>
            <a:ext cx="5183188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37055"/>
            <a:ext cx="518318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0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6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6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4112"/>
            <a:ext cx="617220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4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4112"/>
            <a:ext cx="617220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7758"/>
            <a:ext cx="105156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8792"/>
            <a:ext cx="105156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41E4-F8C1-0241-8229-775EA06FCC2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61324"/>
            <a:ext cx="41148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8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6A54376A-02CC-1345-9C6D-69AB3947C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384"/>
            <a:ext cx="12192000" cy="4506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47DB74-20A2-C148-A47F-BE7348E16304}"/>
              </a:ext>
            </a:extLst>
          </p:cNvPr>
          <p:cNvSpPr txBox="1"/>
          <p:nvPr/>
        </p:nvSpPr>
        <p:spPr>
          <a:xfrm>
            <a:off x="629185" y="136576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0276C-332E-EB44-9550-7BC23A5FCA95}"/>
              </a:ext>
            </a:extLst>
          </p:cNvPr>
          <p:cNvSpPr txBox="1"/>
          <p:nvPr/>
        </p:nvSpPr>
        <p:spPr>
          <a:xfrm>
            <a:off x="4636893" y="136576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BDCE9-B7C9-C84C-BC1F-B6236CD18E9E}"/>
              </a:ext>
            </a:extLst>
          </p:cNvPr>
          <p:cNvSpPr txBox="1"/>
          <p:nvPr/>
        </p:nvSpPr>
        <p:spPr>
          <a:xfrm>
            <a:off x="8644601" y="136576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1083C-18CC-2B4A-86FC-ADE69EDB12BD}"/>
              </a:ext>
            </a:extLst>
          </p:cNvPr>
          <p:cNvSpPr/>
          <p:nvPr/>
        </p:nvSpPr>
        <p:spPr>
          <a:xfrm>
            <a:off x="626350" y="4487135"/>
            <a:ext cx="210065" cy="210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12D78-952C-A741-B1A9-912CFB41392B}"/>
              </a:ext>
            </a:extLst>
          </p:cNvPr>
          <p:cNvSpPr txBox="1"/>
          <p:nvPr/>
        </p:nvSpPr>
        <p:spPr>
          <a:xfrm>
            <a:off x="823906" y="4427115"/>
            <a:ext cx="4259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Clearance-promoting parameter 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5D578A-8B71-9145-BE2F-DBFF559901BF}"/>
              </a:ext>
            </a:extLst>
          </p:cNvPr>
          <p:cNvSpPr/>
          <p:nvPr/>
        </p:nvSpPr>
        <p:spPr>
          <a:xfrm>
            <a:off x="4654780" y="4487136"/>
            <a:ext cx="210065" cy="210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0FFE-12CB-A14B-A4FA-F16E6F33AABA}"/>
              </a:ext>
            </a:extLst>
          </p:cNvPr>
          <p:cNvSpPr txBox="1"/>
          <p:nvPr/>
        </p:nvSpPr>
        <p:spPr>
          <a:xfrm>
            <a:off x="4879222" y="4404813"/>
            <a:ext cx="358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Increase initial Th1ness thru higher baseline Th1 stimulation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31474B-3686-1F45-9BB8-8B35CE4B96B3}"/>
              </a:ext>
            </a:extLst>
          </p:cNvPr>
          <p:cNvSpPr/>
          <p:nvPr/>
        </p:nvSpPr>
        <p:spPr>
          <a:xfrm>
            <a:off x="8686332" y="4487136"/>
            <a:ext cx="210065" cy="21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DFE7FA-1F7E-EB4E-83F3-C3B8D5796CA9}"/>
              </a:ext>
            </a:extLst>
          </p:cNvPr>
          <p:cNvSpPr txBox="1"/>
          <p:nvPr/>
        </p:nvSpPr>
        <p:spPr>
          <a:xfrm>
            <a:off x="8896392" y="4422891"/>
            <a:ext cx="3269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Weaken strength of clearance-promoting feedbacks</a:t>
            </a:r>
          </a:p>
        </p:txBody>
      </p:sp>
    </p:spTree>
    <p:extLst>
      <p:ext uri="{BB962C8B-B14F-4D97-AF65-F5344CB8AC3E}">
        <p14:creationId xmlns:p14="http://schemas.microsoft.com/office/powerpoint/2010/main" val="40869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19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Cressler</dc:creator>
  <cp:lastModifiedBy>Clay Cressler</cp:lastModifiedBy>
  <cp:revision>4</cp:revision>
  <dcterms:created xsi:type="dcterms:W3CDTF">2020-10-30T15:46:43Z</dcterms:created>
  <dcterms:modified xsi:type="dcterms:W3CDTF">2020-10-30T16:13:59Z</dcterms:modified>
</cp:coreProperties>
</file>