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46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20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7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5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1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0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1E4-F8C1-0241-8229-775EA06FCC2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41E4-F8C1-0241-8229-775EA06FCC2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5C9A-54D6-E943-9A79-AB8FC3C6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A54376A-02CC-1345-9C6D-69AB3947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036"/>
            <a:ext cx="12192000" cy="4506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47DB74-20A2-C148-A47F-BE7348E16304}"/>
              </a:ext>
            </a:extLst>
          </p:cNvPr>
          <p:cNvSpPr txBox="1"/>
          <p:nvPr/>
        </p:nvSpPr>
        <p:spPr>
          <a:xfrm>
            <a:off x="629186" y="59924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0276C-332E-EB44-9550-7BC23A5FCA95}"/>
              </a:ext>
            </a:extLst>
          </p:cNvPr>
          <p:cNvSpPr txBox="1"/>
          <p:nvPr/>
        </p:nvSpPr>
        <p:spPr>
          <a:xfrm>
            <a:off x="4636894" y="59924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BDCE9-B7C9-C84C-BC1F-B6236CD18E9E}"/>
              </a:ext>
            </a:extLst>
          </p:cNvPr>
          <p:cNvSpPr txBox="1"/>
          <p:nvPr/>
        </p:nvSpPr>
        <p:spPr>
          <a:xfrm>
            <a:off x="8644602" y="59924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1083C-18CC-2B4A-86FC-ADE69EDB12BD}"/>
              </a:ext>
            </a:extLst>
          </p:cNvPr>
          <p:cNvSpPr/>
          <p:nvPr/>
        </p:nvSpPr>
        <p:spPr>
          <a:xfrm>
            <a:off x="1283513" y="133910"/>
            <a:ext cx="210065" cy="210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12D78-952C-A741-B1A9-912CFB41392B}"/>
              </a:ext>
            </a:extLst>
          </p:cNvPr>
          <p:cNvSpPr txBox="1"/>
          <p:nvPr/>
        </p:nvSpPr>
        <p:spPr>
          <a:xfrm>
            <a:off x="1458628" y="69665"/>
            <a:ext cx="257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5D578A-8B71-9145-BE2F-DBFF559901BF}"/>
              </a:ext>
            </a:extLst>
          </p:cNvPr>
          <p:cNvSpPr/>
          <p:nvPr/>
        </p:nvSpPr>
        <p:spPr>
          <a:xfrm>
            <a:off x="1283512" y="411374"/>
            <a:ext cx="210065" cy="210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0FFE-12CB-A14B-A4FA-F16E6F33AABA}"/>
              </a:ext>
            </a:extLst>
          </p:cNvPr>
          <p:cNvSpPr txBox="1"/>
          <p:nvPr/>
        </p:nvSpPr>
        <p:spPr>
          <a:xfrm>
            <a:off x="629186" y="4273374"/>
            <a:ext cx="1139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 of infection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1474B-3686-1F45-9BB8-8B35CE4B96B3}"/>
              </a:ext>
            </a:extLst>
          </p:cNvPr>
          <p:cNvSpPr/>
          <p:nvPr/>
        </p:nvSpPr>
        <p:spPr>
          <a:xfrm>
            <a:off x="1283512" y="699878"/>
            <a:ext cx="210065" cy="21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DFE7FA-1F7E-EB4E-83F3-C3B8D5796CA9}"/>
              </a:ext>
            </a:extLst>
          </p:cNvPr>
          <p:cNvSpPr txBox="1"/>
          <p:nvPr/>
        </p:nvSpPr>
        <p:spPr>
          <a:xfrm>
            <a:off x="1458627" y="641396"/>
            <a:ext cx="32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Weaken clearance-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promoting feedbacks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9C776-CC98-2C43-BCA5-810D047A0603}"/>
              </a:ext>
            </a:extLst>
          </p:cNvPr>
          <p:cNvSpPr/>
          <p:nvPr/>
        </p:nvSpPr>
        <p:spPr>
          <a:xfrm>
            <a:off x="1458627" y="347195"/>
            <a:ext cx="266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initial Th1ness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16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Cressler</dc:creator>
  <cp:lastModifiedBy>Clay Cressler</cp:lastModifiedBy>
  <cp:revision>9</cp:revision>
  <dcterms:created xsi:type="dcterms:W3CDTF">2020-10-30T15:46:43Z</dcterms:created>
  <dcterms:modified xsi:type="dcterms:W3CDTF">2020-11-02T19:14:28Z</dcterms:modified>
</cp:coreProperties>
</file>