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256" y="1312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9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0025-81F6-994F-9C31-7FCCFDCD69D4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3623-BA10-EE4B-A31E-A274FF9A8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C58AE3-2354-E94D-8719-9E815AC32FCD}"/>
              </a:ext>
            </a:extLst>
          </p:cNvPr>
          <p:cNvGrpSpPr/>
          <p:nvPr/>
        </p:nvGrpSpPr>
        <p:grpSpPr>
          <a:xfrm>
            <a:off x="526490" y="227392"/>
            <a:ext cx="17235020" cy="6403215"/>
            <a:chOff x="298983" y="311476"/>
            <a:chExt cx="17235020" cy="64032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CF30CD-7A62-4541-B924-F1C2B5AE2D9C}"/>
                </a:ext>
              </a:extLst>
            </p:cNvPr>
            <p:cNvSpPr txBox="1"/>
            <p:nvPr/>
          </p:nvSpPr>
          <p:spPr>
            <a:xfrm rot="16200000">
              <a:off x="-2030198" y="3022798"/>
              <a:ext cx="530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Infection duration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040E05-B43B-4331-8A21-151AA590B34F}"/>
                </a:ext>
              </a:extLst>
            </p:cNvPr>
            <p:cNvSpPr txBox="1"/>
            <p:nvPr/>
          </p:nvSpPr>
          <p:spPr>
            <a:xfrm>
              <a:off x="1270000" y="6068360"/>
              <a:ext cx="6955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Environment/Microbial Exposure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7743E0-D064-4624-B269-7098892F44C5}"/>
                </a:ext>
              </a:extLst>
            </p:cNvPr>
            <p:cNvSpPr txBox="1"/>
            <p:nvPr/>
          </p:nvSpPr>
          <p:spPr>
            <a:xfrm rot="16200000">
              <a:off x="7086798" y="3014310"/>
              <a:ext cx="530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Infection duration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C75BB71-2AC7-42A6-BCDC-9AC414E2AF98}"/>
                </a:ext>
              </a:extLst>
            </p:cNvPr>
            <p:cNvSpPr txBox="1"/>
            <p:nvPr/>
          </p:nvSpPr>
          <p:spPr>
            <a:xfrm>
              <a:off x="10386996" y="6059872"/>
              <a:ext cx="6955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Environment/Microbial Exposure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45DCA2-2091-424B-8680-1F49CDFC7615}"/>
                </a:ext>
              </a:extLst>
            </p:cNvPr>
            <p:cNvCxnSpPr/>
            <p:nvPr/>
          </p:nvCxnSpPr>
          <p:spPr>
            <a:xfrm>
              <a:off x="10377227" y="685127"/>
              <a:ext cx="0" cy="530469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A957E00-4636-4449-B9F9-6976994B64F4}"/>
                </a:ext>
              </a:extLst>
            </p:cNvPr>
            <p:cNvCxnSpPr/>
            <p:nvPr/>
          </p:nvCxnSpPr>
          <p:spPr>
            <a:xfrm flipH="1">
              <a:off x="10377228" y="5989820"/>
              <a:ext cx="69654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4ACD0AD-5845-4FF9-BB05-A82041FEB129}"/>
                </a:ext>
              </a:extLst>
            </p:cNvPr>
            <p:cNvGrpSpPr/>
            <p:nvPr/>
          </p:nvGrpSpPr>
          <p:grpSpPr>
            <a:xfrm>
              <a:off x="10386996" y="1233831"/>
              <a:ext cx="6888426" cy="4328048"/>
              <a:chOff x="6714748" y="5219419"/>
              <a:chExt cx="6888426" cy="4328048"/>
            </a:xfrm>
          </p:grpSpPr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1BCF7316-2BB5-43DC-923B-3DE69F6CE859}"/>
                  </a:ext>
                </a:extLst>
              </p:cNvPr>
              <p:cNvSpPr/>
              <p:nvPr/>
            </p:nvSpPr>
            <p:spPr>
              <a:xfrm>
                <a:off x="6715866" y="5219698"/>
                <a:ext cx="6887308" cy="4327769"/>
              </a:xfrm>
              <a:custGeom>
                <a:avLst/>
                <a:gdLst>
                  <a:gd name="connsiteX0" fmla="*/ 0 w 6887308"/>
                  <a:gd name="connsiteY0" fmla="*/ 957385 h 957385"/>
                  <a:gd name="connsiteX1" fmla="*/ 5334000 w 6887308"/>
                  <a:gd name="connsiteY1" fmla="*/ 752231 h 957385"/>
                  <a:gd name="connsiteX2" fmla="*/ 1572846 w 6887308"/>
                  <a:gd name="connsiteY2" fmla="*/ 205154 h 957385"/>
                  <a:gd name="connsiteX3" fmla="*/ 6887308 w 6887308"/>
                  <a:gd name="connsiteY3" fmla="*/ 0 h 95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7308" h="957385">
                    <a:moveTo>
                      <a:pt x="0" y="957385"/>
                    </a:moveTo>
                    <a:cubicBezTo>
                      <a:pt x="2535929" y="917494"/>
                      <a:pt x="5071859" y="877603"/>
                      <a:pt x="5334000" y="752231"/>
                    </a:cubicBezTo>
                    <a:cubicBezTo>
                      <a:pt x="5596141" y="626859"/>
                      <a:pt x="1313961" y="330526"/>
                      <a:pt x="1572846" y="205154"/>
                    </a:cubicBezTo>
                    <a:cubicBezTo>
                      <a:pt x="1831731" y="79782"/>
                      <a:pt x="6887308" y="0"/>
                      <a:pt x="6887308" y="0"/>
                    </a:cubicBezTo>
                  </a:path>
                </a:pathLst>
              </a:custGeom>
              <a:ln w="57150">
                <a:solidFill>
                  <a:srgbClr val="0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91B019E-BA62-4DF6-9BAE-9FFB5B32D748}"/>
                  </a:ext>
                </a:extLst>
              </p:cNvPr>
              <p:cNvSpPr/>
              <p:nvPr/>
            </p:nvSpPr>
            <p:spPr>
              <a:xfrm>
                <a:off x="8033656" y="6185064"/>
                <a:ext cx="4200768" cy="2403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2">
                <a:extLst>
                  <a:ext uri="{FF2B5EF4-FFF2-40B4-BE49-F238E27FC236}">
                    <a16:creationId xmlns:a16="http://schemas.microsoft.com/office/drawing/2014/main" id="{54EF3ED7-D7C1-46B1-8FB6-3788D2756DC1}"/>
                  </a:ext>
                </a:extLst>
              </p:cNvPr>
              <p:cNvSpPr/>
              <p:nvPr/>
            </p:nvSpPr>
            <p:spPr>
              <a:xfrm>
                <a:off x="6714748" y="5219419"/>
                <a:ext cx="6887308" cy="4327769"/>
              </a:xfrm>
              <a:custGeom>
                <a:avLst/>
                <a:gdLst>
                  <a:gd name="connsiteX0" fmla="*/ 0 w 6887308"/>
                  <a:gd name="connsiteY0" fmla="*/ 957385 h 957385"/>
                  <a:gd name="connsiteX1" fmla="*/ 5334000 w 6887308"/>
                  <a:gd name="connsiteY1" fmla="*/ 752231 h 957385"/>
                  <a:gd name="connsiteX2" fmla="*/ 1572846 w 6887308"/>
                  <a:gd name="connsiteY2" fmla="*/ 205154 h 957385"/>
                  <a:gd name="connsiteX3" fmla="*/ 6887308 w 6887308"/>
                  <a:gd name="connsiteY3" fmla="*/ 0 h 95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7308" h="957385">
                    <a:moveTo>
                      <a:pt x="0" y="957385"/>
                    </a:moveTo>
                    <a:cubicBezTo>
                      <a:pt x="2535929" y="917494"/>
                      <a:pt x="5071859" y="877603"/>
                      <a:pt x="5334000" y="752231"/>
                    </a:cubicBezTo>
                    <a:cubicBezTo>
                      <a:pt x="5596141" y="626859"/>
                      <a:pt x="1313961" y="330526"/>
                      <a:pt x="1572846" y="205154"/>
                    </a:cubicBezTo>
                    <a:cubicBezTo>
                      <a:pt x="1831731" y="79782"/>
                      <a:pt x="6887308" y="0"/>
                      <a:pt x="6887308" y="0"/>
                    </a:cubicBezTo>
                  </a:path>
                </a:pathLst>
              </a:custGeom>
              <a:ln w="571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513FE6-7ED1-433B-BC98-7D84E5AA0186}"/>
                </a:ext>
              </a:extLst>
            </p:cNvPr>
            <p:cNvSpPr txBox="1"/>
            <p:nvPr/>
          </p:nvSpPr>
          <p:spPr>
            <a:xfrm>
              <a:off x="10448636" y="311476"/>
              <a:ext cx="6955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B. Tipping Point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0C02C54-2107-4979-9CDD-D5E43AB92251}"/>
                </a:ext>
              </a:extLst>
            </p:cNvPr>
            <p:cNvCxnSpPr/>
            <p:nvPr/>
          </p:nvCxnSpPr>
          <p:spPr>
            <a:xfrm>
              <a:off x="1240426" y="715393"/>
              <a:ext cx="0" cy="530469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2D8EB4D-7B76-4163-922E-3EE440636C27}"/>
                </a:ext>
              </a:extLst>
            </p:cNvPr>
            <p:cNvCxnSpPr/>
            <p:nvPr/>
          </p:nvCxnSpPr>
          <p:spPr>
            <a:xfrm flipH="1">
              <a:off x="1240427" y="6020086"/>
              <a:ext cx="69654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DE8BEA1-95B5-404F-AFA2-BA40AF629AED}"/>
                </a:ext>
              </a:extLst>
            </p:cNvPr>
            <p:cNvSpPr/>
            <p:nvPr/>
          </p:nvSpPr>
          <p:spPr>
            <a:xfrm>
              <a:off x="1261350" y="1172044"/>
              <a:ext cx="6943418" cy="4368232"/>
            </a:xfrm>
            <a:custGeom>
              <a:avLst/>
              <a:gdLst>
                <a:gd name="connsiteX0" fmla="*/ 0 w 6825343"/>
                <a:gd name="connsiteY0" fmla="*/ 1132114 h 1132114"/>
                <a:gd name="connsiteX1" fmla="*/ 3026229 w 6825343"/>
                <a:gd name="connsiteY1" fmla="*/ 337457 h 1132114"/>
                <a:gd name="connsiteX2" fmla="*/ 6825343 w 6825343"/>
                <a:gd name="connsiteY2" fmla="*/ 0 h 113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5343" h="1132114">
                  <a:moveTo>
                    <a:pt x="0" y="1132114"/>
                  </a:moveTo>
                  <a:cubicBezTo>
                    <a:pt x="944336" y="829128"/>
                    <a:pt x="1888672" y="526143"/>
                    <a:pt x="3026229" y="337457"/>
                  </a:cubicBezTo>
                  <a:cubicBezTo>
                    <a:pt x="4163786" y="148771"/>
                    <a:pt x="5494564" y="74385"/>
                    <a:pt x="6825343" y="0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E06602B-8D8D-4D5B-951A-AB186E1977AD}"/>
                </a:ext>
              </a:extLst>
            </p:cNvPr>
            <p:cNvSpPr txBox="1"/>
            <p:nvPr/>
          </p:nvSpPr>
          <p:spPr>
            <a:xfrm>
              <a:off x="1516829" y="311476"/>
              <a:ext cx="6955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A. Smooth Transition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900DFF-634A-4B6E-A1FB-65E2B695A2EE}"/>
                </a:ext>
              </a:extLst>
            </p:cNvPr>
            <p:cNvCxnSpPr>
              <a:cxnSpLocks/>
            </p:cNvCxnSpPr>
            <p:nvPr/>
          </p:nvCxnSpPr>
          <p:spPr>
            <a:xfrm>
              <a:off x="15722329" y="1386792"/>
              <a:ext cx="0" cy="3134923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FCB2180-543F-4587-AAA1-C1E2ED631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55872" y="2252588"/>
              <a:ext cx="0" cy="3152458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B51EB1A-503B-4CC2-8E76-FC2EB03ED69D}"/>
                </a:ext>
              </a:extLst>
            </p:cNvPr>
            <p:cNvSpPr txBox="1"/>
            <p:nvPr/>
          </p:nvSpPr>
          <p:spPr>
            <a:xfrm>
              <a:off x="10338272" y="4461284"/>
              <a:ext cx="1576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Acute</a:t>
              </a:r>
              <a:br>
                <a:rPr lang="en-US" sz="2800" dirty="0"/>
              </a:br>
              <a:r>
                <a:rPr lang="en-US" sz="2800" dirty="0"/>
                <a:t>infection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749E63-BC35-3245-9CFE-CCFA440D51FA}"/>
                </a:ext>
              </a:extLst>
            </p:cNvPr>
            <p:cNvSpPr txBox="1"/>
            <p:nvPr/>
          </p:nvSpPr>
          <p:spPr>
            <a:xfrm>
              <a:off x="15957082" y="1439247"/>
              <a:ext cx="1576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Chronic</a:t>
              </a:r>
              <a:br>
                <a:rPr lang="en-US" sz="2800" dirty="0"/>
              </a:br>
              <a:r>
                <a:rPr lang="en-US" sz="2800" dirty="0"/>
                <a:t>infection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EAE67C5-BAC1-5149-A021-15F9646E139C}"/>
                </a:ext>
              </a:extLst>
            </p:cNvPr>
            <p:cNvSpPr txBox="1"/>
            <p:nvPr/>
          </p:nvSpPr>
          <p:spPr>
            <a:xfrm>
              <a:off x="1580864" y="4850211"/>
              <a:ext cx="1576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Acute</a:t>
              </a:r>
              <a:br>
                <a:rPr lang="en-US" sz="2800" dirty="0"/>
              </a:br>
              <a:r>
                <a:rPr lang="en-US" sz="2800" dirty="0"/>
                <a:t>infection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173E53-ABF8-5345-B156-AD15FFB96FA2}"/>
                </a:ext>
              </a:extLst>
            </p:cNvPr>
            <p:cNvSpPr txBox="1"/>
            <p:nvPr/>
          </p:nvSpPr>
          <p:spPr>
            <a:xfrm>
              <a:off x="6921661" y="1466265"/>
              <a:ext cx="1576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Chronic</a:t>
              </a:r>
              <a:br>
                <a:rPr lang="en-US" sz="2800" dirty="0"/>
              </a:br>
              <a:r>
                <a:rPr lang="en-US" sz="2800" dirty="0"/>
                <a:t>infection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6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Cressler</dc:creator>
  <cp:lastModifiedBy>Clay Cressler</cp:lastModifiedBy>
  <cp:revision>15</cp:revision>
  <dcterms:created xsi:type="dcterms:W3CDTF">2019-06-19T21:10:44Z</dcterms:created>
  <dcterms:modified xsi:type="dcterms:W3CDTF">2020-10-01T21:23:18Z</dcterms:modified>
</cp:coreProperties>
</file>