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736" y="20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9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0025-81F6-994F-9C31-7FCCFDCD69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C58AE3-2354-E94D-8719-9E815AC32FCD}"/>
              </a:ext>
            </a:extLst>
          </p:cNvPr>
          <p:cNvGrpSpPr/>
          <p:nvPr/>
        </p:nvGrpSpPr>
        <p:grpSpPr>
          <a:xfrm>
            <a:off x="306519" y="7056746"/>
            <a:ext cx="17348854" cy="6659254"/>
            <a:chOff x="21984" y="55437"/>
            <a:chExt cx="17348854" cy="665925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CF30CD-7A62-4541-B924-F1C2B5AE2D9C}"/>
                </a:ext>
              </a:extLst>
            </p:cNvPr>
            <p:cNvSpPr txBox="1"/>
            <p:nvPr/>
          </p:nvSpPr>
          <p:spPr>
            <a:xfrm rot="16200000">
              <a:off x="-2030198" y="2745799"/>
              <a:ext cx="53046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Initial Dose</a:t>
              </a:r>
              <a:r>
                <a:rPr lang="en-US" dirty="0"/>
                <a:t>/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Infection Duration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040E05-B43B-4331-8A21-151AA590B34F}"/>
                </a:ext>
              </a:extLst>
            </p:cNvPr>
            <p:cNvSpPr txBox="1"/>
            <p:nvPr/>
          </p:nvSpPr>
          <p:spPr>
            <a:xfrm>
              <a:off x="1270000" y="6068360"/>
              <a:ext cx="6955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Host Environment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7743E0-D064-4624-B269-7098892F44C5}"/>
                </a:ext>
              </a:extLst>
            </p:cNvPr>
            <p:cNvSpPr txBox="1"/>
            <p:nvPr/>
          </p:nvSpPr>
          <p:spPr>
            <a:xfrm rot="16200000">
              <a:off x="7086798" y="2737311"/>
              <a:ext cx="53046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Initial Dose</a:t>
              </a:r>
              <a:r>
                <a:rPr lang="en-US" dirty="0"/>
                <a:t>/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Infection Duration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C75BB71-2AC7-42A6-BCDC-9AC414E2AF98}"/>
                </a:ext>
              </a:extLst>
            </p:cNvPr>
            <p:cNvSpPr txBox="1"/>
            <p:nvPr/>
          </p:nvSpPr>
          <p:spPr>
            <a:xfrm>
              <a:off x="10386996" y="6059872"/>
              <a:ext cx="6955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Host Environment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45DCA2-2091-424B-8680-1F49CDFC7615}"/>
                </a:ext>
              </a:extLst>
            </p:cNvPr>
            <p:cNvCxnSpPr/>
            <p:nvPr/>
          </p:nvCxnSpPr>
          <p:spPr>
            <a:xfrm>
              <a:off x="10377227" y="685127"/>
              <a:ext cx="0" cy="530469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A957E00-4636-4449-B9F9-6976994B64F4}"/>
                </a:ext>
              </a:extLst>
            </p:cNvPr>
            <p:cNvCxnSpPr/>
            <p:nvPr/>
          </p:nvCxnSpPr>
          <p:spPr>
            <a:xfrm flipH="1">
              <a:off x="10377228" y="5989820"/>
              <a:ext cx="69654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4ACD0AD-5845-4FF9-BB05-A82041FEB129}"/>
                </a:ext>
              </a:extLst>
            </p:cNvPr>
            <p:cNvGrpSpPr/>
            <p:nvPr/>
          </p:nvGrpSpPr>
          <p:grpSpPr>
            <a:xfrm>
              <a:off x="10388114" y="1234109"/>
              <a:ext cx="6887308" cy="4327770"/>
              <a:chOff x="6715866" y="5219697"/>
              <a:chExt cx="6887308" cy="4327770"/>
            </a:xfrm>
          </p:grpSpPr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1BCF7316-2BB5-43DC-923B-3DE69F6CE859}"/>
                  </a:ext>
                </a:extLst>
              </p:cNvPr>
              <p:cNvSpPr/>
              <p:nvPr/>
            </p:nvSpPr>
            <p:spPr>
              <a:xfrm>
                <a:off x="6715866" y="5219698"/>
                <a:ext cx="6887308" cy="4327769"/>
              </a:xfrm>
              <a:custGeom>
                <a:avLst/>
                <a:gdLst>
                  <a:gd name="connsiteX0" fmla="*/ 0 w 6887308"/>
                  <a:gd name="connsiteY0" fmla="*/ 957385 h 957385"/>
                  <a:gd name="connsiteX1" fmla="*/ 5334000 w 6887308"/>
                  <a:gd name="connsiteY1" fmla="*/ 752231 h 957385"/>
                  <a:gd name="connsiteX2" fmla="*/ 1572846 w 6887308"/>
                  <a:gd name="connsiteY2" fmla="*/ 205154 h 957385"/>
                  <a:gd name="connsiteX3" fmla="*/ 6887308 w 6887308"/>
                  <a:gd name="connsiteY3" fmla="*/ 0 h 95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7308" h="957385">
                    <a:moveTo>
                      <a:pt x="0" y="957385"/>
                    </a:moveTo>
                    <a:cubicBezTo>
                      <a:pt x="2535929" y="917494"/>
                      <a:pt x="5071859" y="877603"/>
                      <a:pt x="5334000" y="752231"/>
                    </a:cubicBezTo>
                    <a:cubicBezTo>
                      <a:pt x="5596141" y="626859"/>
                      <a:pt x="1313961" y="330526"/>
                      <a:pt x="1572846" y="205154"/>
                    </a:cubicBezTo>
                    <a:cubicBezTo>
                      <a:pt x="1831731" y="79782"/>
                      <a:pt x="6887308" y="0"/>
                      <a:pt x="6887308" y="0"/>
                    </a:cubicBezTo>
                  </a:path>
                </a:pathLst>
              </a:custGeom>
              <a:ln w="571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91B019E-BA62-4DF6-9BAE-9FFB5B32D748}"/>
                  </a:ext>
                </a:extLst>
              </p:cNvPr>
              <p:cNvSpPr/>
              <p:nvPr/>
            </p:nvSpPr>
            <p:spPr>
              <a:xfrm>
                <a:off x="8033656" y="6185064"/>
                <a:ext cx="4200768" cy="2403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2">
                <a:extLst>
                  <a:ext uri="{FF2B5EF4-FFF2-40B4-BE49-F238E27FC236}">
                    <a16:creationId xmlns:a16="http://schemas.microsoft.com/office/drawing/2014/main" id="{54EF3ED7-D7C1-46B1-8FB6-3788D2756DC1}"/>
                  </a:ext>
                </a:extLst>
              </p:cNvPr>
              <p:cNvSpPr/>
              <p:nvPr/>
            </p:nvSpPr>
            <p:spPr>
              <a:xfrm>
                <a:off x="6715866" y="5219697"/>
                <a:ext cx="6887308" cy="4327769"/>
              </a:xfrm>
              <a:custGeom>
                <a:avLst/>
                <a:gdLst>
                  <a:gd name="connsiteX0" fmla="*/ 0 w 6887308"/>
                  <a:gd name="connsiteY0" fmla="*/ 957385 h 957385"/>
                  <a:gd name="connsiteX1" fmla="*/ 5334000 w 6887308"/>
                  <a:gd name="connsiteY1" fmla="*/ 752231 h 957385"/>
                  <a:gd name="connsiteX2" fmla="*/ 1572846 w 6887308"/>
                  <a:gd name="connsiteY2" fmla="*/ 205154 h 957385"/>
                  <a:gd name="connsiteX3" fmla="*/ 6887308 w 6887308"/>
                  <a:gd name="connsiteY3" fmla="*/ 0 h 95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7308" h="957385">
                    <a:moveTo>
                      <a:pt x="0" y="957385"/>
                    </a:moveTo>
                    <a:cubicBezTo>
                      <a:pt x="2535929" y="917494"/>
                      <a:pt x="5071859" y="877603"/>
                      <a:pt x="5334000" y="752231"/>
                    </a:cubicBezTo>
                    <a:cubicBezTo>
                      <a:pt x="5596141" y="626859"/>
                      <a:pt x="1313961" y="330526"/>
                      <a:pt x="1572846" y="205154"/>
                    </a:cubicBezTo>
                    <a:cubicBezTo>
                      <a:pt x="1831731" y="79782"/>
                      <a:pt x="6887308" y="0"/>
                      <a:pt x="6887308" y="0"/>
                    </a:cubicBezTo>
                  </a:path>
                </a:pathLst>
              </a:custGeom>
              <a:ln w="571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513FE6-7ED1-433B-BC98-7D84E5AA0186}"/>
                </a:ext>
              </a:extLst>
            </p:cNvPr>
            <p:cNvSpPr txBox="1"/>
            <p:nvPr/>
          </p:nvSpPr>
          <p:spPr>
            <a:xfrm>
              <a:off x="10415146" y="56517"/>
              <a:ext cx="6955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 feedbacks dominate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0C02C54-2107-4979-9CDD-D5E43AB92251}"/>
                </a:ext>
              </a:extLst>
            </p:cNvPr>
            <p:cNvCxnSpPr/>
            <p:nvPr/>
          </p:nvCxnSpPr>
          <p:spPr>
            <a:xfrm>
              <a:off x="1240426" y="715393"/>
              <a:ext cx="0" cy="530469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2D8EB4D-7B76-4163-922E-3EE440636C27}"/>
                </a:ext>
              </a:extLst>
            </p:cNvPr>
            <p:cNvCxnSpPr/>
            <p:nvPr/>
          </p:nvCxnSpPr>
          <p:spPr>
            <a:xfrm flipH="1">
              <a:off x="1240427" y="6020086"/>
              <a:ext cx="69654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DE8BEA1-95B5-404F-AFA2-BA40AF629AED}"/>
                </a:ext>
              </a:extLst>
            </p:cNvPr>
            <p:cNvSpPr/>
            <p:nvPr/>
          </p:nvSpPr>
          <p:spPr>
            <a:xfrm>
              <a:off x="1261350" y="1172044"/>
              <a:ext cx="6943418" cy="4368232"/>
            </a:xfrm>
            <a:custGeom>
              <a:avLst/>
              <a:gdLst>
                <a:gd name="connsiteX0" fmla="*/ 0 w 6825343"/>
                <a:gd name="connsiteY0" fmla="*/ 1132114 h 1132114"/>
                <a:gd name="connsiteX1" fmla="*/ 3026229 w 6825343"/>
                <a:gd name="connsiteY1" fmla="*/ 337457 h 1132114"/>
                <a:gd name="connsiteX2" fmla="*/ 6825343 w 6825343"/>
                <a:gd name="connsiteY2" fmla="*/ 0 h 113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5343" h="1132114">
                  <a:moveTo>
                    <a:pt x="0" y="1132114"/>
                  </a:moveTo>
                  <a:cubicBezTo>
                    <a:pt x="944336" y="829128"/>
                    <a:pt x="1888672" y="526143"/>
                    <a:pt x="3026229" y="337457"/>
                  </a:cubicBezTo>
                  <a:cubicBezTo>
                    <a:pt x="4163786" y="148771"/>
                    <a:pt x="5494564" y="74385"/>
                    <a:pt x="6825343" y="0"/>
                  </a:cubicBezTo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E06602B-8D8D-4D5B-951A-AB186E1977AD}"/>
                </a:ext>
              </a:extLst>
            </p:cNvPr>
            <p:cNvSpPr txBox="1"/>
            <p:nvPr/>
          </p:nvSpPr>
          <p:spPr>
            <a:xfrm>
              <a:off x="1474535" y="55437"/>
              <a:ext cx="6955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Negative feedbacks dominate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B51EB1A-503B-4CC2-8E76-FC2EB03ED69D}"/>
                </a:ext>
              </a:extLst>
            </p:cNvPr>
            <p:cNvSpPr txBox="1"/>
            <p:nvPr/>
          </p:nvSpPr>
          <p:spPr>
            <a:xfrm>
              <a:off x="10338272" y="4461284"/>
              <a:ext cx="1576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Short</a:t>
              </a:r>
              <a:br>
                <a:rPr lang="en-US" sz="2800" dirty="0">
                  <a:solidFill>
                    <a:schemeClr val="accent1"/>
                  </a:solidFill>
                </a:rPr>
              </a:br>
              <a:r>
                <a:rPr lang="en-US" sz="2800" dirty="0">
                  <a:solidFill>
                    <a:schemeClr val="accent1"/>
                  </a:solidFill>
                </a:rPr>
                <a:t>infection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EAE67C5-BAC1-5149-A021-15F9646E139C}"/>
                </a:ext>
              </a:extLst>
            </p:cNvPr>
            <p:cNvSpPr txBox="1"/>
            <p:nvPr/>
          </p:nvSpPr>
          <p:spPr>
            <a:xfrm>
              <a:off x="1474535" y="5041842"/>
              <a:ext cx="1576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6219359-5743-E945-94E5-425B95C8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65" y="222164"/>
            <a:ext cx="12962903" cy="66316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858AB5-B8B8-AF47-9F8A-7845A012C6FD}"/>
              </a:ext>
            </a:extLst>
          </p:cNvPr>
          <p:cNvCxnSpPr>
            <a:cxnSpLocks/>
          </p:cNvCxnSpPr>
          <p:nvPr/>
        </p:nvCxnSpPr>
        <p:spPr>
          <a:xfrm flipV="1">
            <a:off x="3955312" y="10016530"/>
            <a:ext cx="0" cy="956270"/>
          </a:xfrm>
          <a:prstGeom prst="straightConnector1">
            <a:avLst/>
          </a:prstGeom>
          <a:ln w="53975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542B45-D5EF-A44A-AB97-6CF56A126BD6}"/>
              </a:ext>
            </a:extLst>
          </p:cNvPr>
          <p:cNvSpPr txBox="1"/>
          <p:nvPr/>
        </p:nvSpPr>
        <p:spPr>
          <a:xfrm>
            <a:off x="16291735" y="8394827"/>
            <a:ext cx="157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Long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infection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944070-7084-B840-AD6E-F8FDAE955672}"/>
              </a:ext>
            </a:extLst>
          </p:cNvPr>
          <p:cNvSpPr txBox="1"/>
          <p:nvPr/>
        </p:nvSpPr>
        <p:spPr>
          <a:xfrm>
            <a:off x="7322881" y="8394826"/>
            <a:ext cx="157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Long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infection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8F876-C5DB-5A4D-8007-2C5F6A16A263}"/>
              </a:ext>
            </a:extLst>
          </p:cNvPr>
          <p:cNvSpPr txBox="1"/>
          <p:nvPr/>
        </p:nvSpPr>
        <p:spPr>
          <a:xfrm>
            <a:off x="2119381" y="11465276"/>
            <a:ext cx="157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Short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infection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4BA605-FE43-0C4A-B0F8-B904B72BD12F}"/>
              </a:ext>
            </a:extLst>
          </p:cNvPr>
          <p:cNvSpPr txBox="1"/>
          <p:nvPr/>
        </p:nvSpPr>
        <p:spPr>
          <a:xfrm>
            <a:off x="4048989" y="10899417"/>
            <a:ext cx="157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Low dose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2C23C5-4725-D045-9757-B3D723952D86}"/>
              </a:ext>
            </a:extLst>
          </p:cNvPr>
          <p:cNvCxnSpPr>
            <a:cxnSpLocks/>
          </p:cNvCxnSpPr>
          <p:nvPr/>
        </p:nvCxnSpPr>
        <p:spPr>
          <a:xfrm>
            <a:off x="3955312" y="8394826"/>
            <a:ext cx="0" cy="1429658"/>
          </a:xfrm>
          <a:prstGeom prst="straightConnector1">
            <a:avLst/>
          </a:prstGeom>
          <a:ln w="53975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6EF4CB-BF82-D34C-A69F-05010DD9D11B}"/>
              </a:ext>
            </a:extLst>
          </p:cNvPr>
          <p:cNvSpPr txBox="1"/>
          <p:nvPr/>
        </p:nvSpPr>
        <p:spPr>
          <a:xfrm>
            <a:off x="4048989" y="8000941"/>
            <a:ext cx="168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High dose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560C47-C55E-4B49-8260-101B9E5B2FD4}"/>
              </a:ext>
            </a:extLst>
          </p:cNvPr>
          <p:cNvCxnSpPr>
            <a:cxnSpLocks/>
          </p:cNvCxnSpPr>
          <p:nvPr/>
        </p:nvCxnSpPr>
        <p:spPr>
          <a:xfrm>
            <a:off x="14177527" y="11181989"/>
            <a:ext cx="0" cy="1009709"/>
          </a:xfrm>
          <a:prstGeom prst="straightConnector1">
            <a:avLst/>
          </a:prstGeom>
          <a:ln w="53975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090D03-0F70-5A43-9332-3558C502FF06}"/>
              </a:ext>
            </a:extLst>
          </p:cNvPr>
          <p:cNvSpPr txBox="1"/>
          <p:nvPr/>
        </p:nvSpPr>
        <p:spPr>
          <a:xfrm>
            <a:off x="12529652" y="10896843"/>
            <a:ext cx="157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Low dose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033116-4EA0-EC4E-89AF-1A577BA4FE1F}"/>
              </a:ext>
            </a:extLst>
          </p:cNvPr>
          <p:cNvCxnSpPr>
            <a:cxnSpLocks/>
          </p:cNvCxnSpPr>
          <p:nvPr/>
        </p:nvCxnSpPr>
        <p:spPr>
          <a:xfrm flipV="1">
            <a:off x="14177527" y="8631520"/>
            <a:ext cx="0" cy="956270"/>
          </a:xfrm>
          <a:prstGeom prst="straightConnector1">
            <a:avLst/>
          </a:prstGeom>
          <a:ln w="53975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497C5B-ED4F-6248-B821-AAD4F65C1D8E}"/>
              </a:ext>
            </a:extLst>
          </p:cNvPr>
          <p:cNvSpPr txBox="1"/>
          <p:nvPr/>
        </p:nvSpPr>
        <p:spPr>
          <a:xfrm>
            <a:off x="14278056" y="9348073"/>
            <a:ext cx="168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High dose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24085-ACDE-4145-931D-22013690FF40}"/>
              </a:ext>
            </a:extLst>
          </p:cNvPr>
          <p:cNvSpPr/>
          <p:nvPr/>
        </p:nvSpPr>
        <p:spPr>
          <a:xfrm>
            <a:off x="1196905" y="7052400"/>
            <a:ext cx="715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53D08D-AF9D-8544-825F-8BA896224BEC}"/>
              </a:ext>
            </a:extLst>
          </p:cNvPr>
          <p:cNvSpPr/>
          <p:nvPr/>
        </p:nvSpPr>
        <p:spPr>
          <a:xfrm>
            <a:off x="10265177" y="7054140"/>
            <a:ext cx="715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4C56C-856F-2741-8759-AD7AF50FBC68}"/>
              </a:ext>
            </a:extLst>
          </p:cNvPr>
          <p:cNvSpPr/>
          <p:nvPr/>
        </p:nvSpPr>
        <p:spPr>
          <a:xfrm>
            <a:off x="1196905" y="393215"/>
            <a:ext cx="73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6906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47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Cressler</dc:creator>
  <cp:lastModifiedBy>Clay Cressler</cp:lastModifiedBy>
  <cp:revision>20</cp:revision>
  <dcterms:created xsi:type="dcterms:W3CDTF">2019-06-19T21:10:44Z</dcterms:created>
  <dcterms:modified xsi:type="dcterms:W3CDTF">2020-10-13T03:31:24Z</dcterms:modified>
</cp:coreProperties>
</file>