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26" d="100"/>
          <a:sy n="126" d="100"/>
        </p:scale>
        <p:origin x="-2055" y="-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8T01:34:32.957"/>
    </inkml:context>
    <inkml:brush xml:id="br0">
      <inkml:brushProperty name="width" value="0.025" units="cm"/>
      <inkml:brushProperty name="height" value="0.025" units="cm"/>
      <inkml:brushProperty name="color" value="#008AF2"/>
    </inkml:brush>
  </inkml:definitions>
  <inkml:trace contextRef="#ctx0" brushRef="#br0">1 403 6808 0 0,'5'3'1803'0'0,"4"2"-13"0"0,15 0 226 0 0,2-3-1833 0 0,1-1 0 0 0,-1-1-1 0 0,0-1 1 0 0,41-8 0 0 0,103-31-293 0 0,-114 25 262 0 0,19-4 215 0 0,0-4-1 0 0,-2-3 1 0 0,102-51 0 0 0,-155 66-347 0 0,222-126 94 0 0,-178 97-1670 0 0,-32 19 602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4E3A-6703-4EF1-8F0A-84447AA1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ED92-3073-4522-A740-4C84846E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DCF8-1A74-43D0-A3F1-11DFF48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C8B5-7987-4266-B3FE-6271E883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E822-24FC-4978-A074-243B8F2B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26EB-DE50-4F67-BA6F-8F4A57F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30C9B-6479-4DF8-A224-7AFD743B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B842-4481-4BBC-BEE0-F2E7A5AA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08D8-DB97-4924-9D1D-82B98056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BFB4-1910-4E2F-8A0C-C206C4C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52FF7-1635-4301-BD0D-1167468AC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A1FE3-66C1-4729-A673-E82E39CC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6885-C84E-4123-8942-A1086CE7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DF4B-11D6-4FC0-BF92-ABA9D7A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AD93-589E-4635-8A01-EE05ADB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6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9BF3-6B05-443A-B5E3-768236AB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DCE6-5B46-4077-A163-04F8839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75F8-8C49-4206-A57B-333E0FAD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E487-33A9-4682-8567-DB92336E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AAA9-461B-4486-918F-01B13109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6BFC-3BDC-4728-B45B-B22DFC24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71793-1AF4-4D35-9A51-2A752646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FEA5-B24D-404D-AA57-586C917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6A25-9FF9-426E-A06E-B74E957B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8990-2BE0-487E-95FD-D81A5DE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C899-211D-4016-B221-50A5B391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2051-B4F9-443B-BB4C-03DDB0C6A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5B31C-74D9-4AC2-A023-B3828584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9B63D-60F2-44FF-8CB1-F7499D1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1824F-5A04-44A6-9AF6-108ED78F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2189-576B-4AB2-BF7D-48888C2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52D7-F1E5-4EFF-A59E-2A238815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2FDE-91A6-431B-B5E7-5B22B94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3C672-00AB-4339-8E84-CAB2BE40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FF03-2F4D-4BE4-8EDA-682C96CC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5D41C-5C87-4F40-9524-203CCE789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4E351-6B51-4D75-BE4D-157B07C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6662F-CBBD-4AFB-B13E-D188D81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7D317-2480-43D0-A1B8-7CB92F16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20CA-78B9-4C74-B148-9297A14D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C8C98-7C31-4667-B20C-EB47EFF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A853C-CBB2-4C09-BDAA-D6D249D8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3787B-B9E7-4A64-A9DF-88C0A3F2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2736B-FC64-4B9E-A462-1D0A603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DEF45-73F2-4C59-B5DE-E2010C92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664B-B1B2-41A3-9FB9-6A8D950E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7B6F-0443-4724-843C-0F111863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E185-A6C0-41D2-BE9D-AF940ECB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5F586-BCCE-4669-A914-94DB99B11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DE3C-C5AA-4A00-9228-251C3B1B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AFA9B-8938-4589-A028-47C8A92B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1415-66C0-4FFE-886F-80FDDB75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2D2-FEAB-4622-B609-F17AE2FA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B565F-C645-4EC7-BCE6-9A257503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228A4-B46F-48D1-869F-C6531633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2AB2-A6F9-444C-AE88-154E3327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614B-D18B-4786-A31C-866CCEF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7745D-30F5-4815-B9EA-153D982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4DD21-B354-421E-97B3-830ECA1B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19A5-5DA9-4F0F-8B7D-30AAAB77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EFCF-2982-4B68-A4FB-99E12F8FA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49AC-E24E-4B66-87BE-1FD5B7237A7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DD37-AD67-453E-9B75-59D1EEDB6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55B0-0275-4895-9366-46D88165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5F4E-ABE1-489F-9B95-D818039B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657EC93-F9DB-4CF7-A2A7-CB2434A9C465}"/>
              </a:ext>
            </a:extLst>
          </p:cNvPr>
          <p:cNvGrpSpPr/>
          <p:nvPr/>
        </p:nvGrpSpPr>
        <p:grpSpPr>
          <a:xfrm>
            <a:off x="3835955" y="3791826"/>
            <a:ext cx="3966454" cy="1360745"/>
            <a:chOff x="3015574" y="3871995"/>
            <a:chExt cx="3966454" cy="12940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940ADE-190D-4DA6-AEF0-E14BACF00F9D}"/>
                </a:ext>
              </a:extLst>
            </p:cNvPr>
            <p:cNvSpPr/>
            <p:nvPr/>
          </p:nvSpPr>
          <p:spPr>
            <a:xfrm>
              <a:off x="3436296" y="3939702"/>
              <a:ext cx="3545732" cy="12263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7F7A03-9FB8-4760-88DF-041DB6E478F2}"/>
                </a:ext>
              </a:extLst>
            </p:cNvPr>
            <p:cNvSpPr/>
            <p:nvPr/>
          </p:nvSpPr>
          <p:spPr>
            <a:xfrm>
              <a:off x="3550596" y="4802216"/>
              <a:ext cx="3375498" cy="363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409B4F-70EF-4D7D-8125-2ED4FA46DF91}"/>
                </a:ext>
              </a:extLst>
            </p:cNvPr>
            <p:cNvSpPr/>
            <p:nvPr/>
          </p:nvSpPr>
          <p:spPr>
            <a:xfrm>
              <a:off x="3015574" y="3871995"/>
              <a:ext cx="3808379" cy="93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E69AA2-CF59-411E-8D4B-9020A9854547}"/>
              </a:ext>
            </a:extLst>
          </p:cNvPr>
          <p:cNvCxnSpPr>
            <a:cxnSpLocks/>
          </p:cNvCxnSpPr>
          <p:nvPr/>
        </p:nvCxnSpPr>
        <p:spPr>
          <a:xfrm flipV="1">
            <a:off x="5811013" y="4390341"/>
            <a:ext cx="1961154" cy="390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9596E-D2FD-41A0-85FC-643BE8D58BA8}"/>
              </a:ext>
            </a:extLst>
          </p:cNvPr>
          <p:cNvGrpSpPr/>
          <p:nvPr/>
        </p:nvGrpSpPr>
        <p:grpSpPr>
          <a:xfrm>
            <a:off x="1376376" y="1195735"/>
            <a:ext cx="9263325" cy="4296669"/>
            <a:chOff x="964214" y="255876"/>
            <a:chExt cx="9263325" cy="6217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DC9EC6-09CC-48BA-B0AA-7E21D39E4524}"/>
                </a:ext>
              </a:extLst>
            </p:cNvPr>
            <p:cNvSpPr/>
            <p:nvPr/>
          </p:nvSpPr>
          <p:spPr>
            <a:xfrm>
              <a:off x="964214" y="2175468"/>
              <a:ext cx="6769275" cy="4297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CC8D5-83EB-4D59-883D-05C5AF97E549}"/>
                </a:ext>
              </a:extLst>
            </p:cNvPr>
            <p:cNvSpPr/>
            <p:nvPr/>
          </p:nvSpPr>
          <p:spPr>
            <a:xfrm>
              <a:off x="3460979" y="255876"/>
              <a:ext cx="6766560" cy="4297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042B56-8F36-4630-9F19-DE63E3C4C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214" y="4553556"/>
              <a:ext cx="2496765" cy="1919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9D8794-82BD-4A30-95DF-C2BF73C3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214" y="255876"/>
              <a:ext cx="2496765" cy="1919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BE624B-2EE3-4F95-B1C2-A5769E16A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74" y="255876"/>
              <a:ext cx="2496765" cy="1919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982DA7-EF61-4910-B2CD-830346CAE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74" y="4553556"/>
              <a:ext cx="2496765" cy="1919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F82F58-D991-4410-9426-B008F0E8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068" y="4553556"/>
              <a:ext cx="2496765" cy="19195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46D7D0-4E99-4844-9DE4-00A65D232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1118" y="5443027"/>
              <a:ext cx="676656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2830EF-F2F7-46B9-AA81-CC4B6467D35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51" y="1157304"/>
              <a:ext cx="0" cy="418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3C973F-E5AD-4BA9-B0AB-8A8AEE354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101" y="267833"/>
              <a:ext cx="2496765" cy="19195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1B2910-8BC5-4257-A1AF-EB21A6996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51" y="1157304"/>
              <a:ext cx="676656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C5B101-E2EF-4EA2-AF92-B67A2851403A}"/>
              </a:ext>
            </a:extLst>
          </p:cNvPr>
          <p:cNvCxnSpPr>
            <a:cxnSpLocks/>
          </p:cNvCxnSpPr>
          <p:nvPr/>
        </p:nvCxnSpPr>
        <p:spPr>
          <a:xfrm>
            <a:off x="5811013" y="2107970"/>
            <a:ext cx="1972444" cy="229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F952FFD-436A-4AC6-8802-C8068FACFED6}"/>
              </a:ext>
            </a:extLst>
          </p:cNvPr>
          <p:cNvCxnSpPr>
            <a:cxnSpLocks/>
          </p:cNvCxnSpPr>
          <p:nvPr/>
        </p:nvCxnSpPr>
        <p:spPr>
          <a:xfrm flipV="1">
            <a:off x="5699348" y="2057859"/>
            <a:ext cx="384245" cy="90501"/>
          </a:xfrm>
          <a:prstGeom prst="curvedConnector3">
            <a:avLst>
              <a:gd name="adj1" fmla="val -41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78F4337-9947-48D1-B6E5-3627A1C6A7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5612" y="2057859"/>
            <a:ext cx="432881" cy="92413"/>
          </a:xfrm>
          <a:prstGeom prst="curvedConnector3">
            <a:avLst>
              <a:gd name="adj1" fmla="val -11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A2512-5AE4-4189-9BB9-BAA84D8C5C55}"/>
              </a:ext>
            </a:extLst>
          </p:cNvPr>
          <p:cNvCxnSpPr/>
          <p:nvPr/>
        </p:nvCxnSpPr>
        <p:spPr>
          <a:xfrm>
            <a:off x="5811013" y="2148360"/>
            <a:ext cx="0" cy="263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86B6978-78AD-4FE7-A14E-CE60700FCAC3}"/>
                  </a:ext>
                </a:extLst>
              </p:cNvPr>
              <p:cNvSpPr txBox="1"/>
              <p:nvPr/>
            </p:nvSpPr>
            <p:spPr>
              <a:xfrm>
                <a:off x="5938509" y="4295469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86B6978-78AD-4FE7-A14E-CE60700F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9" y="4295469"/>
                <a:ext cx="179536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9A49E3-EAC6-4C15-B26A-0119F7481E3A}"/>
                  </a:ext>
                </a:extLst>
              </p:cNvPr>
              <p:cNvSpPr txBox="1"/>
              <p:nvPr/>
            </p:nvSpPr>
            <p:spPr>
              <a:xfrm>
                <a:off x="6184757" y="1920807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9A49E3-EAC6-4C15-B26A-0119F7481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7" y="1920807"/>
                <a:ext cx="179536" cy="276999"/>
              </a:xfrm>
              <a:prstGeom prst="rect">
                <a:avLst/>
              </a:prstGeom>
              <a:blipFill>
                <a:blip r:embed="rId3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DA9E24-63A0-4432-A3EA-17F4409439F0}"/>
                  </a:ext>
                </a:extLst>
              </p:cNvPr>
              <p:cNvSpPr txBox="1"/>
              <p:nvPr/>
            </p:nvSpPr>
            <p:spPr>
              <a:xfrm>
                <a:off x="5951478" y="2721579"/>
                <a:ext cx="2642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DA9E24-63A0-4432-A3EA-17F44094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478" y="2721579"/>
                <a:ext cx="264229" cy="276999"/>
              </a:xfrm>
              <a:prstGeom prst="rect">
                <a:avLst/>
              </a:prstGeom>
              <a:blipFill>
                <a:blip r:embed="rId4"/>
                <a:stretch>
                  <a:fillRect l="-20455" r="-20455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Left Brace 95">
            <a:extLst>
              <a:ext uri="{FF2B5EF4-FFF2-40B4-BE49-F238E27FC236}">
                <a16:creationId xmlns:a16="http://schemas.microsoft.com/office/drawing/2014/main" id="{EB33FDA5-E59E-4945-8438-ECEAC0B3DA8C}"/>
              </a:ext>
            </a:extLst>
          </p:cNvPr>
          <p:cNvSpPr/>
          <p:nvPr/>
        </p:nvSpPr>
        <p:spPr>
          <a:xfrm>
            <a:off x="5392942" y="2192860"/>
            <a:ext cx="310896" cy="2595897"/>
          </a:xfrm>
          <a:prstGeom prst="leftBrace">
            <a:avLst>
              <a:gd name="adj1" fmla="val 123576"/>
              <a:gd name="adj2" fmla="val 42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40A566-E391-4124-918C-398E04E5E92A}"/>
                  </a:ext>
                </a:extLst>
              </p:cNvPr>
              <p:cNvSpPr txBox="1"/>
              <p:nvPr/>
            </p:nvSpPr>
            <p:spPr>
              <a:xfrm rot="20932443">
                <a:off x="6489136" y="4414487"/>
                <a:ext cx="5225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5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40A566-E391-4124-918C-398E04E5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2443">
                <a:off x="6489136" y="4414487"/>
                <a:ext cx="522579" cy="161583"/>
              </a:xfrm>
              <a:prstGeom prst="rect">
                <a:avLst/>
              </a:prstGeom>
              <a:blipFill>
                <a:blip r:embed="rId5"/>
                <a:stretch>
                  <a:fillRect l="-2222" r="-555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29DB4A5-8619-435C-A6A7-BC6486E70A48}"/>
                  </a:ext>
                </a:extLst>
              </p:cNvPr>
              <p:cNvSpPr txBox="1"/>
              <p:nvPr/>
            </p:nvSpPr>
            <p:spPr>
              <a:xfrm>
                <a:off x="5172527" y="315246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29DB4A5-8619-435C-A6A7-BC6486E7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27" y="3152463"/>
                <a:ext cx="185115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4F33E00-66CC-48D6-B737-71E219D7CEF3}"/>
              </a:ext>
            </a:extLst>
          </p:cNvPr>
          <p:cNvCxnSpPr>
            <a:cxnSpLocks/>
          </p:cNvCxnSpPr>
          <p:nvPr/>
        </p:nvCxnSpPr>
        <p:spPr>
          <a:xfrm flipV="1">
            <a:off x="7052636" y="4404255"/>
            <a:ext cx="719531" cy="376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03BD6EF-93C3-4434-85CB-A105E77B0495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118045" y="4433969"/>
            <a:ext cx="70805" cy="31259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A10F079-619A-467C-9A20-5245B1F2348B}"/>
              </a:ext>
            </a:extLst>
          </p:cNvPr>
          <p:cNvCxnSpPr>
            <a:cxnSpLocks/>
          </p:cNvCxnSpPr>
          <p:nvPr/>
        </p:nvCxnSpPr>
        <p:spPr>
          <a:xfrm flipV="1">
            <a:off x="5817518" y="4780497"/>
            <a:ext cx="12344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142ABA6-EDCF-47C0-983D-CDF53B18FD79}"/>
                  </a:ext>
                </a:extLst>
              </p14:cNvPr>
              <p14:cNvContentPartPr/>
              <p14:nvPr/>
            </p14:nvContentPartPr>
            <p14:xfrm>
              <a:off x="5831662" y="2666172"/>
              <a:ext cx="429821" cy="151078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142ABA6-EDCF-47C0-983D-CDF53B18F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7342" y="2661855"/>
                <a:ext cx="438461" cy="159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8921B66-5B0D-4F88-8C5E-E63BA7B4D305}"/>
                  </a:ext>
                </a:extLst>
              </p:cNvPr>
              <p:cNvSpPr txBox="1"/>
              <p:nvPr/>
            </p:nvSpPr>
            <p:spPr>
              <a:xfrm>
                <a:off x="5973990" y="4774047"/>
                <a:ext cx="97206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8921B66-5B0D-4F88-8C5E-E63BA7B4D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90" y="4774047"/>
                <a:ext cx="972061" cy="169277"/>
              </a:xfrm>
              <a:prstGeom prst="rect">
                <a:avLst/>
              </a:prstGeom>
              <a:blipFill>
                <a:blip r:embed="rId9"/>
                <a:stretch>
                  <a:fillRect l="-1887" r="-3145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68D1B10-F985-4694-934D-6245216A6CA6}"/>
                  </a:ext>
                </a:extLst>
              </p:cNvPr>
              <p:cNvSpPr txBox="1"/>
              <p:nvPr/>
            </p:nvSpPr>
            <p:spPr>
              <a:xfrm rot="19919515">
                <a:off x="6923621" y="4603773"/>
                <a:ext cx="9512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68D1B10-F985-4694-934D-6245216A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9515">
                <a:off x="6923621" y="4603773"/>
                <a:ext cx="951221" cy="169277"/>
              </a:xfrm>
              <a:prstGeom prst="rect">
                <a:avLst/>
              </a:prstGeom>
              <a:blipFill>
                <a:blip r:embed="rId10"/>
                <a:stretch>
                  <a:fillRect l="-1974" t="-1020" r="-3289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>
            <a:extLst>
              <a:ext uri="{FF2B5EF4-FFF2-40B4-BE49-F238E27FC236}">
                <a16:creationId xmlns:a16="http://schemas.microsoft.com/office/drawing/2014/main" id="{B89FAC0C-19A3-464B-A5B0-06B28BC9D75B}"/>
              </a:ext>
            </a:extLst>
          </p:cNvPr>
          <p:cNvSpPr/>
          <p:nvPr/>
        </p:nvSpPr>
        <p:spPr>
          <a:xfrm>
            <a:off x="7729736" y="2888094"/>
            <a:ext cx="997405" cy="69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5DFEF4A-B36D-4F62-9CA2-A40289BF4A03}"/>
              </a:ext>
            </a:extLst>
          </p:cNvPr>
          <p:cNvGrpSpPr/>
          <p:nvPr/>
        </p:nvGrpSpPr>
        <p:grpSpPr>
          <a:xfrm>
            <a:off x="7110930" y="2962927"/>
            <a:ext cx="3232423" cy="570792"/>
            <a:chOff x="6548982" y="4964590"/>
            <a:chExt cx="3232423" cy="5707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B24F510-F7FC-4AA5-B387-402E48D8A64A}"/>
                    </a:ext>
                  </a:extLst>
                </p:cNvPr>
                <p:cNvSpPr txBox="1"/>
                <p:nvPr/>
              </p:nvSpPr>
              <p:spPr>
                <a:xfrm>
                  <a:off x="6548982" y="4964590"/>
                  <a:ext cx="3232423" cy="550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B24F510-F7FC-4AA5-B387-402E48D8A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982" y="4964590"/>
                  <a:ext cx="3232423" cy="550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Left Bracket 128">
              <a:extLst>
                <a:ext uri="{FF2B5EF4-FFF2-40B4-BE49-F238E27FC236}">
                  <a16:creationId xmlns:a16="http://schemas.microsoft.com/office/drawing/2014/main" id="{DB193444-D5BB-4AF2-9EC6-6205FB6CA575}"/>
                </a:ext>
              </a:extLst>
            </p:cNvPr>
            <p:cNvSpPr/>
            <p:nvPr/>
          </p:nvSpPr>
          <p:spPr>
            <a:xfrm>
              <a:off x="7648749" y="4984782"/>
              <a:ext cx="59867" cy="550600"/>
            </a:xfrm>
            <a:prstGeom prst="leftBracket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ket 129">
              <a:extLst>
                <a:ext uri="{FF2B5EF4-FFF2-40B4-BE49-F238E27FC236}">
                  <a16:creationId xmlns:a16="http://schemas.microsoft.com/office/drawing/2014/main" id="{927EEB17-F8D7-40D6-A2F3-8E78E7604259}"/>
                </a:ext>
              </a:extLst>
            </p:cNvPr>
            <p:cNvSpPr/>
            <p:nvPr/>
          </p:nvSpPr>
          <p:spPr>
            <a:xfrm rot="10800000">
              <a:off x="9690314" y="4984621"/>
              <a:ext cx="59867" cy="550600"/>
            </a:xfrm>
            <a:prstGeom prst="leftBracket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Curry</dc:creator>
  <cp:lastModifiedBy>Clay Curry</cp:lastModifiedBy>
  <cp:revision>7</cp:revision>
  <cp:lastPrinted>2021-03-08T01:51:13Z</cp:lastPrinted>
  <dcterms:created xsi:type="dcterms:W3CDTF">2021-03-08T00:53:48Z</dcterms:created>
  <dcterms:modified xsi:type="dcterms:W3CDTF">2021-03-08T16:27:49Z</dcterms:modified>
</cp:coreProperties>
</file>