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3A318E-E425-46F7-9011-387FBE74A896}" v="52" dt="2024-04-30T17:19:24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y jackson" userId="6154efbec6b8f98b" providerId="LiveId" clId="{F83A318E-E425-46F7-9011-387FBE74A896}"/>
    <pc:docChg chg="undo custSel addSld delSld modSld">
      <pc:chgData name="clay jackson" userId="6154efbec6b8f98b" providerId="LiveId" clId="{F83A318E-E425-46F7-9011-387FBE74A896}" dt="2024-04-30T17:19:28.890" v="3650" actId="1036"/>
      <pc:docMkLst>
        <pc:docMk/>
      </pc:docMkLst>
      <pc:sldChg chg="addSp delSp modSp mod setBg">
        <pc:chgData name="clay jackson" userId="6154efbec6b8f98b" providerId="LiveId" clId="{F83A318E-E425-46F7-9011-387FBE74A896}" dt="2024-04-30T15:24:42.410" v="3218" actId="113"/>
        <pc:sldMkLst>
          <pc:docMk/>
          <pc:sldMk cId="129725333" sldId="257"/>
        </pc:sldMkLst>
        <pc:spChg chg="mod">
          <ac:chgData name="clay jackson" userId="6154efbec6b8f98b" providerId="LiveId" clId="{F83A318E-E425-46F7-9011-387FBE74A896}" dt="2024-04-30T15:24:42.410" v="3218" actId="113"/>
          <ac:spMkLst>
            <pc:docMk/>
            <pc:sldMk cId="129725333" sldId="257"/>
            <ac:spMk id="2" creationId="{97F84CFF-3F81-B951-A592-17083942AB4B}"/>
          </ac:spMkLst>
        </pc:spChg>
        <pc:spChg chg="del">
          <ac:chgData name="clay jackson" userId="6154efbec6b8f98b" providerId="LiveId" clId="{F83A318E-E425-46F7-9011-387FBE74A896}" dt="2024-04-30T15:24:15.969" v="3213" actId="26606"/>
          <ac:spMkLst>
            <pc:docMk/>
            <pc:sldMk cId="129725333" sldId="257"/>
            <ac:spMk id="3" creationId="{F45DA91D-38CD-BE28-A060-E0B14547D2A3}"/>
          </ac:spMkLst>
        </pc:spChg>
        <pc:spChg chg="add">
          <ac:chgData name="clay jackson" userId="6154efbec6b8f98b" providerId="LiveId" clId="{F83A318E-E425-46F7-9011-387FBE74A896}" dt="2024-04-30T15:24:15.969" v="3213" actId="26606"/>
          <ac:spMkLst>
            <pc:docMk/>
            <pc:sldMk cId="129725333" sldId="257"/>
            <ac:spMk id="10" creationId="{B50AB553-2A96-4A92-96F2-93548E096954}"/>
          </ac:spMkLst>
        </pc:spChg>
        <pc:graphicFrameChg chg="add mod">
          <ac:chgData name="clay jackson" userId="6154efbec6b8f98b" providerId="LiveId" clId="{F83A318E-E425-46F7-9011-387FBE74A896}" dt="2024-04-30T15:24:38.803" v="3217" actId="113"/>
          <ac:graphicFrameMkLst>
            <pc:docMk/>
            <pc:sldMk cId="129725333" sldId="257"/>
            <ac:graphicFrameMk id="5" creationId="{08D70A04-5D47-B0E5-7E8F-7BF223744F9A}"/>
          </ac:graphicFrameMkLst>
        </pc:graphicFrameChg>
        <pc:picChg chg="add">
          <ac:chgData name="clay jackson" userId="6154efbec6b8f98b" providerId="LiveId" clId="{F83A318E-E425-46F7-9011-387FBE74A896}" dt="2024-04-30T15:24:15.969" v="3213" actId="26606"/>
          <ac:picMkLst>
            <pc:docMk/>
            <pc:sldMk cId="129725333" sldId="257"/>
            <ac:picMk id="6" creationId="{A84A1C5E-6C39-B101-F00D-284664A7E267}"/>
          </ac:picMkLst>
        </pc:picChg>
      </pc:sldChg>
      <pc:sldChg chg="addSp modSp mod setBg">
        <pc:chgData name="clay jackson" userId="6154efbec6b8f98b" providerId="LiveId" clId="{F83A318E-E425-46F7-9011-387FBE74A896}" dt="2024-04-30T15:26:47.768" v="3228" actId="14100"/>
        <pc:sldMkLst>
          <pc:docMk/>
          <pc:sldMk cId="518688950" sldId="258"/>
        </pc:sldMkLst>
        <pc:spChg chg="mod">
          <ac:chgData name="clay jackson" userId="6154efbec6b8f98b" providerId="LiveId" clId="{F83A318E-E425-46F7-9011-387FBE74A896}" dt="2024-04-30T15:26:20.380" v="3220" actId="26606"/>
          <ac:spMkLst>
            <pc:docMk/>
            <pc:sldMk cId="518688950" sldId="258"/>
            <ac:spMk id="2" creationId="{8078ACD6-B1E7-787D-D9FB-0BA49C2A0285}"/>
          </ac:spMkLst>
        </pc:spChg>
        <pc:spChg chg="mod">
          <ac:chgData name="clay jackson" userId="6154efbec6b8f98b" providerId="LiveId" clId="{F83A318E-E425-46F7-9011-387FBE74A896}" dt="2024-04-30T15:26:47.768" v="3228" actId="14100"/>
          <ac:spMkLst>
            <pc:docMk/>
            <pc:sldMk cId="518688950" sldId="258"/>
            <ac:spMk id="3" creationId="{FBAD9882-7FCE-8855-1FF8-7EDA4725A677}"/>
          </ac:spMkLst>
        </pc:spChg>
        <pc:spChg chg="add">
          <ac:chgData name="clay jackson" userId="6154efbec6b8f98b" providerId="LiveId" clId="{F83A318E-E425-46F7-9011-387FBE74A896}" dt="2024-04-30T15:26:20.380" v="3220" actId="26606"/>
          <ac:spMkLst>
            <pc:docMk/>
            <pc:sldMk cId="518688950" sldId="258"/>
            <ac:spMk id="4103" creationId="{45D37F4E-DDB4-456B-97E0-9937730A039F}"/>
          </ac:spMkLst>
        </pc:spChg>
        <pc:spChg chg="add">
          <ac:chgData name="clay jackson" userId="6154efbec6b8f98b" providerId="LiveId" clId="{F83A318E-E425-46F7-9011-387FBE74A896}" dt="2024-04-30T15:26:20.380" v="3220" actId="26606"/>
          <ac:spMkLst>
            <pc:docMk/>
            <pc:sldMk cId="518688950" sldId="258"/>
            <ac:spMk id="4105" creationId="{B2DD41CD-8F47-4F56-AD12-4E2FF7696987}"/>
          </ac:spMkLst>
        </pc:spChg>
        <pc:picChg chg="add mod">
          <ac:chgData name="clay jackson" userId="6154efbec6b8f98b" providerId="LiveId" clId="{F83A318E-E425-46F7-9011-387FBE74A896}" dt="2024-04-30T15:26:20.380" v="3220" actId="26606"/>
          <ac:picMkLst>
            <pc:docMk/>
            <pc:sldMk cId="518688950" sldId="258"/>
            <ac:picMk id="4098" creationId="{94D1DEE8-2B08-D769-F81A-A416040289B9}"/>
          </ac:picMkLst>
        </pc:picChg>
      </pc:sldChg>
      <pc:sldChg chg="addSp delSp modSp mod setBg">
        <pc:chgData name="clay jackson" userId="6154efbec6b8f98b" providerId="LiveId" clId="{F83A318E-E425-46F7-9011-387FBE74A896}" dt="2024-04-30T15:27:43.447" v="3234" actId="14100"/>
        <pc:sldMkLst>
          <pc:docMk/>
          <pc:sldMk cId="272050111" sldId="259"/>
        </pc:sldMkLst>
        <pc:spChg chg="mod">
          <ac:chgData name="clay jackson" userId="6154efbec6b8f98b" providerId="LiveId" clId="{F83A318E-E425-46F7-9011-387FBE74A896}" dt="2024-04-30T15:27:25.591" v="3230" actId="26606"/>
          <ac:spMkLst>
            <pc:docMk/>
            <pc:sldMk cId="272050111" sldId="259"/>
            <ac:spMk id="2" creationId="{18E9928A-961E-0939-118F-0223ED26FACC}"/>
          </ac:spMkLst>
        </pc:spChg>
        <pc:spChg chg="del">
          <ac:chgData name="clay jackson" userId="6154efbec6b8f98b" providerId="LiveId" clId="{F83A318E-E425-46F7-9011-387FBE74A896}" dt="2024-04-30T15:27:25.591" v="3230" actId="26606"/>
          <ac:spMkLst>
            <pc:docMk/>
            <pc:sldMk cId="272050111" sldId="259"/>
            <ac:spMk id="3" creationId="{7622833C-B411-8296-F926-5C685DE4EDA8}"/>
          </ac:spMkLst>
        </pc:spChg>
        <pc:spChg chg="add">
          <ac:chgData name="clay jackson" userId="6154efbec6b8f98b" providerId="LiveId" clId="{F83A318E-E425-46F7-9011-387FBE74A896}" dt="2024-04-30T15:27:25.591" v="3230" actId="26606"/>
          <ac:spMkLst>
            <pc:docMk/>
            <pc:sldMk cId="272050111" sldId="259"/>
            <ac:spMk id="12" creationId="{A4AC5506-6312-4701-8D3C-40187889A947}"/>
          </ac:spMkLst>
        </pc:spChg>
        <pc:picChg chg="mod">
          <ac:chgData name="clay jackson" userId="6154efbec6b8f98b" providerId="LiveId" clId="{F83A318E-E425-46F7-9011-387FBE74A896}" dt="2024-04-30T15:27:43.447" v="3234" actId="14100"/>
          <ac:picMkLst>
            <pc:docMk/>
            <pc:sldMk cId="272050111" sldId="259"/>
            <ac:picMk id="7" creationId="{D2CE1ACC-15BD-4DAF-A42A-77CA906259E1}"/>
          </ac:picMkLst>
        </pc:picChg>
      </pc:sldChg>
      <pc:sldChg chg="addSp delSp modSp mod setBg">
        <pc:chgData name="clay jackson" userId="6154efbec6b8f98b" providerId="LiveId" clId="{F83A318E-E425-46F7-9011-387FBE74A896}" dt="2024-04-30T15:27:14" v="3229" actId="403"/>
        <pc:sldMkLst>
          <pc:docMk/>
          <pc:sldMk cId="4011217861" sldId="260"/>
        </pc:sldMkLst>
        <pc:spChg chg="mod">
          <ac:chgData name="clay jackson" userId="6154efbec6b8f98b" providerId="LiveId" clId="{F83A318E-E425-46F7-9011-387FBE74A896}" dt="2024-04-30T15:23:20.460" v="3207" actId="26606"/>
          <ac:spMkLst>
            <pc:docMk/>
            <pc:sldMk cId="4011217861" sldId="260"/>
            <ac:spMk id="2" creationId="{710425C4-8DCB-BF39-14DC-0F30AF92AC37}"/>
          </ac:spMkLst>
        </pc:spChg>
        <pc:spChg chg="add del mod">
          <ac:chgData name="clay jackson" userId="6154efbec6b8f98b" providerId="LiveId" clId="{F83A318E-E425-46F7-9011-387FBE74A896}" dt="2024-04-30T15:27:14" v="3229" actId="403"/>
          <ac:spMkLst>
            <pc:docMk/>
            <pc:sldMk cId="4011217861" sldId="260"/>
            <ac:spMk id="3" creationId="{96CB251C-88F5-0748-7F91-0508550404A9}"/>
          </ac:spMkLst>
        </pc:spChg>
        <pc:spChg chg="add">
          <ac:chgData name="clay jackson" userId="6154efbec6b8f98b" providerId="LiveId" clId="{F83A318E-E425-46F7-9011-387FBE74A896}" dt="2024-04-30T15:23:20.460" v="3207" actId="26606"/>
          <ac:spMkLst>
            <pc:docMk/>
            <pc:sldMk cId="4011217861" sldId="260"/>
            <ac:spMk id="7" creationId="{DB17E863-922E-4C26-BD64-E8FD41D28661}"/>
          </ac:spMkLst>
        </pc:spChg>
        <pc:spChg chg="add">
          <ac:chgData name="clay jackson" userId="6154efbec6b8f98b" providerId="LiveId" clId="{F83A318E-E425-46F7-9011-387FBE74A896}" dt="2024-04-30T15:23:20.460" v="3207" actId="26606"/>
          <ac:spMkLst>
            <pc:docMk/>
            <pc:sldMk cId="4011217861" sldId="260"/>
            <ac:spMk id="8" creationId="{100EDD19-6802-4EC3-95CE-CFFAB042CFD6}"/>
          </ac:spMkLst>
        </pc:spChg>
        <pc:spChg chg="add del">
          <ac:chgData name="clay jackson" userId="6154efbec6b8f98b" providerId="LiveId" clId="{F83A318E-E425-46F7-9011-387FBE74A896}" dt="2024-04-30T15:22:42.163" v="3198" actId="26606"/>
          <ac:spMkLst>
            <pc:docMk/>
            <pc:sldMk cId="4011217861" sldId="260"/>
            <ac:spMk id="10" creationId="{B50AB553-2A96-4A92-96F2-93548E096954}"/>
          </ac:spMkLst>
        </pc:spChg>
        <pc:graphicFrameChg chg="add del">
          <ac:chgData name="clay jackson" userId="6154efbec6b8f98b" providerId="LiveId" clId="{F83A318E-E425-46F7-9011-387FBE74A896}" dt="2024-04-30T15:22:42.163" v="3198" actId="26606"/>
          <ac:graphicFrameMkLst>
            <pc:docMk/>
            <pc:sldMk cId="4011217861" sldId="260"/>
            <ac:graphicFrameMk id="5" creationId="{86AFA73D-5ADB-2126-AAAB-54BB3BEC4BB0}"/>
          </ac:graphicFrameMkLst>
        </pc:graphicFrameChg>
        <pc:picChg chg="add del">
          <ac:chgData name="clay jackson" userId="6154efbec6b8f98b" providerId="LiveId" clId="{F83A318E-E425-46F7-9011-387FBE74A896}" dt="2024-04-30T15:22:42.163" v="3198" actId="26606"/>
          <ac:picMkLst>
            <pc:docMk/>
            <pc:sldMk cId="4011217861" sldId="260"/>
            <ac:picMk id="6" creationId="{F53D4E8C-1304-0605-88B6-4C1F6F9053EB}"/>
          </ac:picMkLst>
        </pc:picChg>
        <pc:picChg chg="add mod">
          <ac:chgData name="clay jackson" userId="6154efbec6b8f98b" providerId="LiveId" clId="{F83A318E-E425-46F7-9011-387FBE74A896}" dt="2024-04-30T15:23:56.261" v="3212" actId="14100"/>
          <ac:picMkLst>
            <pc:docMk/>
            <pc:sldMk cId="4011217861" sldId="260"/>
            <ac:picMk id="3074" creationId="{80CC0BAB-07CD-7096-4DA8-A3434C6A434C}"/>
          </ac:picMkLst>
        </pc:picChg>
      </pc:sldChg>
      <pc:sldChg chg="addSp delSp modSp mod setBg">
        <pc:chgData name="clay jackson" userId="6154efbec6b8f98b" providerId="LiveId" clId="{F83A318E-E425-46F7-9011-387FBE74A896}" dt="2024-04-30T15:22:52.700" v="3200" actId="1076"/>
        <pc:sldMkLst>
          <pc:docMk/>
          <pc:sldMk cId="712743052" sldId="261"/>
        </pc:sldMkLst>
        <pc:spChg chg="mod">
          <ac:chgData name="clay jackson" userId="6154efbec6b8f98b" providerId="LiveId" clId="{F83A318E-E425-46F7-9011-387FBE74A896}" dt="2024-04-30T15:21:19.174" v="3192" actId="26606"/>
          <ac:spMkLst>
            <pc:docMk/>
            <pc:sldMk cId="712743052" sldId="261"/>
            <ac:spMk id="2" creationId="{5814C17A-8C26-8F29-CF93-DF9F2BEC405E}"/>
          </ac:spMkLst>
        </pc:spChg>
        <pc:spChg chg="add del mod">
          <ac:chgData name="clay jackson" userId="6154efbec6b8f98b" providerId="LiveId" clId="{F83A318E-E425-46F7-9011-387FBE74A896}" dt="2024-04-30T15:21:19.174" v="3192" actId="26606"/>
          <ac:spMkLst>
            <pc:docMk/>
            <pc:sldMk cId="712743052" sldId="261"/>
            <ac:spMk id="3" creationId="{C6D61184-AC4C-9554-76D5-7AB35BEC2BA4}"/>
          </ac:spMkLst>
        </pc:spChg>
        <pc:spChg chg="add del">
          <ac:chgData name="clay jackson" userId="6154efbec6b8f98b" providerId="LiveId" clId="{F83A318E-E425-46F7-9011-387FBE74A896}" dt="2024-04-30T15:21:19.142" v="3191" actId="26606"/>
          <ac:spMkLst>
            <pc:docMk/>
            <pc:sldMk cId="712743052" sldId="261"/>
            <ac:spMk id="9" creationId="{5C8908E2-EE49-44D2-9428-A28D2312A8D5}"/>
          </ac:spMkLst>
        </pc:spChg>
        <pc:spChg chg="add del">
          <ac:chgData name="clay jackson" userId="6154efbec6b8f98b" providerId="LiveId" clId="{F83A318E-E425-46F7-9011-387FBE74A896}" dt="2024-04-30T15:21:19.142" v="3191" actId="26606"/>
          <ac:spMkLst>
            <pc:docMk/>
            <pc:sldMk cId="712743052" sldId="261"/>
            <ac:spMk id="15" creationId="{7449A6C7-D15F-4AA5-BFA5-71A404B47016}"/>
          </ac:spMkLst>
        </pc:spChg>
        <pc:spChg chg="add del">
          <ac:chgData name="clay jackson" userId="6154efbec6b8f98b" providerId="LiveId" clId="{F83A318E-E425-46F7-9011-387FBE74A896}" dt="2024-04-30T15:21:19.142" v="3191" actId="26606"/>
          <ac:spMkLst>
            <pc:docMk/>
            <pc:sldMk cId="712743052" sldId="261"/>
            <ac:spMk id="17" creationId="{ED888B23-07FA-482A-96DF-47E31AF1A603}"/>
          </ac:spMkLst>
        </pc:spChg>
        <pc:spChg chg="add">
          <ac:chgData name="clay jackson" userId="6154efbec6b8f98b" providerId="LiveId" clId="{F83A318E-E425-46F7-9011-387FBE74A896}" dt="2024-04-30T15:21:19.174" v="3192" actId="26606"/>
          <ac:spMkLst>
            <pc:docMk/>
            <pc:sldMk cId="712743052" sldId="261"/>
            <ac:spMk id="19" creationId="{2E442304-DDBD-4F7B-8017-36BCC863FB40}"/>
          </ac:spMkLst>
        </pc:spChg>
        <pc:spChg chg="add">
          <ac:chgData name="clay jackson" userId="6154efbec6b8f98b" providerId="LiveId" clId="{F83A318E-E425-46F7-9011-387FBE74A896}" dt="2024-04-30T15:21:19.174" v="3192" actId="26606"/>
          <ac:spMkLst>
            <pc:docMk/>
            <pc:sldMk cId="712743052" sldId="261"/>
            <ac:spMk id="20" creationId="{5E107275-3853-46FD-A241-DE4355A42675}"/>
          </ac:spMkLst>
        </pc:spChg>
        <pc:grpChg chg="add del">
          <ac:chgData name="clay jackson" userId="6154efbec6b8f98b" providerId="LiveId" clId="{F83A318E-E425-46F7-9011-387FBE74A896}" dt="2024-04-30T15:21:19.142" v="3191" actId="26606"/>
          <ac:grpSpMkLst>
            <pc:docMk/>
            <pc:sldMk cId="712743052" sldId="261"/>
            <ac:grpSpMk id="11" creationId="{05314994-6337-4875-8CF5-652CAFE8342C}"/>
          </ac:grpSpMkLst>
        </pc:grpChg>
        <pc:graphicFrameChg chg="add del">
          <ac:chgData name="clay jackson" userId="6154efbec6b8f98b" providerId="LiveId" clId="{F83A318E-E425-46F7-9011-387FBE74A896}" dt="2024-04-30T15:21:19.142" v="3191" actId="26606"/>
          <ac:graphicFrameMkLst>
            <pc:docMk/>
            <pc:sldMk cId="712743052" sldId="261"/>
            <ac:graphicFrameMk id="5" creationId="{8A0BDCA7-DD3D-B03F-A541-B385D9CB6C7C}"/>
          </ac:graphicFrameMkLst>
        </pc:graphicFrameChg>
        <pc:graphicFrameChg chg="add">
          <ac:chgData name="clay jackson" userId="6154efbec6b8f98b" providerId="LiveId" clId="{F83A318E-E425-46F7-9011-387FBE74A896}" dt="2024-04-30T15:21:19.174" v="3192" actId="26606"/>
          <ac:graphicFrameMkLst>
            <pc:docMk/>
            <pc:sldMk cId="712743052" sldId="261"/>
            <ac:graphicFrameMk id="21" creationId="{C8E55FC4-162F-F21B-DB3E-B497E27C5B9D}"/>
          </ac:graphicFrameMkLst>
        </pc:graphicFrameChg>
        <pc:picChg chg="add del mod">
          <ac:chgData name="clay jackson" userId="6154efbec6b8f98b" providerId="LiveId" clId="{F83A318E-E425-46F7-9011-387FBE74A896}" dt="2024-04-30T15:22:40.998" v="3197"/>
          <ac:picMkLst>
            <pc:docMk/>
            <pc:sldMk cId="712743052" sldId="261"/>
            <ac:picMk id="2050" creationId="{FDF482B6-A777-FC32-A775-196A8F5E8B22}"/>
          </ac:picMkLst>
        </pc:picChg>
        <pc:picChg chg="add mod">
          <ac:chgData name="clay jackson" userId="6154efbec6b8f98b" providerId="LiveId" clId="{F83A318E-E425-46F7-9011-387FBE74A896}" dt="2024-04-30T15:22:52.700" v="3200" actId="1076"/>
          <ac:picMkLst>
            <pc:docMk/>
            <pc:sldMk cId="712743052" sldId="261"/>
            <ac:picMk id="2052" creationId="{CAD200DF-EBE5-A017-5C3E-86C2922AF98C}"/>
          </ac:picMkLst>
        </pc:picChg>
      </pc:sldChg>
      <pc:sldChg chg="addSp delSp modSp mod setBg">
        <pc:chgData name="clay jackson" userId="6154efbec6b8f98b" providerId="LiveId" clId="{F83A318E-E425-46F7-9011-387FBE74A896}" dt="2024-04-30T15:29:47.059" v="3254" actId="113"/>
        <pc:sldMkLst>
          <pc:docMk/>
          <pc:sldMk cId="3013806901" sldId="262"/>
        </pc:sldMkLst>
        <pc:spChg chg="mod">
          <ac:chgData name="clay jackson" userId="6154efbec6b8f98b" providerId="LiveId" clId="{F83A318E-E425-46F7-9011-387FBE74A896}" dt="2024-04-30T15:29:47.059" v="3254" actId="113"/>
          <ac:spMkLst>
            <pc:docMk/>
            <pc:sldMk cId="3013806901" sldId="262"/>
            <ac:spMk id="2" creationId="{986CEC05-78CB-2984-AC9B-0C766A9D55FE}"/>
          </ac:spMkLst>
        </pc:spChg>
        <pc:spChg chg="add del">
          <ac:chgData name="clay jackson" userId="6154efbec6b8f98b" providerId="LiveId" clId="{F83A318E-E425-46F7-9011-387FBE74A896}" dt="2024-04-30T15:28:56.020" v="3244" actId="26606"/>
          <ac:spMkLst>
            <pc:docMk/>
            <pc:sldMk cId="3013806901" sldId="262"/>
            <ac:spMk id="14" creationId="{C4879EFC-8E62-4E00-973C-C45EE9EC676D}"/>
          </ac:spMkLst>
        </pc:spChg>
        <pc:spChg chg="add del">
          <ac:chgData name="clay jackson" userId="6154efbec6b8f98b" providerId="LiveId" clId="{F83A318E-E425-46F7-9011-387FBE74A896}" dt="2024-04-30T15:28:56.020" v="3244" actId="26606"/>
          <ac:spMkLst>
            <pc:docMk/>
            <pc:sldMk cId="3013806901" sldId="262"/>
            <ac:spMk id="16" creationId="{D6A9C53F-5F90-40A5-8C85-5412D39C8C68}"/>
          </ac:spMkLst>
        </pc:spChg>
        <pc:spChg chg="add">
          <ac:chgData name="clay jackson" userId="6154efbec6b8f98b" providerId="LiveId" clId="{F83A318E-E425-46F7-9011-387FBE74A896}" dt="2024-04-30T15:28:56.020" v="3244" actId="26606"/>
          <ac:spMkLst>
            <pc:docMk/>
            <pc:sldMk cId="3013806901" sldId="262"/>
            <ac:spMk id="21" creationId="{521C4EA8-6B83-4338-913D-D75D3C4F34D6}"/>
          </ac:spMkLst>
        </pc:spChg>
        <pc:spChg chg="add">
          <ac:chgData name="clay jackson" userId="6154efbec6b8f98b" providerId="LiveId" clId="{F83A318E-E425-46F7-9011-387FBE74A896}" dt="2024-04-30T15:28:56.020" v="3244" actId="26606"/>
          <ac:spMkLst>
            <pc:docMk/>
            <pc:sldMk cId="3013806901" sldId="262"/>
            <ac:spMk id="27" creationId="{04357C93-F0CB-4A1C-8F77-4E9063789819}"/>
          </ac:spMkLst>
        </pc:spChg>
        <pc:grpChg chg="add">
          <ac:chgData name="clay jackson" userId="6154efbec6b8f98b" providerId="LiveId" clId="{F83A318E-E425-46F7-9011-387FBE74A896}" dt="2024-04-30T15:28:56.020" v="3244" actId="26606"/>
          <ac:grpSpMkLst>
            <pc:docMk/>
            <pc:sldMk cId="3013806901" sldId="262"/>
            <ac:grpSpMk id="23" creationId="{3AF6A671-C637-4547-85F4-51B6D1881399}"/>
          </ac:grpSpMkLst>
        </pc:grpChg>
        <pc:picChg chg="mod ord">
          <ac:chgData name="clay jackson" userId="6154efbec6b8f98b" providerId="LiveId" clId="{F83A318E-E425-46F7-9011-387FBE74A896}" dt="2024-04-30T15:29:19.207" v="3250" actId="14100"/>
          <ac:picMkLst>
            <pc:docMk/>
            <pc:sldMk cId="3013806901" sldId="262"/>
            <ac:picMk id="7" creationId="{C88E1118-70ED-96A5-9815-B88AB4D6A28F}"/>
          </ac:picMkLst>
        </pc:picChg>
        <pc:picChg chg="mod">
          <ac:chgData name="clay jackson" userId="6154efbec6b8f98b" providerId="LiveId" clId="{F83A318E-E425-46F7-9011-387FBE74A896}" dt="2024-04-30T15:29:08.842" v="3247" actId="14100"/>
          <ac:picMkLst>
            <pc:docMk/>
            <pc:sldMk cId="3013806901" sldId="262"/>
            <ac:picMk id="9" creationId="{E982F34A-52D5-95E2-BE17-F787299FA04D}"/>
          </ac:picMkLst>
        </pc:picChg>
      </pc:sldChg>
      <pc:sldChg chg="modSp mod">
        <pc:chgData name="clay jackson" userId="6154efbec6b8f98b" providerId="LiveId" clId="{F83A318E-E425-46F7-9011-387FBE74A896}" dt="2024-04-30T15:29:39.053" v="3253" actId="115"/>
        <pc:sldMkLst>
          <pc:docMk/>
          <pc:sldMk cId="3914056363" sldId="263"/>
        </pc:sldMkLst>
        <pc:spChg chg="mod">
          <ac:chgData name="clay jackson" userId="6154efbec6b8f98b" providerId="LiveId" clId="{F83A318E-E425-46F7-9011-387FBE74A896}" dt="2024-04-30T15:29:39.053" v="3253" actId="115"/>
          <ac:spMkLst>
            <pc:docMk/>
            <pc:sldMk cId="3914056363" sldId="263"/>
            <ac:spMk id="2" creationId="{D0450E5E-7B82-1F8E-7B13-7F2C4C31DF8D}"/>
          </ac:spMkLst>
        </pc:spChg>
      </pc:sldChg>
      <pc:sldChg chg="modSp mod">
        <pc:chgData name="clay jackson" userId="6154efbec6b8f98b" providerId="LiveId" clId="{F83A318E-E425-46F7-9011-387FBE74A896}" dt="2024-04-30T15:30:00.862" v="3257" actId="122"/>
        <pc:sldMkLst>
          <pc:docMk/>
          <pc:sldMk cId="4242044980" sldId="264"/>
        </pc:sldMkLst>
        <pc:spChg chg="mod">
          <ac:chgData name="clay jackson" userId="6154efbec6b8f98b" providerId="LiveId" clId="{F83A318E-E425-46F7-9011-387FBE74A896}" dt="2024-04-30T15:30:00.862" v="3257" actId="122"/>
          <ac:spMkLst>
            <pc:docMk/>
            <pc:sldMk cId="4242044980" sldId="264"/>
            <ac:spMk id="2" creationId="{D0450E5E-7B82-1F8E-7B13-7F2C4C31DF8D}"/>
          </ac:spMkLst>
        </pc:spChg>
      </pc:sldChg>
      <pc:sldChg chg="addSp modSp mod">
        <pc:chgData name="clay jackson" userId="6154efbec6b8f98b" providerId="LiveId" clId="{F83A318E-E425-46F7-9011-387FBE74A896}" dt="2024-04-30T17:04:32.891" v="3384" actId="207"/>
        <pc:sldMkLst>
          <pc:docMk/>
          <pc:sldMk cId="2914495953" sldId="265"/>
        </pc:sldMkLst>
        <pc:spChg chg="mod">
          <ac:chgData name="clay jackson" userId="6154efbec6b8f98b" providerId="LiveId" clId="{F83A318E-E425-46F7-9011-387FBE74A896}" dt="2024-04-30T15:34:16.701" v="3313" actId="1076"/>
          <ac:spMkLst>
            <pc:docMk/>
            <pc:sldMk cId="2914495953" sldId="265"/>
            <ac:spMk id="2" creationId="{0EB30862-D924-9996-CFF3-5B4B5DBCEA6A}"/>
          </ac:spMkLst>
        </pc:spChg>
        <pc:spChg chg="mod">
          <ac:chgData name="clay jackson" userId="6154efbec6b8f98b" providerId="LiveId" clId="{F83A318E-E425-46F7-9011-387FBE74A896}" dt="2024-04-30T15:34:22.073" v="3314" actId="115"/>
          <ac:spMkLst>
            <pc:docMk/>
            <pc:sldMk cId="2914495953" sldId="265"/>
            <ac:spMk id="3" creationId="{7B63623F-E5B5-FF64-FFCE-60F1B0F6F8B2}"/>
          </ac:spMkLst>
        </pc:spChg>
        <pc:spChg chg="add mod">
          <ac:chgData name="clay jackson" userId="6154efbec6b8f98b" providerId="LiveId" clId="{F83A318E-E425-46F7-9011-387FBE74A896}" dt="2024-04-30T17:04:05.668" v="3378" actId="207"/>
          <ac:spMkLst>
            <pc:docMk/>
            <pc:sldMk cId="2914495953" sldId="265"/>
            <ac:spMk id="4" creationId="{B2BD3CD6-E563-0720-08A3-6ABE40B56F30}"/>
          </ac:spMkLst>
        </pc:spChg>
        <pc:spChg chg="add mod">
          <ac:chgData name="clay jackson" userId="6154efbec6b8f98b" providerId="LiveId" clId="{F83A318E-E425-46F7-9011-387FBE74A896}" dt="2024-04-30T17:03:57.231" v="3376" actId="207"/>
          <ac:spMkLst>
            <pc:docMk/>
            <pc:sldMk cId="2914495953" sldId="265"/>
            <ac:spMk id="5" creationId="{25F4F2CA-E698-CD60-6DCA-7D105F6BF810}"/>
          </ac:spMkLst>
        </pc:spChg>
        <pc:spChg chg="add mod">
          <ac:chgData name="clay jackson" userId="6154efbec6b8f98b" providerId="LiveId" clId="{F83A318E-E425-46F7-9011-387FBE74A896}" dt="2024-04-30T17:04:14.511" v="3380" actId="207"/>
          <ac:spMkLst>
            <pc:docMk/>
            <pc:sldMk cId="2914495953" sldId="265"/>
            <ac:spMk id="6" creationId="{A46FFB89-D838-D18D-58F9-CAF56AF1AEB3}"/>
          </ac:spMkLst>
        </pc:spChg>
        <pc:spChg chg="add mod">
          <ac:chgData name="clay jackson" userId="6154efbec6b8f98b" providerId="LiveId" clId="{F83A318E-E425-46F7-9011-387FBE74A896}" dt="2024-04-30T17:04:21.719" v="3382" actId="207"/>
          <ac:spMkLst>
            <pc:docMk/>
            <pc:sldMk cId="2914495953" sldId="265"/>
            <ac:spMk id="7" creationId="{97C15B16-B547-2298-55F0-627A91F45D04}"/>
          </ac:spMkLst>
        </pc:spChg>
        <pc:spChg chg="add mod">
          <ac:chgData name="clay jackson" userId="6154efbec6b8f98b" providerId="LiveId" clId="{F83A318E-E425-46F7-9011-387FBE74A896}" dt="2024-04-30T17:04:32.891" v="3384" actId="207"/>
          <ac:spMkLst>
            <pc:docMk/>
            <pc:sldMk cId="2914495953" sldId="265"/>
            <ac:spMk id="8" creationId="{068570BF-E644-5858-4882-74355EE21189}"/>
          </ac:spMkLst>
        </pc:spChg>
      </pc:sldChg>
      <pc:sldChg chg="addSp delSp modSp mod setBg">
        <pc:chgData name="clay jackson" userId="6154efbec6b8f98b" providerId="LiveId" clId="{F83A318E-E425-46F7-9011-387FBE74A896}" dt="2024-04-30T17:02:17.900" v="3361" actId="14100"/>
        <pc:sldMkLst>
          <pc:docMk/>
          <pc:sldMk cId="1867677608" sldId="266"/>
        </pc:sldMkLst>
        <pc:spChg chg="mod">
          <ac:chgData name="clay jackson" userId="6154efbec6b8f98b" providerId="LiveId" clId="{F83A318E-E425-46F7-9011-387FBE74A896}" dt="2024-04-30T15:37:12.461" v="3358" actId="113"/>
          <ac:spMkLst>
            <pc:docMk/>
            <pc:sldMk cId="1867677608" sldId="266"/>
            <ac:spMk id="2" creationId="{27F06451-3DA4-0AC8-5E81-7E02DB9CA64D}"/>
          </ac:spMkLst>
        </pc:spChg>
        <pc:spChg chg="mod">
          <ac:chgData name="clay jackson" userId="6154efbec6b8f98b" providerId="LiveId" clId="{F83A318E-E425-46F7-9011-387FBE74A896}" dt="2024-04-30T15:37:21.418" v="3360" actId="14100"/>
          <ac:spMkLst>
            <pc:docMk/>
            <pc:sldMk cId="1867677608" sldId="266"/>
            <ac:spMk id="3" creationId="{F7B03FCA-66C5-4A9C-8ED8-DE55FD8DDB60}"/>
          </ac:spMkLst>
        </pc:spChg>
        <pc:spChg chg="add del">
          <ac:chgData name="clay jackson" userId="6154efbec6b8f98b" providerId="LiveId" clId="{F83A318E-E425-46F7-9011-387FBE74A896}" dt="2024-04-30T15:37:03.809" v="3356" actId="26606"/>
          <ac:spMkLst>
            <pc:docMk/>
            <pc:sldMk cId="1867677608" sldId="266"/>
            <ac:spMk id="10" creationId="{47942995-B07F-4636-9A06-C6A104B260A8}"/>
          </ac:spMkLst>
        </pc:spChg>
        <pc:spChg chg="add del">
          <ac:chgData name="clay jackson" userId="6154efbec6b8f98b" providerId="LiveId" clId="{F83A318E-E425-46F7-9011-387FBE74A896}" dt="2024-04-30T15:37:03.809" v="3356" actId="26606"/>
          <ac:spMkLst>
            <pc:docMk/>
            <pc:sldMk cId="1867677608" sldId="266"/>
            <ac:spMk id="17" creationId="{B81933D1-5615-42C7-9C0B-4EB7105CCE2D}"/>
          </ac:spMkLst>
        </pc:spChg>
        <pc:spChg chg="add del">
          <ac:chgData name="clay jackson" userId="6154efbec6b8f98b" providerId="LiveId" clId="{F83A318E-E425-46F7-9011-387FBE74A896}" dt="2024-04-30T15:37:03.809" v="3356" actId="26606"/>
          <ac:spMkLst>
            <pc:docMk/>
            <pc:sldMk cId="1867677608" sldId="266"/>
            <ac:spMk id="19" creationId="{19C9EAEA-39D0-4B0E-A0EB-51E7B26740B1}"/>
          </ac:spMkLst>
        </pc:spChg>
        <pc:spChg chg="add">
          <ac:chgData name="clay jackson" userId="6154efbec6b8f98b" providerId="LiveId" clId="{F83A318E-E425-46F7-9011-387FBE74A896}" dt="2024-04-30T15:37:03.809" v="3357" actId="26606"/>
          <ac:spMkLst>
            <pc:docMk/>
            <pc:sldMk cId="1867677608" sldId="266"/>
            <ac:spMk id="21" creationId="{2B97F24A-32CE-4C1C-A50D-3016B394DCFB}"/>
          </ac:spMkLst>
        </pc:spChg>
        <pc:spChg chg="add">
          <ac:chgData name="clay jackson" userId="6154efbec6b8f98b" providerId="LiveId" clId="{F83A318E-E425-46F7-9011-387FBE74A896}" dt="2024-04-30T15:37:03.809" v="3357" actId="26606"/>
          <ac:spMkLst>
            <pc:docMk/>
            <pc:sldMk cId="1867677608" sldId="266"/>
            <ac:spMk id="22" creationId="{CD8B4F24-440B-49E9-B85D-733523DC064B}"/>
          </ac:spMkLst>
        </pc:spChg>
        <pc:grpChg chg="add del">
          <ac:chgData name="clay jackson" userId="6154efbec6b8f98b" providerId="LiveId" clId="{F83A318E-E425-46F7-9011-387FBE74A896}" dt="2024-04-30T15:37:03.809" v="3356" actId="26606"/>
          <ac:grpSpMkLst>
            <pc:docMk/>
            <pc:sldMk cId="1867677608" sldId="266"/>
            <ac:grpSpMk id="12" creationId="{032D8612-31EB-44CF-A1D0-14FD4C705424}"/>
          </ac:grpSpMkLst>
        </pc:grpChg>
        <pc:picChg chg="mod">
          <ac:chgData name="clay jackson" userId="6154efbec6b8f98b" providerId="LiveId" clId="{F83A318E-E425-46F7-9011-387FBE74A896}" dt="2024-04-30T17:02:17.900" v="3361" actId="14100"/>
          <ac:picMkLst>
            <pc:docMk/>
            <pc:sldMk cId="1867677608" sldId="266"/>
            <ac:picMk id="5" creationId="{57C3C75C-B5CB-38F1-1AAE-04A041E5B9D6}"/>
          </ac:picMkLst>
        </pc:picChg>
      </pc:sldChg>
      <pc:sldChg chg="addSp delSp modSp add mod">
        <pc:chgData name="clay jackson" userId="6154efbec6b8f98b" providerId="LiveId" clId="{F83A318E-E425-46F7-9011-387FBE74A896}" dt="2024-04-30T17:02:59.890" v="3369" actId="113"/>
        <pc:sldMkLst>
          <pc:docMk/>
          <pc:sldMk cId="2237033172" sldId="267"/>
        </pc:sldMkLst>
        <pc:spChg chg="mod">
          <ac:chgData name="clay jackson" userId="6154efbec6b8f98b" providerId="LiveId" clId="{F83A318E-E425-46F7-9011-387FBE74A896}" dt="2024-04-30T17:02:27.312" v="3363" actId="115"/>
          <ac:spMkLst>
            <pc:docMk/>
            <pc:sldMk cId="2237033172" sldId="267"/>
            <ac:spMk id="2" creationId="{D0450E5E-7B82-1F8E-7B13-7F2C4C31DF8D}"/>
          </ac:spMkLst>
        </pc:spChg>
        <pc:spChg chg="add mod">
          <ac:chgData name="clay jackson" userId="6154efbec6b8f98b" providerId="LiveId" clId="{F83A318E-E425-46F7-9011-387FBE74A896}" dt="2024-04-30T17:02:39.583" v="3365" actId="113"/>
          <ac:spMkLst>
            <pc:docMk/>
            <pc:sldMk cId="2237033172" sldId="267"/>
            <ac:spMk id="6" creationId="{33F6EEBD-7F69-E8A8-A31E-BF99CB141841}"/>
          </ac:spMkLst>
        </pc:spChg>
        <pc:spChg chg="add mod">
          <ac:chgData name="clay jackson" userId="6154efbec6b8f98b" providerId="LiveId" clId="{F83A318E-E425-46F7-9011-387FBE74A896}" dt="2024-04-30T17:02:44.429" v="3366" actId="113"/>
          <ac:spMkLst>
            <pc:docMk/>
            <pc:sldMk cId="2237033172" sldId="267"/>
            <ac:spMk id="8" creationId="{08847F8C-AB35-857C-869A-74A221891E81}"/>
          </ac:spMkLst>
        </pc:spChg>
        <pc:spChg chg="add mod">
          <ac:chgData name="clay jackson" userId="6154efbec6b8f98b" providerId="LiveId" clId="{F83A318E-E425-46F7-9011-387FBE74A896}" dt="2024-04-30T17:02:55.201" v="3368" actId="113"/>
          <ac:spMkLst>
            <pc:docMk/>
            <pc:sldMk cId="2237033172" sldId="267"/>
            <ac:spMk id="9" creationId="{109043C2-A8E8-F8F8-5B65-DCC8754E405E}"/>
          </ac:spMkLst>
        </pc:spChg>
        <pc:spChg chg="add mod">
          <ac:chgData name="clay jackson" userId="6154efbec6b8f98b" providerId="LiveId" clId="{F83A318E-E425-46F7-9011-387FBE74A896}" dt="2024-04-30T17:02:49.326" v="3367" actId="113"/>
          <ac:spMkLst>
            <pc:docMk/>
            <pc:sldMk cId="2237033172" sldId="267"/>
            <ac:spMk id="11" creationId="{F02559F5-A5C8-3858-A375-FEDFDEF82DC7}"/>
          </ac:spMkLst>
        </pc:spChg>
        <pc:spChg chg="del">
          <ac:chgData name="clay jackson" userId="6154efbec6b8f98b" providerId="LiveId" clId="{F83A318E-E425-46F7-9011-387FBE74A896}" dt="2024-04-30T12:43:39.343" v="137" actId="478"/>
          <ac:spMkLst>
            <pc:docMk/>
            <pc:sldMk cId="2237033172" sldId="267"/>
            <ac:spMk id="12" creationId="{536C19C0-72F1-8DE9-5B05-909D895F5528}"/>
          </ac:spMkLst>
        </pc:spChg>
        <pc:spChg chg="mod">
          <ac:chgData name="clay jackson" userId="6154efbec6b8f98b" providerId="LiveId" clId="{F83A318E-E425-46F7-9011-387FBE74A896}" dt="2024-04-30T17:02:34.068" v="3364" actId="113"/>
          <ac:spMkLst>
            <pc:docMk/>
            <pc:sldMk cId="2237033172" sldId="267"/>
            <ac:spMk id="15" creationId="{FA655694-EADD-6AE4-D8F9-06B0E067AADD}"/>
          </ac:spMkLst>
        </pc:spChg>
        <pc:spChg chg="add mod">
          <ac:chgData name="clay jackson" userId="6154efbec6b8f98b" providerId="LiveId" clId="{F83A318E-E425-46F7-9011-387FBE74A896}" dt="2024-04-30T17:02:59.890" v="3369" actId="113"/>
          <ac:spMkLst>
            <pc:docMk/>
            <pc:sldMk cId="2237033172" sldId="267"/>
            <ac:spMk id="16" creationId="{1444B1E8-7AA7-F53D-B56A-2D90077CB891}"/>
          </ac:spMkLst>
        </pc:spChg>
        <pc:spChg chg="del">
          <ac:chgData name="clay jackson" userId="6154efbec6b8f98b" providerId="LiveId" clId="{F83A318E-E425-46F7-9011-387FBE74A896}" dt="2024-04-30T12:43:38.097" v="136" actId="478"/>
          <ac:spMkLst>
            <pc:docMk/>
            <pc:sldMk cId="2237033172" sldId="267"/>
            <ac:spMk id="19" creationId="{D6AE50F7-3927-6440-32AA-88D88BBC7DF4}"/>
          </ac:spMkLst>
        </pc:spChg>
        <pc:picChg chg="del">
          <ac:chgData name="clay jackson" userId="6154efbec6b8f98b" providerId="LiveId" clId="{F83A318E-E425-46F7-9011-387FBE74A896}" dt="2024-04-30T12:42:08.166" v="34" actId="478"/>
          <ac:picMkLst>
            <pc:docMk/>
            <pc:sldMk cId="2237033172" sldId="267"/>
            <ac:picMk id="4" creationId="{7B60EFC8-7D28-17C0-D2E1-E6005C0A71F5}"/>
          </ac:picMkLst>
        </pc:picChg>
        <pc:picChg chg="add mod">
          <ac:chgData name="clay jackson" userId="6154efbec6b8f98b" providerId="LiveId" clId="{F83A318E-E425-46F7-9011-387FBE74A896}" dt="2024-04-30T12:42:30.937" v="39" actId="1076"/>
          <ac:picMkLst>
            <pc:docMk/>
            <pc:sldMk cId="2237033172" sldId="267"/>
            <ac:picMk id="5" creationId="{A50C8A48-685A-D8DB-03D4-9767C58022BE}"/>
          </ac:picMkLst>
        </pc:picChg>
        <pc:picChg chg="del">
          <ac:chgData name="clay jackson" userId="6154efbec6b8f98b" providerId="LiveId" clId="{F83A318E-E425-46F7-9011-387FBE74A896}" dt="2024-04-30T12:42:08.585" v="35" actId="478"/>
          <ac:picMkLst>
            <pc:docMk/>
            <pc:sldMk cId="2237033172" sldId="267"/>
            <ac:picMk id="7" creationId="{EE4EB97F-08FE-1776-5126-1B223DC64E3D}"/>
          </ac:picMkLst>
        </pc:picChg>
        <pc:picChg chg="del">
          <ac:chgData name="clay jackson" userId="6154efbec6b8f98b" providerId="LiveId" clId="{F83A318E-E425-46F7-9011-387FBE74A896}" dt="2024-04-30T12:42:09.177" v="36" actId="478"/>
          <ac:picMkLst>
            <pc:docMk/>
            <pc:sldMk cId="2237033172" sldId="267"/>
            <ac:picMk id="10" creationId="{E9214AFB-4604-A4D3-AB0E-DE28FFF95E58}"/>
          </ac:picMkLst>
        </pc:picChg>
        <pc:picChg chg="add mod">
          <ac:chgData name="clay jackson" userId="6154efbec6b8f98b" providerId="LiveId" clId="{F83A318E-E425-46F7-9011-387FBE74A896}" dt="2024-04-30T12:44:27.082" v="148" actId="14100"/>
          <ac:picMkLst>
            <pc:docMk/>
            <pc:sldMk cId="2237033172" sldId="267"/>
            <ac:picMk id="18" creationId="{83C40BFD-7E89-E38D-58B0-A8CAF243CD0B}"/>
          </ac:picMkLst>
        </pc:picChg>
        <pc:picChg chg="add mod">
          <ac:chgData name="clay jackson" userId="6154efbec6b8f98b" providerId="LiveId" clId="{F83A318E-E425-46F7-9011-387FBE74A896}" dt="2024-04-30T12:45:34.906" v="159" actId="14100"/>
          <ac:picMkLst>
            <pc:docMk/>
            <pc:sldMk cId="2237033172" sldId="267"/>
            <ac:picMk id="21" creationId="{831C6F29-C645-A369-42A2-AA826E191004}"/>
          </ac:picMkLst>
        </pc:picChg>
      </pc:sldChg>
      <pc:sldChg chg="addSp modSp new mod setBg">
        <pc:chgData name="clay jackson" userId="6154efbec6b8f98b" providerId="LiveId" clId="{F83A318E-E425-46F7-9011-387FBE74A896}" dt="2024-04-30T17:03:33.836" v="3374" actId="113"/>
        <pc:sldMkLst>
          <pc:docMk/>
          <pc:sldMk cId="1554458944" sldId="268"/>
        </pc:sldMkLst>
        <pc:spChg chg="mod">
          <ac:chgData name="clay jackson" userId="6154efbec6b8f98b" providerId="LiveId" clId="{F83A318E-E425-46F7-9011-387FBE74A896}" dt="2024-04-30T17:03:28.595" v="3373" actId="14100"/>
          <ac:spMkLst>
            <pc:docMk/>
            <pc:sldMk cId="1554458944" sldId="268"/>
            <ac:spMk id="2" creationId="{B73048B3-D533-CF3F-CCDF-20793CE46D0D}"/>
          </ac:spMkLst>
        </pc:spChg>
        <pc:spChg chg="mod">
          <ac:chgData name="clay jackson" userId="6154efbec6b8f98b" providerId="LiveId" clId="{F83A318E-E425-46F7-9011-387FBE74A896}" dt="2024-04-30T17:03:33.836" v="3374" actId="113"/>
          <ac:spMkLst>
            <pc:docMk/>
            <pc:sldMk cId="1554458944" sldId="268"/>
            <ac:spMk id="3" creationId="{60E83DB4-CD0A-FFEC-8604-E146C964E7E2}"/>
          </ac:spMkLst>
        </pc:spChg>
        <pc:spChg chg="add">
          <ac:chgData name="clay jackson" userId="6154efbec6b8f98b" providerId="LiveId" clId="{F83A318E-E425-46F7-9011-387FBE74A896}" dt="2024-04-30T17:03:10.322" v="3370" actId="26606"/>
          <ac:spMkLst>
            <pc:docMk/>
            <pc:sldMk cId="1554458944" sldId="268"/>
            <ac:spMk id="10" creationId="{2B97F24A-32CE-4C1C-A50D-3016B394DCFB}"/>
          </ac:spMkLst>
        </pc:spChg>
        <pc:spChg chg="add">
          <ac:chgData name="clay jackson" userId="6154efbec6b8f98b" providerId="LiveId" clId="{F83A318E-E425-46F7-9011-387FBE74A896}" dt="2024-04-30T17:03:10.322" v="3370" actId="26606"/>
          <ac:spMkLst>
            <pc:docMk/>
            <pc:sldMk cId="1554458944" sldId="268"/>
            <ac:spMk id="12" creationId="{CD8B4F24-440B-49E9-B85D-733523DC064B}"/>
          </ac:spMkLst>
        </pc:spChg>
        <pc:picChg chg="add mod">
          <ac:chgData name="clay jackson" userId="6154efbec6b8f98b" providerId="LiveId" clId="{F83A318E-E425-46F7-9011-387FBE74A896}" dt="2024-04-30T17:03:19.007" v="3371" actId="14100"/>
          <ac:picMkLst>
            <pc:docMk/>
            <pc:sldMk cId="1554458944" sldId="268"/>
            <ac:picMk id="5" creationId="{E21CDF17-A7CD-960C-1DF6-0D7C839F1D37}"/>
          </ac:picMkLst>
        </pc:picChg>
      </pc:sldChg>
      <pc:sldChg chg="modSp add del mod">
        <pc:chgData name="clay jackson" userId="6154efbec6b8f98b" providerId="LiveId" clId="{F83A318E-E425-46F7-9011-387FBE74A896}" dt="2024-04-30T17:07:24.875" v="3520" actId="2696"/>
        <pc:sldMkLst>
          <pc:docMk/>
          <pc:sldMk cId="4471274" sldId="269"/>
        </pc:sldMkLst>
        <pc:spChg chg="mod">
          <ac:chgData name="clay jackson" userId="6154efbec6b8f98b" providerId="LiveId" clId="{F83A318E-E425-46F7-9011-387FBE74A896}" dt="2024-04-30T12:48:51.753" v="301" actId="20577"/>
          <ac:spMkLst>
            <pc:docMk/>
            <pc:sldMk cId="4471274" sldId="269"/>
            <ac:spMk id="2" creationId="{0EB30862-D924-9996-CFF3-5B4B5DBCEA6A}"/>
          </ac:spMkLst>
        </pc:spChg>
        <pc:spChg chg="mod">
          <ac:chgData name="clay jackson" userId="6154efbec6b8f98b" providerId="LiveId" clId="{F83A318E-E425-46F7-9011-387FBE74A896}" dt="2024-04-30T13:38:26.424" v="3189" actId="20577"/>
          <ac:spMkLst>
            <pc:docMk/>
            <pc:sldMk cId="4471274" sldId="269"/>
            <ac:spMk id="3" creationId="{7B63623F-E5B5-FF64-FFCE-60F1B0F6F8B2}"/>
          </ac:spMkLst>
        </pc:spChg>
      </pc:sldChg>
      <pc:sldChg chg="addSp modSp new mod setBg">
        <pc:chgData name="clay jackson" userId="6154efbec6b8f98b" providerId="LiveId" clId="{F83A318E-E425-46F7-9011-387FBE74A896}" dt="2024-04-30T17:08:26.047" v="3535" actId="14100"/>
        <pc:sldMkLst>
          <pc:docMk/>
          <pc:sldMk cId="4292918009" sldId="270"/>
        </pc:sldMkLst>
        <pc:spChg chg="mod">
          <ac:chgData name="clay jackson" userId="6154efbec6b8f98b" providerId="LiveId" clId="{F83A318E-E425-46F7-9011-387FBE74A896}" dt="2024-04-30T17:07:52.083" v="3528" actId="113"/>
          <ac:spMkLst>
            <pc:docMk/>
            <pc:sldMk cId="4292918009" sldId="270"/>
            <ac:spMk id="2" creationId="{A6C97994-F9DB-A5E3-D1EC-045F286D20BF}"/>
          </ac:spMkLst>
        </pc:spChg>
        <pc:spChg chg="mod">
          <ac:chgData name="clay jackson" userId="6154efbec6b8f98b" providerId="LiveId" clId="{F83A318E-E425-46F7-9011-387FBE74A896}" dt="2024-04-30T17:07:58.834" v="3529" actId="113"/>
          <ac:spMkLst>
            <pc:docMk/>
            <pc:sldMk cId="4292918009" sldId="270"/>
            <ac:spMk id="3" creationId="{38CC4EB5-D6A8-49B8-91E8-130F3359FE41}"/>
          </ac:spMkLst>
        </pc:spChg>
        <pc:spChg chg="add">
          <ac:chgData name="clay jackson" userId="6154efbec6b8f98b" providerId="LiveId" clId="{F83A318E-E425-46F7-9011-387FBE74A896}" dt="2024-04-30T17:07:34.679" v="3521" actId="26606"/>
          <ac:spMkLst>
            <pc:docMk/>
            <pc:sldMk cId="4292918009" sldId="270"/>
            <ac:spMk id="12" creationId="{69D47016-023F-44BD-981C-50E7A10A6609}"/>
          </ac:spMkLst>
        </pc:spChg>
        <pc:spChg chg="add">
          <ac:chgData name="clay jackson" userId="6154efbec6b8f98b" providerId="LiveId" clId="{F83A318E-E425-46F7-9011-387FBE74A896}" dt="2024-04-30T17:07:34.679" v="3521" actId="26606"/>
          <ac:spMkLst>
            <pc:docMk/>
            <pc:sldMk cId="4292918009" sldId="270"/>
            <ac:spMk id="14" creationId="{6D8B37B0-0682-433E-BC8D-498C04ABD9A7}"/>
          </ac:spMkLst>
        </pc:spChg>
        <pc:picChg chg="add mod ord">
          <ac:chgData name="clay jackson" userId="6154efbec6b8f98b" providerId="LiveId" clId="{F83A318E-E425-46F7-9011-387FBE74A896}" dt="2024-04-30T17:08:26.047" v="3535" actId="14100"/>
          <ac:picMkLst>
            <pc:docMk/>
            <pc:sldMk cId="4292918009" sldId="270"/>
            <ac:picMk id="5" creationId="{8E60C207-EB0F-5D19-53BD-386002C96084}"/>
          </ac:picMkLst>
        </pc:picChg>
        <pc:picChg chg="add mod">
          <ac:chgData name="clay jackson" userId="6154efbec6b8f98b" providerId="LiveId" clId="{F83A318E-E425-46F7-9011-387FBE74A896}" dt="2024-04-30T17:08:13.374" v="3532" actId="14100"/>
          <ac:picMkLst>
            <pc:docMk/>
            <pc:sldMk cId="4292918009" sldId="270"/>
            <ac:picMk id="7" creationId="{D98A0A9B-0D0F-B52D-0433-02BD3533A944}"/>
          </ac:picMkLst>
        </pc:picChg>
      </pc:sldChg>
      <pc:sldChg chg="addSp modSp new mod setBg">
        <pc:chgData name="clay jackson" userId="6154efbec6b8f98b" providerId="LiveId" clId="{F83A318E-E425-46F7-9011-387FBE74A896}" dt="2024-04-30T17:09:21.862" v="3543" actId="14100"/>
        <pc:sldMkLst>
          <pc:docMk/>
          <pc:sldMk cId="3309860010" sldId="271"/>
        </pc:sldMkLst>
        <pc:spChg chg="mod">
          <ac:chgData name="clay jackson" userId="6154efbec6b8f98b" providerId="LiveId" clId="{F83A318E-E425-46F7-9011-387FBE74A896}" dt="2024-04-30T17:08:49.557" v="3538" actId="14100"/>
          <ac:spMkLst>
            <pc:docMk/>
            <pc:sldMk cId="3309860010" sldId="271"/>
            <ac:spMk id="2" creationId="{8ECE7981-91B2-010C-2F8C-FA3194A02B92}"/>
          </ac:spMkLst>
        </pc:spChg>
        <pc:spChg chg="mod">
          <ac:chgData name="clay jackson" userId="6154efbec6b8f98b" providerId="LiveId" clId="{F83A318E-E425-46F7-9011-387FBE74A896}" dt="2024-04-30T17:08:56.236" v="3539" actId="113"/>
          <ac:spMkLst>
            <pc:docMk/>
            <pc:sldMk cId="3309860010" sldId="271"/>
            <ac:spMk id="3" creationId="{2FC70CCA-96E6-124F-1B86-6AD1BB668DE8}"/>
          </ac:spMkLst>
        </pc:spChg>
        <pc:spChg chg="add">
          <ac:chgData name="clay jackson" userId="6154efbec6b8f98b" providerId="LiveId" clId="{F83A318E-E425-46F7-9011-387FBE74A896}" dt="2024-04-30T17:08:39.659" v="3536" actId="26606"/>
          <ac:spMkLst>
            <pc:docMk/>
            <pc:sldMk cId="3309860010" sldId="271"/>
            <ac:spMk id="10" creationId="{32AEEBC8-9D30-42EF-95F2-386C2653FBF0}"/>
          </ac:spMkLst>
        </pc:spChg>
        <pc:spChg chg="add">
          <ac:chgData name="clay jackson" userId="6154efbec6b8f98b" providerId="LiveId" clId="{F83A318E-E425-46F7-9011-387FBE74A896}" dt="2024-04-30T17:08:39.659" v="3536" actId="26606"/>
          <ac:spMkLst>
            <pc:docMk/>
            <pc:sldMk cId="3309860010" sldId="271"/>
            <ac:spMk id="12" creationId="{2E92FA66-67D7-4CB4-94D3-E643A9AD4757}"/>
          </ac:spMkLst>
        </pc:spChg>
        <pc:picChg chg="add mod">
          <ac:chgData name="clay jackson" userId="6154efbec6b8f98b" providerId="LiveId" clId="{F83A318E-E425-46F7-9011-387FBE74A896}" dt="2024-04-30T17:09:21.862" v="3543" actId="14100"/>
          <ac:picMkLst>
            <pc:docMk/>
            <pc:sldMk cId="3309860010" sldId="271"/>
            <ac:picMk id="5" creationId="{F503E2D5-2FFA-59AF-2DF0-B4B337BBDF7D}"/>
          </ac:picMkLst>
        </pc:picChg>
      </pc:sldChg>
      <pc:sldChg chg="addSp modSp new mod setBg">
        <pc:chgData name="clay jackson" userId="6154efbec6b8f98b" providerId="LiveId" clId="{F83A318E-E425-46F7-9011-387FBE74A896}" dt="2024-04-30T17:11:58.323" v="3569" actId="208"/>
        <pc:sldMkLst>
          <pc:docMk/>
          <pc:sldMk cId="1286741328" sldId="272"/>
        </pc:sldMkLst>
        <pc:spChg chg="mod">
          <ac:chgData name="clay jackson" userId="6154efbec6b8f98b" providerId="LiveId" clId="{F83A318E-E425-46F7-9011-387FBE74A896}" dt="2024-04-30T17:09:58.090" v="3546" actId="115"/>
          <ac:spMkLst>
            <pc:docMk/>
            <pc:sldMk cId="1286741328" sldId="272"/>
            <ac:spMk id="2" creationId="{1E8CC003-2217-54EB-5877-54AF12F9004E}"/>
          </ac:spMkLst>
        </pc:spChg>
        <pc:spChg chg="mod">
          <ac:chgData name="clay jackson" userId="6154efbec6b8f98b" providerId="LiveId" clId="{F83A318E-E425-46F7-9011-387FBE74A896}" dt="2024-04-30T17:11:53.127" v="3568" actId="2711"/>
          <ac:spMkLst>
            <pc:docMk/>
            <pc:sldMk cId="1286741328" sldId="272"/>
            <ac:spMk id="3" creationId="{1CB988D1-B443-3DC9-4061-ED0DF1F328A8}"/>
          </ac:spMkLst>
        </pc:spChg>
        <pc:spChg chg="add">
          <ac:chgData name="clay jackson" userId="6154efbec6b8f98b" providerId="LiveId" clId="{F83A318E-E425-46F7-9011-387FBE74A896}" dt="2024-04-30T17:09:50.221" v="3544" actId="26606"/>
          <ac:spMkLst>
            <pc:docMk/>
            <pc:sldMk cId="1286741328" sldId="272"/>
            <ac:spMk id="10" creationId="{7FF47CB7-972F-479F-A36D-9E72D26EC8DA}"/>
          </ac:spMkLst>
        </pc:spChg>
        <pc:spChg chg="add">
          <ac:chgData name="clay jackson" userId="6154efbec6b8f98b" providerId="LiveId" clId="{F83A318E-E425-46F7-9011-387FBE74A896}" dt="2024-04-30T17:09:50.221" v="3544" actId="26606"/>
          <ac:spMkLst>
            <pc:docMk/>
            <pc:sldMk cId="1286741328" sldId="272"/>
            <ac:spMk id="12" creationId="{0D153B68-5844-490D-8E67-F616D6D721CA}"/>
          </ac:spMkLst>
        </pc:spChg>
        <pc:spChg chg="add">
          <ac:chgData name="clay jackson" userId="6154efbec6b8f98b" providerId="LiveId" clId="{F83A318E-E425-46F7-9011-387FBE74A896}" dt="2024-04-30T17:09:50.221" v="3544" actId="26606"/>
          <ac:spMkLst>
            <pc:docMk/>
            <pc:sldMk cId="1286741328" sldId="272"/>
            <ac:spMk id="14" creationId="{9A0D773F-7A7D-4DBB-9DEA-86BB8B8F4BC8}"/>
          </ac:spMkLst>
        </pc:spChg>
        <pc:picChg chg="add mod">
          <ac:chgData name="clay jackson" userId="6154efbec6b8f98b" providerId="LiveId" clId="{F83A318E-E425-46F7-9011-387FBE74A896}" dt="2024-04-30T17:11:58.323" v="3569" actId="208"/>
          <ac:picMkLst>
            <pc:docMk/>
            <pc:sldMk cId="1286741328" sldId="272"/>
            <ac:picMk id="5" creationId="{D7E77C03-C2D7-650A-962F-E0E7CA850749}"/>
          </ac:picMkLst>
        </pc:picChg>
      </pc:sldChg>
      <pc:sldChg chg="addSp delSp modSp new mod setBg">
        <pc:chgData name="clay jackson" userId="6154efbec6b8f98b" providerId="LiveId" clId="{F83A318E-E425-46F7-9011-387FBE74A896}" dt="2024-04-30T17:15:05.348" v="3604" actId="14100"/>
        <pc:sldMkLst>
          <pc:docMk/>
          <pc:sldMk cId="809710959" sldId="273"/>
        </pc:sldMkLst>
        <pc:spChg chg="mod">
          <ac:chgData name="clay jackson" userId="6154efbec6b8f98b" providerId="LiveId" clId="{F83A318E-E425-46F7-9011-387FBE74A896}" dt="2024-04-30T17:13:14.315" v="3580" actId="14100"/>
          <ac:spMkLst>
            <pc:docMk/>
            <pc:sldMk cId="809710959" sldId="273"/>
            <ac:spMk id="2" creationId="{947F50D4-CE5F-DD08-C966-E7BD800DD8B7}"/>
          </ac:spMkLst>
        </pc:spChg>
        <pc:spChg chg="mod">
          <ac:chgData name="clay jackson" userId="6154efbec6b8f98b" providerId="LiveId" clId="{F83A318E-E425-46F7-9011-387FBE74A896}" dt="2024-04-30T17:13:37.883" v="3589" actId="27636"/>
          <ac:spMkLst>
            <pc:docMk/>
            <pc:sldMk cId="809710959" sldId="273"/>
            <ac:spMk id="3" creationId="{2097EFBD-EF24-1322-25DA-9517A5696313}"/>
          </ac:spMkLst>
        </pc:spChg>
        <pc:spChg chg="add">
          <ac:chgData name="clay jackson" userId="6154efbec6b8f98b" providerId="LiveId" clId="{F83A318E-E425-46F7-9011-387FBE74A896}" dt="2024-04-30T17:13:00.673" v="3573" actId="26606"/>
          <ac:spMkLst>
            <pc:docMk/>
            <pc:sldMk cId="809710959" sldId="273"/>
            <ac:spMk id="5129" creationId="{6ECA6DCB-B7E1-40A9-9524-540C6DA40B1B}"/>
          </ac:spMkLst>
        </pc:spChg>
        <pc:spChg chg="add">
          <ac:chgData name="clay jackson" userId="6154efbec6b8f98b" providerId="LiveId" clId="{F83A318E-E425-46F7-9011-387FBE74A896}" dt="2024-04-30T17:13:00.673" v="3573" actId="26606"/>
          <ac:spMkLst>
            <pc:docMk/>
            <pc:sldMk cId="809710959" sldId="273"/>
            <ac:spMk id="5135" creationId="{3873B707-463F-40B0-8227-E8CC6C67EB25}"/>
          </ac:spMkLst>
        </pc:spChg>
        <pc:spChg chg="add">
          <ac:chgData name="clay jackson" userId="6154efbec6b8f98b" providerId="LiveId" clId="{F83A318E-E425-46F7-9011-387FBE74A896}" dt="2024-04-30T17:13:00.673" v="3573" actId="26606"/>
          <ac:spMkLst>
            <pc:docMk/>
            <pc:sldMk cId="809710959" sldId="273"/>
            <ac:spMk id="5137" creationId="{C13237C8-E62C-4F0D-A318-BD6FB6C2D138}"/>
          </ac:spMkLst>
        </pc:spChg>
        <pc:spChg chg="add">
          <ac:chgData name="clay jackson" userId="6154efbec6b8f98b" providerId="LiveId" clId="{F83A318E-E425-46F7-9011-387FBE74A896}" dt="2024-04-30T17:13:00.673" v="3573" actId="26606"/>
          <ac:spMkLst>
            <pc:docMk/>
            <pc:sldMk cId="809710959" sldId="273"/>
            <ac:spMk id="5139" creationId="{19C9EAEA-39D0-4B0E-A0EB-51E7B26740B1}"/>
          </ac:spMkLst>
        </pc:spChg>
        <pc:spChg chg="add">
          <ac:chgData name="clay jackson" userId="6154efbec6b8f98b" providerId="LiveId" clId="{F83A318E-E425-46F7-9011-387FBE74A896}" dt="2024-04-30T17:13:00.673" v="3573" actId="26606"/>
          <ac:spMkLst>
            <pc:docMk/>
            <pc:sldMk cId="809710959" sldId="273"/>
            <ac:spMk id="5141" creationId="{8CB5D2D7-DF65-4E86-BFBA-FFB9B5ACEB64}"/>
          </ac:spMkLst>
        </pc:spChg>
        <pc:grpChg chg="add">
          <ac:chgData name="clay jackson" userId="6154efbec6b8f98b" providerId="LiveId" clId="{F83A318E-E425-46F7-9011-387FBE74A896}" dt="2024-04-30T17:13:00.673" v="3573" actId="26606"/>
          <ac:grpSpMkLst>
            <pc:docMk/>
            <pc:sldMk cId="809710959" sldId="273"/>
            <ac:grpSpMk id="5131" creationId="{1DE889C7-FAD6-4397-98E2-05D503484459}"/>
          </ac:grpSpMkLst>
        </pc:grpChg>
        <pc:picChg chg="add del mod">
          <ac:chgData name="clay jackson" userId="6154efbec6b8f98b" providerId="LiveId" clId="{F83A318E-E425-46F7-9011-387FBE74A896}" dt="2024-04-30T17:14:48.234" v="3598" actId="478"/>
          <ac:picMkLst>
            <pc:docMk/>
            <pc:sldMk cId="809710959" sldId="273"/>
            <ac:picMk id="5122" creationId="{ADE37A83-2BD2-98B1-0D53-6DE09963858D}"/>
          </ac:picMkLst>
        </pc:picChg>
        <pc:picChg chg="add del mod">
          <ac:chgData name="clay jackson" userId="6154efbec6b8f98b" providerId="LiveId" clId="{F83A318E-E425-46F7-9011-387FBE74A896}" dt="2024-04-30T17:13:48.094" v="3591" actId="478"/>
          <ac:picMkLst>
            <pc:docMk/>
            <pc:sldMk cId="809710959" sldId="273"/>
            <ac:picMk id="5124" creationId="{E18B5482-2E0A-DF87-1C21-C3C67617863F}"/>
          </ac:picMkLst>
        </pc:picChg>
        <pc:picChg chg="add mod">
          <ac:chgData name="clay jackson" userId="6154efbec6b8f98b" providerId="LiveId" clId="{F83A318E-E425-46F7-9011-387FBE74A896}" dt="2024-04-30T17:14:17.112" v="3597" actId="14100"/>
          <ac:picMkLst>
            <pc:docMk/>
            <pc:sldMk cId="809710959" sldId="273"/>
            <ac:picMk id="5126" creationId="{DAAD12BC-2121-92E4-A001-D0F15AAE186D}"/>
          </ac:picMkLst>
        </pc:picChg>
        <pc:picChg chg="add mod">
          <ac:chgData name="clay jackson" userId="6154efbec6b8f98b" providerId="LiveId" clId="{F83A318E-E425-46F7-9011-387FBE74A896}" dt="2024-04-30T17:15:05.348" v="3604" actId="14100"/>
          <ac:picMkLst>
            <pc:docMk/>
            <pc:sldMk cId="809710959" sldId="273"/>
            <ac:picMk id="5128" creationId="{B68BEA24-9535-AAAF-27A0-5CB7E36E5F55}"/>
          </ac:picMkLst>
        </pc:picChg>
      </pc:sldChg>
      <pc:sldChg chg="addSp delSp modSp new mod setBg">
        <pc:chgData name="clay jackson" userId="6154efbec6b8f98b" providerId="LiveId" clId="{F83A318E-E425-46F7-9011-387FBE74A896}" dt="2024-04-30T17:16:45.806" v="3619" actId="14100"/>
        <pc:sldMkLst>
          <pc:docMk/>
          <pc:sldMk cId="4019686535" sldId="274"/>
        </pc:sldMkLst>
        <pc:spChg chg="mod">
          <ac:chgData name="clay jackson" userId="6154efbec6b8f98b" providerId="LiveId" clId="{F83A318E-E425-46F7-9011-387FBE74A896}" dt="2024-04-30T17:16:35.718" v="3618" actId="113"/>
          <ac:spMkLst>
            <pc:docMk/>
            <pc:sldMk cId="4019686535" sldId="274"/>
            <ac:spMk id="2" creationId="{416D8C54-A0F5-946F-9981-25909EEAB32F}"/>
          </ac:spMkLst>
        </pc:spChg>
        <pc:spChg chg="del">
          <ac:chgData name="clay jackson" userId="6154efbec6b8f98b" providerId="LiveId" clId="{F83A318E-E425-46F7-9011-387FBE74A896}" dt="2024-04-30T13:22:27.918" v="2309" actId="478"/>
          <ac:spMkLst>
            <pc:docMk/>
            <pc:sldMk cId="4019686535" sldId="274"/>
            <ac:spMk id="3" creationId="{386C179D-37FA-16E9-BB45-C78A3A18581B}"/>
          </ac:spMkLst>
        </pc:spChg>
        <pc:spChg chg="add del">
          <ac:chgData name="clay jackson" userId="6154efbec6b8f98b" providerId="LiveId" clId="{F83A318E-E425-46F7-9011-387FBE74A896}" dt="2024-04-30T17:15:41.853" v="3605" actId="26606"/>
          <ac:spMkLst>
            <pc:docMk/>
            <pc:sldMk cId="4019686535" sldId="274"/>
            <ac:spMk id="9" creationId="{D4771268-CB57-404A-9271-370EB28F6090}"/>
          </ac:spMkLst>
        </pc:spChg>
        <pc:spChg chg="add del">
          <ac:chgData name="clay jackson" userId="6154efbec6b8f98b" providerId="LiveId" clId="{F83A318E-E425-46F7-9011-387FBE74A896}" dt="2024-04-30T17:16:13.739" v="3614" actId="26606"/>
          <ac:spMkLst>
            <pc:docMk/>
            <pc:sldMk cId="4019686535" sldId="274"/>
            <ac:spMk id="14" creationId="{47942995-B07F-4636-9A06-C6A104B260A8}"/>
          </ac:spMkLst>
        </pc:spChg>
        <pc:spChg chg="add del">
          <ac:chgData name="clay jackson" userId="6154efbec6b8f98b" providerId="LiveId" clId="{F83A318E-E425-46F7-9011-387FBE74A896}" dt="2024-04-30T17:16:13.739" v="3614" actId="26606"/>
          <ac:spMkLst>
            <pc:docMk/>
            <pc:sldMk cId="4019686535" sldId="274"/>
            <ac:spMk id="21" creationId="{B81933D1-5615-42C7-9C0B-4EB7105CCE2D}"/>
          </ac:spMkLst>
        </pc:spChg>
        <pc:spChg chg="add del">
          <ac:chgData name="clay jackson" userId="6154efbec6b8f98b" providerId="LiveId" clId="{F83A318E-E425-46F7-9011-387FBE74A896}" dt="2024-04-30T17:16:13.739" v="3614" actId="26606"/>
          <ac:spMkLst>
            <pc:docMk/>
            <pc:sldMk cId="4019686535" sldId="274"/>
            <ac:spMk id="23" creationId="{19C9EAEA-39D0-4B0E-A0EB-51E7B26740B1}"/>
          </ac:spMkLst>
        </pc:spChg>
        <pc:spChg chg="add del">
          <ac:chgData name="clay jackson" userId="6154efbec6b8f98b" providerId="LiveId" clId="{F83A318E-E425-46F7-9011-387FBE74A896}" dt="2024-04-30T17:16:13.739" v="3613" actId="26606"/>
          <ac:spMkLst>
            <pc:docMk/>
            <pc:sldMk cId="4019686535" sldId="274"/>
            <ac:spMk id="28" creationId="{DCF72F19-1473-448C-AA14-0CB8AA374CF0}"/>
          </ac:spMkLst>
        </pc:spChg>
        <pc:spChg chg="add del">
          <ac:chgData name="clay jackson" userId="6154efbec6b8f98b" providerId="LiveId" clId="{F83A318E-E425-46F7-9011-387FBE74A896}" dt="2024-04-30T17:16:13.739" v="3613" actId="26606"/>
          <ac:spMkLst>
            <pc:docMk/>
            <pc:sldMk cId="4019686535" sldId="274"/>
            <ac:spMk id="34" creationId="{04357C93-F0CB-4A1C-8F77-4E9063789819}"/>
          </ac:spMkLst>
        </pc:spChg>
        <pc:spChg chg="add">
          <ac:chgData name="clay jackson" userId="6154efbec6b8f98b" providerId="LiveId" clId="{F83A318E-E425-46F7-9011-387FBE74A896}" dt="2024-04-30T17:16:13.739" v="3614" actId="26606"/>
          <ac:spMkLst>
            <pc:docMk/>
            <pc:sldMk cId="4019686535" sldId="274"/>
            <ac:spMk id="36" creationId="{665DBBEF-238B-476B-96AB-8AAC3224ECEA}"/>
          </ac:spMkLst>
        </pc:spChg>
        <pc:spChg chg="add">
          <ac:chgData name="clay jackson" userId="6154efbec6b8f98b" providerId="LiveId" clId="{F83A318E-E425-46F7-9011-387FBE74A896}" dt="2024-04-30T17:16:13.739" v="3614" actId="26606"/>
          <ac:spMkLst>
            <pc:docMk/>
            <pc:sldMk cId="4019686535" sldId="274"/>
            <ac:spMk id="37" creationId="{3FCFB1DE-0B7E-48CC-BA90-B2AB0889F9D6}"/>
          </ac:spMkLst>
        </pc:spChg>
        <pc:grpChg chg="add del">
          <ac:chgData name="clay jackson" userId="6154efbec6b8f98b" providerId="LiveId" clId="{F83A318E-E425-46F7-9011-387FBE74A896}" dt="2024-04-30T17:16:13.739" v="3614" actId="26606"/>
          <ac:grpSpMkLst>
            <pc:docMk/>
            <pc:sldMk cId="4019686535" sldId="274"/>
            <ac:grpSpMk id="16" creationId="{032D8612-31EB-44CF-A1D0-14FD4C705424}"/>
          </ac:grpSpMkLst>
        </pc:grpChg>
        <pc:grpChg chg="add del">
          <ac:chgData name="clay jackson" userId="6154efbec6b8f98b" providerId="LiveId" clId="{F83A318E-E425-46F7-9011-387FBE74A896}" dt="2024-04-30T17:16:13.739" v="3613" actId="26606"/>
          <ac:grpSpMkLst>
            <pc:docMk/>
            <pc:sldMk cId="4019686535" sldId="274"/>
            <ac:grpSpMk id="30" creationId="{3AF6A671-C637-4547-85F4-51B6D1881399}"/>
          </ac:grpSpMkLst>
        </pc:grpChg>
        <pc:picChg chg="add mod">
          <ac:chgData name="clay jackson" userId="6154efbec6b8f98b" providerId="LiveId" clId="{F83A318E-E425-46F7-9011-387FBE74A896}" dt="2024-04-30T17:16:45.806" v="3619" actId="14100"/>
          <ac:picMkLst>
            <pc:docMk/>
            <pc:sldMk cId="4019686535" sldId="274"/>
            <ac:picMk id="4" creationId="{1533F721-CA17-7B1D-231A-FC48C58DD01F}"/>
          </ac:picMkLst>
        </pc:picChg>
      </pc:sldChg>
      <pc:sldChg chg="addSp delSp modSp new mod setBg">
        <pc:chgData name="clay jackson" userId="6154efbec6b8f98b" providerId="LiveId" clId="{F83A318E-E425-46F7-9011-387FBE74A896}" dt="2024-04-30T17:19:28.890" v="3650" actId="1036"/>
        <pc:sldMkLst>
          <pc:docMk/>
          <pc:sldMk cId="76997518" sldId="275"/>
        </pc:sldMkLst>
        <pc:spChg chg="mod">
          <ac:chgData name="clay jackson" userId="6154efbec6b8f98b" providerId="LiveId" clId="{F83A318E-E425-46F7-9011-387FBE74A896}" dt="2024-04-30T17:18:05.855" v="3636" actId="26606"/>
          <ac:spMkLst>
            <pc:docMk/>
            <pc:sldMk cId="76997518" sldId="275"/>
            <ac:spMk id="2" creationId="{1A5C04EB-39D7-1EE8-6B5B-162DA4349011}"/>
          </ac:spMkLst>
        </pc:spChg>
        <pc:spChg chg="add del mod">
          <ac:chgData name="clay jackson" userId="6154efbec6b8f98b" providerId="LiveId" clId="{F83A318E-E425-46F7-9011-387FBE74A896}" dt="2024-04-30T17:17:20.779" v="3622" actId="26606"/>
          <ac:spMkLst>
            <pc:docMk/>
            <pc:sldMk cId="76997518" sldId="275"/>
            <ac:spMk id="3" creationId="{34C53655-AD59-C3F7-FE77-38CFEBDDD3EE}"/>
          </ac:spMkLst>
        </pc:spChg>
        <pc:spChg chg="add del">
          <ac:chgData name="clay jackson" userId="6154efbec6b8f98b" providerId="LiveId" clId="{F83A318E-E425-46F7-9011-387FBE74A896}" dt="2024-04-30T17:18:05.855" v="3636" actId="26606"/>
          <ac:spMkLst>
            <pc:docMk/>
            <pc:sldMk cId="76997518" sldId="275"/>
            <ac:spMk id="8" creationId="{DBF61EA3-B236-439E-9C0B-340980D56BEE}"/>
          </ac:spMkLst>
        </pc:spChg>
        <pc:spChg chg="add del">
          <ac:chgData name="clay jackson" userId="6154efbec6b8f98b" providerId="LiveId" clId="{F83A318E-E425-46F7-9011-387FBE74A896}" dt="2024-04-30T17:17:20.763" v="3621" actId="26606"/>
          <ac:spMkLst>
            <pc:docMk/>
            <pc:sldMk cId="76997518" sldId="275"/>
            <ac:spMk id="9" creationId="{BACC6370-2D7E-4714-9D71-7542949D7D5D}"/>
          </ac:spMkLst>
        </pc:spChg>
        <pc:spChg chg="add del">
          <ac:chgData name="clay jackson" userId="6154efbec6b8f98b" providerId="LiveId" clId="{F83A318E-E425-46F7-9011-387FBE74A896}" dt="2024-04-30T17:17:20.763" v="3621" actId="26606"/>
          <ac:spMkLst>
            <pc:docMk/>
            <pc:sldMk cId="76997518" sldId="275"/>
            <ac:spMk id="11" creationId="{F68B3F68-107C-434F-AA38-110D5EA91B85}"/>
          </ac:spMkLst>
        </pc:spChg>
        <pc:spChg chg="add del">
          <ac:chgData name="clay jackson" userId="6154efbec6b8f98b" providerId="LiveId" clId="{F83A318E-E425-46F7-9011-387FBE74A896}" dt="2024-04-30T17:17:20.763" v="3621" actId="26606"/>
          <ac:spMkLst>
            <pc:docMk/>
            <pc:sldMk cId="76997518" sldId="275"/>
            <ac:spMk id="13" creationId="{AAD0DBB9-1A4B-4391-81D4-CB19F9AB918A}"/>
          </ac:spMkLst>
        </pc:spChg>
        <pc:spChg chg="add del">
          <ac:chgData name="clay jackson" userId="6154efbec6b8f98b" providerId="LiveId" clId="{F83A318E-E425-46F7-9011-387FBE74A896}" dt="2024-04-30T17:18:05.855" v="3636" actId="26606"/>
          <ac:spMkLst>
            <pc:docMk/>
            <pc:sldMk cId="76997518" sldId="275"/>
            <ac:spMk id="14" creationId="{E659831F-0D9A-4C63-9EBB-8435B85A440F}"/>
          </ac:spMkLst>
        </pc:spChg>
        <pc:spChg chg="add del">
          <ac:chgData name="clay jackson" userId="6154efbec6b8f98b" providerId="LiveId" clId="{F83A318E-E425-46F7-9011-387FBE74A896}" dt="2024-04-30T17:17:20.763" v="3621" actId="26606"/>
          <ac:spMkLst>
            <pc:docMk/>
            <pc:sldMk cId="76997518" sldId="275"/>
            <ac:spMk id="15" creationId="{063BBA22-50EA-4C4D-BE05-F1CE4E63AA56}"/>
          </ac:spMkLst>
        </pc:spChg>
        <pc:spChg chg="add del mod">
          <ac:chgData name="clay jackson" userId="6154efbec6b8f98b" providerId="LiveId" clId="{F83A318E-E425-46F7-9011-387FBE74A896}" dt="2024-04-30T17:18:18.175" v="3638" actId="478"/>
          <ac:spMkLst>
            <pc:docMk/>
            <pc:sldMk cId="76997518" sldId="275"/>
            <ac:spMk id="18" creationId="{34C53655-AD59-C3F7-FE77-38CFEBDDD3EE}"/>
          </ac:spMkLst>
        </pc:spChg>
        <pc:spChg chg="add">
          <ac:chgData name="clay jackson" userId="6154efbec6b8f98b" providerId="LiveId" clId="{F83A318E-E425-46F7-9011-387FBE74A896}" dt="2024-04-30T17:18:05.855" v="3636" actId="26606"/>
          <ac:spMkLst>
            <pc:docMk/>
            <pc:sldMk cId="76997518" sldId="275"/>
            <ac:spMk id="25" creationId="{B50AB553-2A96-4A92-96F2-93548E096954}"/>
          </ac:spMkLst>
        </pc:spChg>
        <pc:grpChg chg="add del">
          <ac:chgData name="clay jackson" userId="6154efbec6b8f98b" providerId="LiveId" clId="{F83A318E-E425-46F7-9011-387FBE74A896}" dt="2024-04-30T17:18:05.855" v="3636" actId="26606"/>
          <ac:grpSpMkLst>
            <pc:docMk/>
            <pc:sldMk cId="76997518" sldId="275"/>
            <ac:grpSpMk id="10" creationId="{28FAF094-D087-493F-8DF9-A486C2D6BBAA}"/>
          </ac:grpSpMkLst>
        </pc:grpChg>
        <pc:graphicFrameChg chg="add del">
          <ac:chgData name="clay jackson" userId="6154efbec6b8f98b" providerId="LiveId" clId="{F83A318E-E425-46F7-9011-387FBE74A896}" dt="2024-04-30T17:17:20.763" v="3621" actId="26606"/>
          <ac:graphicFrameMkLst>
            <pc:docMk/>
            <pc:sldMk cId="76997518" sldId="275"/>
            <ac:graphicFrameMk id="5" creationId="{99AA88AE-881E-7D92-AFB6-647386FB44C8}"/>
          </ac:graphicFrameMkLst>
        </pc:graphicFrameChg>
        <pc:graphicFrameChg chg="add mod">
          <ac:chgData name="clay jackson" userId="6154efbec6b8f98b" providerId="LiveId" clId="{F83A318E-E425-46F7-9011-387FBE74A896}" dt="2024-04-30T17:19:28.890" v="3650" actId="1036"/>
          <ac:graphicFrameMkLst>
            <pc:docMk/>
            <pc:sldMk cId="76997518" sldId="275"/>
            <ac:graphicFrameMk id="20" creationId="{C29187DF-AF99-BB57-7565-A7D9E9F2D75B}"/>
          </ac:graphicFrameMkLst>
        </pc:graphicFrameChg>
        <pc:picChg chg="add">
          <ac:chgData name="clay jackson" userId="6154efbec6b8f98b" providerId="LiveId" clId="{F83A318E-E425-46F7-9011-387FBE74A896}" dt="2024-04-30T17:18:05.855" v="3636" actId="26606"/>
          <ac:picMkLst>
            <pc:docMk/>
            <pc:sldMk cId="76997518" sldId="275"/>
            <ac:picMk id="21" creationId="{C5B13C96-0C1F-23AA-C175-F70746FB589D}"/>
          </ac:picMkLst>
        </pc:picChg>
      </pc:sldChg>
      <pc:sldChg chg="modSp new mod">
        <pc:chgData name="clay jackson" userId="6154efbec6b8f98b" providerId="LiveId" clId="{F83A318E-E425-46F7-9011-387FBE74A896}" dt="2024-04-30T13:30:19.916" v="3187" actId="20577"/>
        <pc:sldMkLst>
          <pc:docMk/>
          <pc:sldMk cId="2396703071" sldId="276"/>
        </pc:sldMkLst>
        <pc:spChg chg="mod">
          <ac:chgData name="clay jackson" userId="6154efbec6b8f98b" providerId="LiveId" clId="{F83A318E-E425-46F7-9011-387FBE74A896}" dt="2024-04-30T13:30:19.916" v="3187" actId="20577"/>
          <ac:spMkLst>
            <pc:docMk/>
            <pc:sldMk cId="2396703071" sldId="276"/>
            <ac:spMk id="2" creationId="{E72A61FD-EFA9-08DC-B2CD-1576642C8DEE}"/>
          </ac:spMkLst>
        </pc:spChg>
      </pc:sldChg>
      <pc:sldChg chg="delSp modSp add mod">
        <pc:chgData name="clay jackson" userId="6154efbec6b8f98b" providerId="LiveId" clId="{F83A318E-E425-46F7-9011-387FBE74A896}" dt="2024-04-30T17:07:18.930" v="3519" actId="403"/>
        <pc:sldMkLst>
          <pc:docMk/>
          <pc:sldMk cId="2289913244" sldId="277"/>
        </pc:sldMkLst>
        <pc:spChg chg="mod">
          <ac:chgData name="clay jackson" userId="6154efbec6b8f98b" providerId="LiveId" clId="{F83A318E-E425-46F7-9011-387FBE74A896}" dt="2024-04-30T17:04:48.757" v="3408" actId="20577"/>
          <ac:spMkLst>
            <pc:docMk/>
            <pc:sldMk cId="2289913244" sldId="277"/>
            <ac:spMk id="2" creationId="{0EB30862-D924-9996-CFF3-5B4B5DBCEA6A}"/>
          </ac:spMkLst>
        </pc:spChg>
        <pc:spChg chg="mod">
          <ac:chgData name="clay jackson" userId="6154efbec6b8f98b" providerId="LiveId" clId="{F83A318E-E425-46F7-9011-387FBE74A896}" dt="2024-04-30T17:07:08.591" v="3515" actId="113"/>
          <ac:spMkLst>
            <pc:docMk/>
            <pc:sldMk cId="2289913244" sldId="277"/>
            <ac:spMk id="4" creationId="{B2BD3CD6-E563-0720-08A3-6ABE40B56F30}"/>
          </ac:spMkLst>
        </pc:spChg>
        <pc:spChg chg="mod">
          <ac:chgData name="clay jackson" userId="6154efbec6b8f98b" providerId="LiveId" clId="{F83A318E-E425-46F7-9011-387FBE74A896}" dt="2024-04-30T17:07:12.596" v="3516" actId="113"/>
          <ac:spMkLst>
            <pc:docMk/>
            <pc:sldMk cId="2289913244" sldId="277"/>
            <ac:spMk id="5" creationId="{25F4F2CA-E698-CD60-6DCA-7D105F6BF810}"/>
          </ac:spMkLst>
        </pc:spChg>
        <pc:spChg chg="mod">
          <ac:chgData name="clay jackson" userId="6154efbec6b8f98b" providerId="LiveId" clId="{F83A318E-E425-46F7-9011-387FBE74A896}" dt="2024-04-30T17:07:18.930" v="3519" actId="403"/>
          <ac:spMkLst>
            <pc:docMk/>
            <pc:sldMk cId="2289913244" sldId="277"/>
            <ac:spMk id="6" creationId="{A46FFB89-D838-D18D-58F9-CAF56AF1AEB3}"/>
          </ac:spMkLst>
        </pc:spChg>
        <pc:spChg chg="del">
          <ac:chgData name="clay jackson" userId="6154efbec6b8f98b" providerId="LiveId" clId="{F83A318E-E425-46F7-9011-387FBE74A896}" dt="2024-04-30T17:06:24.849" v="3502" actId="478"/>
          <ac:spMkLst>
            <pc:docMk/>
            <pc:sldMk cId="2289913244" sldId="277"/>
            <ac:spMk id="7" creationId="{97C15B16-B547-2298-55F0-627A91F45D04}"/>
          </ac:spMkLst>
        </pc:spChg>
        <pc:spChg chg="del">
          <ac:chgData name="clay jackson" userId="6154efbec6b8f98b" providerId="LiveId" clId="{F83A318E-E425-46F7-9011-387FBE74A896}" dt="2024-04-30T17:06:27.463" v="3503" actId="478"/>
          <ac:spMkLst>
            <pc:docMk/>
            <pc:sldMk cId="2289913244" sldId="277"/>
            <ac:spMk id="8" creationId="{068570BF-E644-5858-4882-74355EE2118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D3898A-7B24-4862-A9CA-4236D68AF01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A40031B-A747-4FC4-BFE9-2723F3BB6BE7}">
      <dgm:prSet/>
      <dgm:spPr/>
      <dgm:t>
        <a:bodyPr/>
        <a:lstStyle/>
        <a:p>
          <a:r>
            <a:rPr lang="en-US"/>
            <a:t>Analyzing the stats of NFL wide receivers</a:t>
          </a:r>
        </a:p>
      </dgm:t>
    </dgm:pt>
    <dgm:pt modelId="{512BB623-2C22-4767-BFF5-16A2CF21E284}" type="parTrans" cxnId="{B260CE62-D29A-486F-AC2B-B01C25FBE71D}">
      <dgm:prSet/>
      <dgm:spPr/>
      <dgm:t>
        <a:bodyPr/>
        <a:lstStyle/>
        <a:p>
          <a:endParaRPr lang="en-US"/>
        </a:p>
      </dgm:t>
    </dgm:pt>
    <dgm:pt modelId="{3062831E-D499-458A-BA2B-EF9545D6AD7D}" type="sibTrans" cxnId="{B260CE62-D29A-486F-AC2B-B01C25FBE71D}">
      <dgm:prSet/>
      <dgm:spPr/>
      <dgm:t>
        <a:bodyPr/>
        <a:lstStyle/>
        <a:p>
          <a:endParaRPr lang="en-US"/>
        </a:p>
      </dgm:t>
    </dgm:pt>
    <dgm:pt modelId="{9529EFB1-AF7C-4A85-A35B-F5B4CDC336E5}">
      <dgm:prSet/>
      <dgm:spPr/>
      <dgm:t>
        <a:bodyPr/>
        <a:lstStyle/>
        <a:p>
          <a:r>
            <a:rPr lang="en-US"/>
            <a:t>Football is the biggest sport in America</a:t>
          </a:r>
        </a:p>
      </dgm:t>
    </dgm:pt>
    <dgm:pt modelId="{C58B3E4A-559D-4442-BB24-5464146224A2}" type="parTrans" cxnId="{6CAB0D52-5377-4E4B-8475-1FFC117C8F68}">
      <dgm:prSet/>
      <dgm:spPr/>
      <dgm:t>
        <a:bodyPr/>
        <a:lstStyle/>
        <a:p>
          <a:endParaRPr lang="en-US"/>
        </a:p>
      </dgm:t>
    </dgm:pt>
    <dgm:pt modelId="{80B5B983-1371-4B45-84E8-E79A69FDB397}" type="sibTrans" cxnId="{6CAB0D52-5377-4E4B-8475-1FFC117C8F68}">
      <dgm:prSet/>
      <dgm:spPr/>
      <dgm:t>
        <a:bodyPr/>
        <a:lstStyle/>
        <a:p>
          <a:endParaRPr lang="en-US"/>
        </a:p>
      </dgm:t>
    </dgm:pt>
    <dgm:pt modelId="{AF87FF17-E632-45D2-B20D-9A40CB41B16C}">
      <dgm:prSet/>
      <dgm:spPr/>
      <dgm:t>
        <a:bodyPr/>
        <a:lstStyle/>
        <a:p>
          <a:r>
            <a:rPr lang="en-US"/>
            <a:t>Some of the biggest stars In the league are wide receivers</a:t>
          </a:r>
        </a:p>
      </dgm:t>
    </dgm:pt>
    <dgm:pt modelId="{168E138E-A9EF-479D-8CF1-B9FE561727A0}" type="parTrans" cxnId="{2E1B6658-371F-4E2A-ACEA-47AD91A56571}">
      <dgm:prSet/>
      <dgm:spPr/>
      <dgm:t>
        <a:bodyPr/>
        <a:lstStyle/>
        <a:p>
          <a:endParaRPr lang="en-US"/>
        </a:p>
      </dgm:t>
    </dgm:pt>
    <dgm:pt modelId="{15D80CB2-01D9-4095-971E-15A63E79B9D5}" type="sibTrans" cxnId="{2E1B6658-371F-4E2A-ACEA-47AD91A56571}">
      <dgm:prSet/>
      <dgm:spPr/>
      <dgm:t>
        <a:bodyPr/>
        <a:lstStyle/>
        <a:p>
          <a:endParaRPr lang="en-US"/>
        </a:p>
      </dgm:t>
    </dgm:pt>
    <dgm:pt modelId="{8C5D51FF-CBF3-4678-BC31-DF18821DB4F7}">
      <dgm:prSet/>
      <dgm:spPr/>
      <dgm:t>
        <a:bodyPr/>
        <a:lstStyle/>
        <a:p>
          <a:r>
            <a:rPr lang="en-US"/>
            <a:t>Millions of people now play fantasy football</a:t>
          </a:r>
        </a:p>
      </dgm:t>
    </dgm:pt>
    <dgm:pt modelId="{665212F1-9FE5-49C5-B69A-51E850436F56}" type="parTrans" cxnId="{161177AA-FB11-4FA0-9664-BDF05B9CD9E2}">
      <dgm:prSet/>
      <dgm:spPr/>
      <dgm:t>
        <a:bodyPr/>
        <a:lstStyle/>
        <a:p>
          <a:endParaRPr lang="en-US"/>
        </a:p>
      </dgm:t>
    </dgm:pt>
    <dgm:pt modelId="{0A2B35CB-7077-4B6B-98B8-60C01F556BC7}" type="sibTrans" cxnId="{161177AA-FB11-4FA0-9664-BDF05B9CD9E2}">
      <dgm:prSet/>
      <dgm:spPr/>
      <dgm:t>
        <a:bodyPr/>
        <a:lstStyle/>
        <a:p>
          <a:endParaRPr lang="en-US"/>
        </a:p>
      </dgm:t>
    </dgm:pt>
    <dgm:pt modelId="{BA487E60-A34D-45D4-A590-59D6F81B99BF}" type="pres">
      <dgm:prSet presAssocID="{F0D3898A-7B24-4862-A9CA-4236D68AF01F}" presName="vert0" presStyleCnt="0">
        <dgm:presLayoutVars>
          <dgm:dir/>
          <dgm:animOne val="branch"/>
          <dgm:animLvl val="lvl"/>
        </dgm:presLayoutVars>
      </dgm:prSet>
      <dgm:spPr/>
    </dgm:pt>
    <dgm:pt modelId="{CC08D4DF-4E16-400F-91B5-A081332E74B9}" type="pres">
      <dgm:prSet presAssocID="{8A40031B-A747-4FC4-BFE9-2723F3BB6BE7}" presName="thickLine" presStyleLbl="alignNode1" presStyleIdx="0" presStyleCnt="4"/>
      <dgm:spPr/>
    </dgm:pt>
    <dgm:pt modelId="{8D4C389D-F8B8-4ADD-A8ED-DA5B24B40DC5}" type="pres">
      <dgm:prSet presAssocID="{8A40031B-A747-4FC4-BFE9-2723F3BB6BE7}" presName="horz1" presStyleCnt="0"/>
      <dgm:spPr/>
    </dgm:pt>
    <dgm:pt modelId="{6C7469F7-77CB-4486-91FC-05D5ECC15CE9}" type="pres">
      <dgm:prSet presAssocID="{8A40031B-A747-4FC4-BFE9-2723F3BB6BE7}" presName="tx1" presStyleLbl="revTx" presStyleIdx="0" presStyleCnt="4"/>
      <dgm:spPr/>
    </dgm:pt>
    <dgm:pt modelId="{745941A2-3A62-41CD-A964-9345CE45DFE4}" type="pres">
      <dgm:prSet presAssocID="{8A40031B-A747-4FC4-BFE9-2723F3BB6BE7}" presName="vert1" presStyleCnt="0"/>
      <dgm:spPr/>
    </dgm:pt>
    <dgm:pt modelId="{E1A5EB53-BF18-46F3-8C2F-0A73D96A6F76}" type="pres">
      <dgm:prSet presAssocID="{9529EFB1-AF7C-4A85-A35B-F5B4CDC336E5}" presName="thickLine" presStyleLbl="alignNode1" presStyleIdx="1" presStyleCnt="4"/>
      <dgm:spPr/>
    </dgm:pt>
    <dgm:pt modelId="{585F3B70-62B2-4D9C-8766-76AB1BC7CD29}" type="pres">
      <dgm:prSet presAssocID="{9529EFB1-AF7C-4A85-A35B-F5B4CDC336E5}" presName="horz1" presStyleCnt="0"/>
      <dgm:spPr/>
    </dgm:pt>
    <dgm:pt modelId="{E191C9D8-4624-4E29-ADB1-C521703737FB}" type="pres">
      <dgm:prSet presAssocID="{9529EFB1-AF7C-4A85-A35B-F5B4CDC336E5}" presName="tx1" presStyleLbl="revTx" presStyleIdx="1" presStyleCnt="4"/>
      <dgm:spPr/>
    </dgm:pt>
    <dgm:pt modelId="{A3784FE2-0170-4D5A-B27B-A62F5C1624E7}" type="pres">
      <dgm:prSet presAssocID="{9529EFB1-AF7C-4A85-A35B-F5B4CDC336E5}" presName="vert1" presStyleCnt="0"/>
      <dgm:spPr/>
    </dgm:pt>
    <dgm:pt modelId="{82ADAA15-812E-4A50-8AD2-B31D94D31518}" type="pres">
      <dgm:prSet presAssocID="{AF87FF17-E632-45D2-B20D-9A40CB41B16C}" presName="thickLine" presStyleLbl="alignNode1" presStyleIdx="2" presStyleCnt="4"/>
      <dgm:spPr/>
    </dgm:pt>
    <dgm:pt modelId="{0C34C0FA-E5A2-4CF3-9798-C46B623534E2}" type="pres">
      <dgm:prSet presAssocID="{AF87FF17-E632-45D2-B20D-9A40CB41B16C}" presName="horz1" presStyleCnt="0"/>
      <dgm:spPr/>
    </dgm:pt>
    <dgm:pt modelId="{22DF04E3-6D8B-4C11-B005-F63B2DB7F43C}" type="pres">
      <dgm:prSet presAssocID="{AF87FF17-E632-45D2-B20D-9A40CB41B16C}" presName="tx1" presStyleLbl="revTx" presStyleIdx="2" presStyleCnt="4"/>
      <dgm:spPr/>
    </dgm:pt>
    <dgm:pt modelId="{F94A6E24-376D-4D91-A83E-A5C9FBAD962C}" type="pres">
      <dgm:prSet presAssocID="{AF87FF17-E632-45D2-B20D-9A40CB41B16C}" presName="vert1" presStyleCnt="0"/>
      <dgm:spPr/>
    </dgm:pt>
    <dgm:pt modelId="{93DCE193-592C-40BD-ADCF-EEDD5F8D397C}" type="pres">
      <dgm:prSet presAssocID="{8C5D51FF-CBF3-4678-BC31-DF18821DB4F7}" presName="thickLine" presStyleLbl="alignNode1" presStyleIdx="3" presStyleCnt="4"/>
      <dgm:spPr/>
    </dgm:pt>
    <dgm:pt modelId="{B093D16F-051A-4C46-9656-043915201B2A}" type="pres">
      <dgm:prSet presAssocID="{8C5D51FF-CBF3-4678-BC31-DF18821DB4F7}" presName="horz1" presStyleCnt="0"/>
      <dgm:spPr/>
    </dgm:pt>
    <dgm:pt modelId="{783C1D83-8C96-4A10-AA55-6F0AF8F1F1E0}" type="pres">
      <dgm:prSet presAssocID="{8C5D51FF-CBF3-4678-BC31-DF18821DB4F7}" presName="tx1" presStyleLbl="revTx" presStyleIdx="3" presStyleCnt="4"/>
      <dgm:spPr/>
    </dgm:pt>
    <dgm:pt modelId="{BF2F2D8A-BC6A-4027-9292-1918D235C7CD}" type="pres">
      <dgm:prSet presAssocID="{8C5D51FF-CBF3-4678-BC31-DF18821DB4F7}" presName="vert1" presStyleCnt="0"/>
      <dgm:spPr/>
    </dgm:pt>
  </dgm:ptLst>
  <dgm:cxnLst>
    <dgm:cxn modelId="{40E1DF08-DA0E-4643-842C-CF76E5645559}" type="presOf" srcId="{8C5D51FF-CBF3-4678-BC31-DF18821DB4F7}" destId="{783C1D83-8C96-4A10-AA55-6F0AF8F1F1E0}" srcOrd="0" destOrd="0" presId="urn:microsoft.com/office/officeart/2008/layout/LinedList"/>
    <dgm:cxn modelId="{01ED7A42-BF84-4DB6-BC40-EF0825F7FB6F}" type="presOf" srcId="{F0D3898A-7B24-4862-A9CA-4236D68AF01F}" destId="{BA487E60-A34D-45D4-A590-59D6F81B99BF}" srcOrd="0" destOrd="0" presId="urn:microsoft.com/office/officeart/2008/layout/LinedList"/>
    <dgm:cxn modelId="{B260CE62-D29A-486F-AC2B-B01C25FBE71D}" srcId="{F0D3898A-7B24-4862-A9CA-4236D68AF01F}" destId="{8A40031B-A747-4FC4-BFE9-2723F3BB6BE7}" srcOrd="0" destOrd="0" parTransId="{512BB623-2C22-4767-BFF5-16A2CF21E284}" sibTransId="{3062831E-D499-458A-BA2B-EF9545D6AD7D}"/>
    <dgm:cxn modelId="{6CAB0D52-5377-4E4B-8475-1FFC117C8F68}" srcId="{F0D3898A-7B24-4862-A9CA-4236D68AF01F}" destId="{9529EFB1-AF7C-4A85-A35B-F5B4CDC336E5}" srcOrd="1" destOrd="0" parTransId="{C58B3E4A-559D-4442-BB24-5464146224A2}" sibTransId="{80B5B983-1371-4B45-84E8-E79A69FDB397}"/>
    <dgm:cxn modelId="{2E1B6658-371F-4E2A-ACEA-47AD91A56571}" srcId="{F0D3898A-7B24-4862-A9CA-4236D68AF01F}" destId="{AF87FF17-E632-45D2-B20D-9A40CB41B16C}" srcOrd="2" destOrd="0" parTransId="{168E138E-A9EF-479D-8CF1-B9FE561727A0}" sibTransId="{15D80CB2-01D9-4095-971E-15A63E79B9D5}"/>
    <dgm:cxn modelId="{C74CE48F-5EA0-4101-80AB-55E867DC0F51}" type="presOf" srcId="{8A40031B-A747-4FC4-BFE9-2723F3BB6BE7}" destId="{6C7469F7-77CB-4486-91FC-05D5ECC15CE9}" srcOrd="0" destOrd="0" presId="urn:microsoft.com/office/officeart/2008/layout/LinedList"/>
    <dgm:cxn modelId="{B86BE399-8F0A-4270-A9C3-8AAA12A7AD0D}" type="presOf" srcId="{AF87FF17-E632-45D2-B20D-9A40CB41B16C}" destId="{22DF04E3-6D8B-4C11-B005-F63B2DB7F43C}" srcOrd="0" destOrd="0" presId="urn:microsoft.com/office/officeart/2008/layout/LinedList"/>
    <dgm:cxn modelId="{161177AA-FB11-4FA0-9664-BDF05B9CD9E2}" srcId="{F0D3898A-7B24-4862-A9CA-4236D68AF01F}" destId="{8C5D51FF-CBF3-4678-BC31-DF18821DB4F7}" srcOrd="3" destOrd="0" parTransId="{665212F1-9FE5-49C5-B69A-51E850436F56}" sibTransId="{0A2B35CB-7077-4B6B-98B8-60C01F556BC7}"/>
    <dgm:cxn modelId="{AEB097DE-1235-469C-89B7-AA4262CC4642}" type="presOf" srcId="{9529EFB1-AF7C-4A85-A35B-F5B4CDC336E5}" destId="{E191C9D8-4624-4E29-ADB1-C521703737FB}" srcOrd="0" destOrd="0" presId="urn:microsoft.com/office/officeart/2008/layout/LinedList"/>
    <dgm:cxn modelId="{77918214-05EE-4E7C-88F5-A5D18A4219A5}" type="presParOf" srcId="{BA487E60-A34D-45D4-A590-59D6F81B99BF}" destId="{CC08D4DF-4E16-400F-91B5-A081332E74B9}" srcOrd="0" destOrd="0" presId="urn:microsoft.com/office/officeart/2008/layout/LinedList"/>
    <dgm:cxn modelId="{27233B81-8C14-422C-ACCF-64C1E87DF9BC}" type="presParOf" srcId="{BA487E60-A34D-45D4-A590-59D6F81B99BF}" destId="{8D4C389D-F8B8-4ADD-A8ED-DA5B24B40DC5}" srcOrd="1" destOrd="0" presId="urn:microsoft.com/office/officeart/2008/layout/LinedList"/>
    <dgm:cxn modelId="{91E526EF-246F-477D-B924-5CA095E09F9D}" type="presParOf" srcId="{8D4C389D-F8B8-4ADD-A8ED-DA5B24B40DC5}" destId="{6C7469F7-77CB-4486-91FC-05D5ECC15CE9}" srcOrd="0" destOrd="0" presId="urn:microsoft.com/office/officeart/2008/layout/LinedList"/>
    <dgm:cxn modelId="{49EBE5BA-CC21-4006-804C-AE76C5341BE6}" type="presParOf" srcId="{8D4C389D-F8B8-4ADD-A8ED-DA5B24B40DC5}" destId="{745941A2-3A62-41CD-A964-9345CE45DFE4}" srcOrd="1" destOrd="0" presId="urn:microsoft.com/office/officeart/2008/layout/LinedList"/>
    <dgm:cxn modelId="{134D7486-6D35-4687-B60F-7033030A4C4D}" type="presParOf" srcId="{BA487E60-A34D-45D4-A590-59D6F81B99BF}" destId="{E1A5EB53-BF18-46F3-8C2F-0A73D96A6F76}" srcOrd="2" destOrd="0" presId="urn:microsoft.com/office/officeart/2008/layout/LinedList"/>
    <dgm:cxn modelId="{18A467CB-3927-4082-9C7D-EF1941BA1C5A}" type="presParOf" srcId="{BA487E60-A34D-45D4-A590-59D6F81B99BF}" destId="{585F3B70-62B2-4D9C-8766-76AB1BC7CD29}" srcOrd="3" destOrd="0" presId="urn:microsoft.com/office/officeart/2008/layout/LinedList"/>
    <dgm:cxn modelId="{5DDE979A-32E9-4D47-8EB4-E53A6F4432B1}" type="presParOf" srcId="{585F3B70-62B2-4D9C-8766-76AB1BC7CD29}" destId="{E191C9D8-4624-4E29-ADB1-C521703737FB}" srcOrd="0" destOrd="0" presId="urn:microsoft.com/office/officeart/2008/layout/LinedList"/>
    <dgm:cxn modelId="{586547CB-A14F-4DDC-A6F3-9E3C343588B3}" type="presParOf" srcId="{585F3B70-62B2-4D9C-8766-76AB1BC7CD29}" destId="{A3784FE2-0170-4D5A-B27B-A62F5C1624E7}" srcOrd="1" destOrd="0" presId="urn:microsoft.com/office/officeart/2008/layout/LinedList"/>
    <dgm:cxn modelId="{569A8F36-477A-4243-95EC-061C229DBB4F}" type="presParOf" srcId="{BA487E60-A34D-45D4-A590-59D6F81B99BF}" destId="{82ADAA15-812E-4A50-8AD2-B31D94D31518}" srcOrd="4" destOrd="0" presId="urn:microsoft.com/office/officeart/2008/layout/LinedList"/>
    <dgm:cxn modelId="{76B67A27-E7A5-4B99-9E80-E929F65DACED}" type="presParOf" srcId="{BA487E60-A34D-45D4-A590-59D6F81B99BF}" destId="{0C34C0FA-E5A2-4CF3-9798-C46B623534E2}" srcOrd="5" destOrd="0" presId="urn:microsoft.com/office/officeart/2008/layout/LinedList"/>
    <dgm:cxn modelId="{6F4D2D5A-223E-42C8-868A-85132910BF6E}" type="presParOf" srcId="{0C34C0FA-E5A2-4CF3-9798-C46B623534E2}" destId="{22DF04E3-6D8B-4C11-B005-F63B2DB7F43C}" srcOrd="0" destOrd="0" presId="urn:microsoft.com/office/officeart/2008/layout/LinedList"/>
    <dgm:cxn modelId="{DD5D27BF-8EB9-455C-A490-643B114B5D69}" type="presParOf" srcId="{0C34C0FA-E5A2-4CF3-9798-C46B623534E2}" destId="{F94A6E24-376D-4D91-A83E-A5C9FBAD962C}" srcOrd="1" destOrd="0" presId="urn:microsoft.com/office/officeart/2008/layout/LinedList"/>
    <dgm:cxn modelId="{9C10AB31-6363-4B91-A34F-7E137F40E7A4}" type="presParOf" srcId="{BA487E60-A34D-45D4-A590-59D6F81B99BF}" destId="{93DCE193-592C-40BD-ADCF-EEDD5F8D397C}" srcOrd="6" destOrd="0" presId="urn:microsoft.com/office/officeart/2008/layout/LinedList"/>
    <dgm:cxn modelId="{31A637CD-D02A-4CAB-A435-8558C4894306}" type="presParOf" srcId="{BA487E60-A34D-45D4-A590-59D6F81B99BF}" destId="{B093D16F-051A-4C46-9656-043915201B2A}" srcOrd="7" destOrd="0" presId="urn:microsoft.com/office/officeart/2008/layout/LinedList"/>
    <dgm:cxn modelId="{D0DF78EB-F6FB-4AEF-979F-D0C56BE96F8D}" type="presParOf" srcId="{B093D16F-051A-4C46-9656-043915201B2A}" destId="{783C1D83-8C96-4A10-AA55-6F0AF8F1F1E0}" srcOrd="0" destOrd="0" presId="urn:microsoft.com/office/officeart/2008/layout/LinedList"/>
    <dgm:cxn modelId="{86A47424-FF89-4565-8CBA-4A86372ADB7E}" type="presParOf" srcId="{B093D16F-051A-4C46-9656-043915201B2A}" destId="{BF2F2D8A-BC6A-4027-9292-1918D235C7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E91C42-140C-42FF-B240-1A6236D7DBC9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7665FD-2DB6-4BEB-A0EA-C329C12B49C8}">
      <dgm:prSet/>
      <dgm:spPr/>
      <dgm:t>
        <a:bodyPr/>
        <a:lstStyle/>
        <a:p>
          <a:r>
            <a:rPr lang="en-US" b="1" dirty="0"/>
            <a:t>Dataset: Advanced Wide Receiver Stats (2021-2023)</a:t>
          </a:r>
        </a:p>
      </dgm:t>
    </dgm:pt>
    <dgm:pt modelId="{0744B9E2-B469-4422-BC4F-30F7CDEAFD59}" type="parTrans" cxnId="{F36F2D87-82BD-4900-B4F8-E81510E1439E}">
      <dgm:prSet/>
      <dgm:spPr/>
      <dgm:t>
        <a:bodyPr/>
        <a:lstStyle/>
        <a:p>
          <a:endParaRPr lang="en-US"/>
        </a:p>
      </dgm:t>
    </dgm:pt>
    <dgm:pt modelId="{8C47F28F-D36F-4386-92FB-320A48050F02}" type="sibTrans" cxnId="{F36F2D87-82BD-4900-B4F8-E81510E1439E}">
      <dgm:prSet/>
      <dgm:spPr/>
      <dgm:t>
        <a:bodyPr/>
        <a:lstStyle/>
        <a:p>
          <a:endParaRPr lang="en-US"/>
        </a:p>
      </dgm:t>
    </dgm:pt>
    <dgm:pt modelId="{87941C28-8512-4021-8A89-004A2F3D8DE2}">
      <dgm:prSet/>
      <dgm:spPr/>
      <dgm:t>
        <a:bodyPr/>
        <a:lstStyle/>
        <a:p>
          <a:r>
            <a:rPr lang="en-US" b="1" dirty="0"/>
            <a:t>Objectives:</a:t>
          </a:r>
        </a:p>
      </dgm:t>
    </dgm:pt>
    <dgm:pt modelId="{317A81A5-0232-4103-9064-EC09988C2BAC}" type="parTrans" cxnId="{9200D6E3-ADE8-4807-A9B7-FD1B388C3000}">
      <dgm:prSet/>
      <dgm:spPr/>
      <dgm:t>
        <a:bodyPr/>
        <a:lstStyle/>
        <a:p>
          <a:endParaRPr lang="en-US"/>
        </a:p>
      </dgm:t>
    </dgm:pt>
    <dgm:pt modelId="{1748FD4B-53F0-40DC-8779-1E77979484C7}" type="sibTrans" cxnId="{9200D6E3-ADE8-4807-A9B7-FD1B388C3000}">
      <dgm:prSet/>
      <dgm:spPr/>
      <dgm:t>
        <a:bodyPr/>
        <a:lstStyle/>
        <a:p>
          <a:endParaRPr lang="en-US"/>
        </a:p>
      </dgm:t>
    </dgm:pt>
    <dgm:pt modelId="{7BE39E72-4F36-46F6-B72E-1B63C8A68755}">
      <dgm:prSet/>
      <dgm:spPr/>
      <dgm:t>
        <a:bodyPr/>
        <a:lstStyle/>
        <a:p>
          <a:r>
            <a:rPr lang="en-US" b="1" dirty="0"/>
            <a:t>Collect and clean dataset</a:t>
          </a:r>
        </a:p>
      </dgm:t>
    </dgm:pt>
    <dgm:pt modelId="{3CEFFBCE-FD4B-4165-9856-B610E5364E99}" type="parTrans" cxnId="{60A05096-BCF8-4990-9329-1CE9AB31EF6F}">
      <dgm:prSet/>
      <dgm:spPr/>
      <dgm:t>
        <a:bodyPr/>
        <a:lstStyle/>
        <a:p>
          <a:endParaRPr lang="en-US"/>
        </a:p>
      </dgm:t>
    </dgm:pt>
    <dgm:pt modelId="{04CF367F-AC2D-465C-AA0C-FA5ED1649827}" type="sibTrans" cxnId="{60A05096-BCF8-4990-9329-1CE9AB31EF6F}">
      <dgm:prSet/>
      <dgm:spPr/>
      <dgm:t>
        <a:bodyPr/>
        <a:lstStyle/>
        <a:p>
          <a:endParaRPr lang="en-US"/>
        </a:p>
      </dgm:t>
    </dgm:pt>
    <dgm:pt modelId="{94B67994-E341-4084-B91F-C406BBB36CA4}">
      <dgm:prSet/>
      <dgm:spPr/>
      <dgm:t>
        <a:bodyPr/>
        <a:lstStyle/>
        <a:p>
          <a:r>
            <a:rPr lang="en-US" b="1" dirty="0"/>
            <a:t>Perform a thorough exploratory analysis</a:t>
          </a:r>
        </a:p>
      </dgm:t>
    </dgm:pt>
    <dgm:pt modelId="{CDDA7C3F-2BE4-40C1-B306-A74812EEC96A}" type="parTrans" cxnId="{205FD668-1559-47D8-BCC6-11BB78483112}">
      <dgm:prSet/>
      <dgm:spPr/>
      <dgm:t>
        <a:bodyPr/>
        <a:lstStyle/>
        <a:p>
          <a:endParaRPr lang="en-US"/>
        </a:p>
      </dgm:t>
    </dgm:pt>
    <dgm:pt modelId="{0C495780-5E14-49CC-B049-926F678590F0}" type="sibTrans" cxnId="{205FD668-1559-47D8-BCC6-11BB78483112}">
      <dgm:prSet/>
      <dgm:spPr/>
      <dgm:t>
        <a:bodyPr/>
        <a:lstStyle/>
        <a:p>
          <a:endParaRPr lang="en-US"/>
        </a:p>
      </dgm:t>
    </dgm:pt>
    <dgm:pt modelId="{101AD63C-5936-485B-9437-52315976E413}">
      <dgm:prSet/>
      <dgm:spPr/>
      <dgm:t>
        <a:bodyPr/>
        <a:lstStyle/>
        <a:p>
          <a:r>
            <a:rPr lang="en-US" b="1" dirty="0"/>
            <a:t>Create an accurate model that predicts the number of touchdowns a wide receiver scores (x = statistics, y = touchdowns scored)</a:t>
          </a:r>
        </a:p>
      </dgm:t>
    </dgm:pt>
    <dgm:pt modelId="{ABBC871D-975C-4060-8144-D989E46DE057}" type="parTrans" cxnId="{70F452FC-53AE-44B2-9777-55FAF0958611}">
      <dgm:prSet/>
      <dgm:spPr/>
      <dgm:t>
        <a:bodyPr/>
        <a:lstStyle/>
        <a:p>
          <a:endParaRPr lang="en-US"/>
        </a:p>
      </dgm:t>
    </dgm:pt>
    <dgm:pt modelId="{F0F54FD9-3438-481A-9B07-E3E7AB2D4D1C}" type="sibTrans" cxnId="{70F452FC-53AE-44B2-9777-55FAF0958611}">
      <dgm:prSet/>
      <dgm:spPr/>
      <dgm:t>
        <a:bodyPr/>
        <a:lstStyle/>
        <a:p>
          <a:endParaRPr lang="en-US"/>
        </a:p>
      </dgm:t>
    </dgm:pt>
    <dgm:pt modelId="{85AFBE4B-3FDD-4FBA-B2FA-925EE0412D05}">
      <dgm:prSet/>
      <dgm:spPr/>
      <dgm:t>
        <a:bodyPr/>
        <a:lstStyle/>
        <a:p>
          <a:r>
            <a:rPr lang="en-US" b="1" dirty="0"/>
            <a:t>Apply this model to fantasy football drafts</a:t>
          </a:r>
        </a:p>
      </dgm:t>
    </dgm:pt>
    <dgm:pt modelId="{820E20B8-A637-4A50-A55A-8F31392D6798}" type="parTrans" cxnId="{2A3B782B-00FA-4ACA-814A-8FE6C97B6287}">
      <dgm:prSet/>
      <dgm:spPr/>
      <dgm:t>
        <a:bodyPr/>
        <a:lstStyle/>
        <a:p>
          <a:endParaRPr lang="en-US"/>
        </a:p>
      </dgm:t>
    </dgm:pt>
    <dgm:pt modelId="{816FBC74-679E-4F31-B021-CE4F859DBEE8}" type="sibTrans" cxnId="{2A3B782B-00FA-4ACA-814A-8FE6C97B6287}">
      <dgm:prSet/>
      <dgm:spPr/>
      <dgm:t>
        <a:bodyPr/>
        <a:lstStyle/>
        <a:p>
          <a:endParaRPr lang="en-US"/>
        </a:p>
      </dgm:t>
    </dgm:pt>
    <dgm:pt modelId="{3B941C50-9BD3-4E02-A603-2A0C10E689F5}" type="pres">
      <dgm:prSet presAssocID="{B4E91C42-140C-42FF-B240-1A6236D7DBC9}" presName="linear" presStyleCnt="0">
        <dgm:presLayoutVars>
          <dgm:dir/>
          <dgm:animLvl val="lvl"/>
          <dgm:resizeHandles val="exact"/>
        </dgm:presLayoutVars>
      </dgm:prSet>
      <dgm:spPr/>
    </dgm:pt>
    <dgm:pt modelId="{8F4363E6-D3AA-42E0-9BBE-0EBC51C7D8E8}" type="pres">
      <dgm:prSet presAssocID="{D87665FD-2DB6-4BEB-A0EA-C329C12B49C8}" presName="parentLin" presStyleCnt="0"/>
      <dgm:spPr/>
    </dgm:pt>
    <dgm:pt modelId="{FF09D42F-8A11-4893-912B-6A1C0C4BD7E2}" type="pres">
      <dgm:prSet presAssocID="{D87665FD-2DB6-4BEB-A0EA-C329C12B49C8}" presName="parentLeftMargin" presStyleLbl="node1" presStyleIdx="0" presStyleCnt="2"/>
      <dgm:spPr/>
    </dgm:pt>
    <dgm:pt modelId="{0D9BB238-521A-400F-BC81-49CFAB49ABEC}" type="pres">
      <dgm:prSet presAssocID="{D87665FD-2DB6-4BEB-A0EA-C329C12B49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4849EF-BD91-477C-A7C6-74A57FB85284}" type="pres">
      <dgm:prSet presAssocID="{D87665FD-2DB6-4BEB-A0EA-C329C12B49C8}" presName="negativeSpace" presStyleCnt="0"/>
      <dgm:spPr/>
    </dgm:pt>
    <dgm:pt modelId="{771C4832-1B82-473C-9FFC-04C0C0A3E87E}" type="pres">
      <dgm:prSet presAssocID="{D87665FD-2DB6-4BEB-A0EA-C329C12B49C8}" presName="childText" presStyleLbl="conFgAcc1" presStyleIdx="0" presStyleCnt="2">
        <dgm:presLayoutVars>
          <dgm:bulletEnabled val="1"/>
        </dgm:presLayoutVars>
      </dgm:prSet>
      <dgm:spPr/>
    </dgm:pt>
    <dgm:pt modelId="{13A3796C-A1DA-40F1-99F0-9A7CB4561231}" type="pres">
      <dgm:prSet presAssocID="{8C47F28F-D36F-4386-92FB-320A48050F02}" presName="spaceBetweenRectangles" presStyleCnt="0"/>
      <dgm:spPr/>
    </dgm:pt>
    <dgm:pt modelId="{FBE4258A-A25F-4CD5-B30B-58EBC036601B}" type="pres">
      <dgm:prSet presAssocID="{87941C28-8512-4021-8A89-004A2F3D8DE2}" presName="parentLin" presStyleCnt="0"/>
      <dgm:spPr/>
    </dgm:pt>
    <dgm:pt modelId="{45DF4AFC-28E3-4F5A-9D06-60E9DB807B96}" type="pres">
      <dgm:prSet presAssocID="{87941C28-8512-4021-8A89-004A2F3D8DE2}" presName="parentLeftMargin" presStyleLbl="node1" presStyleIdx="0" presStyleCnt="2"/>
      <dgm:spPr/>
    </dgm:pt>
    <dgm:pt modelId="{EF8AE544-4ED1-400C-8163-1D7F2F1308D6}" type="pres">
      <dgm:prSet presAssocID="{87941C28-8512-4021-8A89-004A2F3D8DE2}" presName="parentText" presStyleLbl="node1" presStyleIdx="1" presStyleCnt="2" custLinFactNeighborX="-3740" custLinFactNeighborY="-1205">
        <dgm:presLayoutVars>
          <dgm:chMax val="0"/>
          <dgm:bulletEnabled val="1"/>
        </dgm:presLayoutVars>
      </dgm:prSet>
      <dgm:spPr/>
    </dgm:pt>
    <dgm:pt modelId="{A612C0F0-CC68-471F-A273-B7785F7BB80E}" type="pres">
      <dgm:prSet presAssocID="{87941C28-8512-4021-8A89-004A2F3D8DE2}" presName="negativeSpace" presStyleCnt="0"/>
      <dgm:spPr/>
    </dgm:pt>
    <dgm:pt modelId="{51E1561D-4503-4153-97B2-F95F3B8E6459}" type="pres">
      <dgm:prSet presAssocID="{87941C28-8512-4021-8A89-004A2F3D8DE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A3B782B-00FA-4ACA-814A-8FE6C97B6287}" srcId="{87941C28-8512-4021-8A89-004A2F3D8DE2}" destId="{85AFBE4B-3FDD-4FBA-B2FA-925EE0412D05}" srcOrd="3" destOrd="0" parTransId="{820E20B8-A637-4A50-A55A-8F31392D6798}" sibTransId="{816FBC74-679E-4F31-B021-CE4F859DBEE8}"/>
    <dgm:cxn modelId="{CCA0A632-0074-418D-98FA-C6F2D6E7DA64}" type="presOf" srcId="{D87665FD-2DB6-4BEB-A0EA-C329C12B49C8}" destId="{0D9BB238-521A-400F-BC81-49CFAB49ABEC}" srcOrd="1" destOrd="0" presId="urn:microsoft.com/office/officeart/2005/8/layout/list1"/>
    <dgm:cxn modelId="{F35D1D45-8068-4FB3-B822-576FF78E2E75}" type="presOf" srcId="{94B67994-E341-4084-B91F-C406BBB36CA4}" destId="{51E1561D-4503-4153-97B2-F95F3B8E6459}" srcOrd="0" destOrd="1" presId="urn:microsoft.com/office/officeart/2005/8/layout/list1"/>
    <dgm:cxn modelId="{1EE66666-BF76-4E7F-81EA-44B842E9B328}" type="presOf" srcId="{101AD63C-5936-485B-9437-52315976E413}" destId="{51E1561D-4503-4153-97B2-F95F3B8E6459}" srcOrd="0" destOrd="2" presId="urn:microsoft.com/office/officeart/2005/8/layout/list1"/>
    <dgm:cxn modelId="{E26D7E66-1ED4-4242-8115-96962733A6AD}" type="presOf" srcId="{85AFBE4B-3FDD-4FBA-B2FA-925EE0412D05}" destId="{51E1561D-4503-4153-97B2-F95F3B8E6459}" srcOrd="0" destOrd="3" presId="urn:microsoft.com/office/officeart/2005/8/layout/list1"/>
    <dgm:cxn modelId="{205FD668-1559-47D8-BCC6-11BB78483112}" srcId="{87941C28-8512-4021-8A89-004A2F3D8DE2}" destId="{94B67994-E341-4084-B91F-C406BBB36CA4}" srcOrd="1" destOrd="0" parTransId="{CDDA7C3F-2BE4-40C1-B306-A74812EEC96A}" sibTransId="{0C495780-5E14-49CC-B049-926F678590F0}"/>
    <dgm:cxn modelId="{F36F2D87-82BD-4900-B4F8-E81510E1439E}" srcId="{B4E91C42-140C-42FF-B240-1A6236D7DBC9}" destId="{D87665FD-2DB6-4BEB-A0EA-C329C12B49C8}" srcOrd="0" destOrd="0" parTransId="{0744B9E2-B469-4422-BC4F-30F7CDEAFD59}" sibTransId="{8C47F28F-D36F-4386-92FB-320A48050F02}"/>
    <dgm:cxn modelId="{2F44C08B-A379-4E5C-87CF-054179AE062A}" type="presOf" srcId="{D87665FD-2DB6-4BEB-A0EA-C329C12B49C8}" destId="{FF09D42F-8A11-4893-912B-6A1C0C4BD7E2}" srcOrd="0" destOrd="0" presId="urn:microsoft.com/office/officeart/2005/8/layout/list1"/>
    <dgm:cxn modelId="{CB566592-97D1-43A3-8FCD-8A78CB78B466}" type="presOf" srcId="{B4E91C42-140C-42FF-B240-1A6236D7DBC9}" destId="{3B941C50-9BD3-4E02-A603-2A0C10E689F5}" srcOrd="0" destOrd="0" presId="urn:microsoft.com/office/officeart/2005/8/layout/list1"/>
    <dgm:cxn modelId="{60A05096-BCF8-4990-9329-1CE9AB31EF6F}" srcId="{87941C28-8512-4021-8A89-004A2F3D8DE2}" destId="{7BE39E72-4F36-46F6-B72E-1B63C8A68755}" srcOrd="0" destOrd="0" parTransId="{3CEFFBCE-FD4B-4165-9856-B610E5364E99}" sibTransId="{04CF367F-AC2D-465C-AA0C-FA5ED1649827}"/>
    <dgm:cxn modelId="{464089A4-FE97-425F-84C0-AA856B757535}" type="presOf" srcId="{87941C28-8512-4021-8A89-004A2F3D8DE2}" destId="{45DF4AFC-28E3-4F5A-9D06-60E9DB807B96}" srcOrd="0" destOrd="0" presId="urn:microsoft.com/office/officeart/2005/8/layout/list1"/>
    <dgm:cxn modelId="{6FE0D3A4-D1A6-4FFC-BE98-4211F16B96EB}" type="presOf" srcId="{7BE39E72-4F36-46F6-B72E-1B63C8A68755}" destId="{51E1561D-4503-4153-97B2-F95F3B8E6459}" srcOrd="0" destOrd="0" presId="urn:microsoft.com/office/officeart/2005/8/layout/list1"/>
    <dgm:cxn modelId="{9200D6E3-ADE8-4807-A9B7-FD1B388C3000}" srcId="{B4E91C42-140C-42FF-B240-1A6236D7DBC9}" destId="{87941C28-8512-4021-8A89-004A2F3D8DE2}" srcOrd="1" destOrd="0" parTransId="{317A81A5-0232-4103-9064-EC09988C2BAC}" sibTransId="{1748FD4B-53F0-40DC-8779-1E77979484C7}"/>
    <dgm:cxn modelId="{3D5CA6ED-0878-452B-A980-E75349E2B6F5}" type="presOf" srcId="{87941C28-8512-4021-8A89-004A2F3D8DE2}" destId="{EF8AE544-4ED1-400C-8163-1D7F2F1308D6}" srcOrd="1" destOrd="0" presId="urn:microsoft.com/office/officeart/2005/8/layout/list1"/>
    <dgm:cxn modelId="{70F452FC-53AE-44B2-9777-55FAF0958611}" srcId="{87941C28-8512-4021-8A89-004A2F3D8DE2}" destId="{101AD63C-5936-485B-9437-52315976E413}" srcOrd="2" destOrd="0" parTransId="{ABBC871D-975C-4060-8144-D989E46DE057}" sibTransId="{F0F54FD9-3438-481A-9B07-E3E7AB2D4D1C}"/>
    <dgm:cxn modelId="{6C3C4BB8-1AB2-4F66-8917-324A1CC52B60}" type="presParOf" srcId="{3B941C50-9BD3-4E02-A603-2A0C10E689F5}" destId="{8F4363E6-D3AA-42E0-9BBE-0EBC51C7D8E8}" srcOrd="0" destOrd="0" presId="urn:microsoft.com/office/officeart/2005/8/layout/list1"/>
    <dgm:cxn modelId="{EFEAB056-2137-4692-A352-29BAE370AB7B}" type="presParOf" srcId="{8F4363E6-D3AA-42E0-9BBE-0EBC51C7D8E8}" destId="{FF09D42F-8A11-4893-912B-6A1C0C4BD7E2}" srcOrd="0" destOrd="0" presId="urn:microsoft.com/office/officeart/2005/8/layout/list1"/>
    <dgm:cxn modelId="{79A67544-46F3-4181-810A-33754898B576}" type="presParOf" srcId="{8F4363E6-D3AA-42E0-9BBE-0EBC51C7D8E8}" destId="{0D9BB238-521A-400F-BC81-49CFAB49ABEC}" srcOrd="1" destOrd="0" presId="urn:microsoft.com/office/officeart/2005/8/layout/list1"/>
    <dgm:cxn modelId="{B75B6C73-2272-4F94-BC09-C813B487D1D0}" type="presParOf" srcId="{3B941C50-9BD3-4E02-A603-2A0C10E689F5}" destId="{F64849EF-BD91-477C-A7C6-74A57FB85284}" srcOrd="1" destOrd="0" presId="urn:microsoft.com/office/officeart/2005/8/layout/list1"/>
    <dgm:cxn modelId="{26B26E12-CF38-4F90-B0DA-86AB170BE141}" type="presParOf" srcId="{3B941C50-9BD3-4E02-A603-2A0C10E689F5}" destId="{771C4832-1B82-473C-9FFC-04C0C0A3E87E}" srcOrd="2" destOrd="0" presId="urn:microsoft.com/office/officeart/2005/8/layout/list1"/>
    <dgm:cxn modelId="{172A78E8-BF91-47CC-8D36-0BF1F42F436C}" type="presParOf" srcId="{3B941C50-9BD3-4E02-A603-2A0C10E689F5}" destId="{13A3796C-A1DA-40F1-99F0-9A7CB4561231}" srcOrd="3" destOrd="0" presId="urn:microsoft.com/office/officeart/2005/8/layout/list1"/>
    <dgm:cxn modelId="{29FEA93C-5C2C-48BD-B69E-C0FA3036F6C2}" type="presParOf" srcId="{3B941C50-9BD3-4E02-A603-2A0C10E689F5}" destId="{FBE4258A-A25F-4CD5-B30B-58EBC036601B}" srcOrd="4" destOrd="0" presId="urn:microsoft.com/office/officeart/2005/8/layout/list1"/>
    <dgm:cxn modelId="{C08DBDA0-4A72-484F-8C2C-430F33C09D75}" type="presParOf" srcId="{FBE4258A-A25F-4CD5-B30B-58EBC036601B}" destId="{45DF4AFC-28E3-4F5A-9D06-60E9DB807B96}" srcOrd="0" destOrd="0" presId="urn:microsoft.com/office/officeart/2005/8/layout/list1"/>
    <dgm:cxn modelId="{0811C5F8-E7D3-41F9-B9FB-6AA8472EDF76}" type="presParOf" srcId="{FBE4258A-A25F-4CD5-B30B-58EBC036601B}" destId="{EF8AE544-4ED1-400C-8163-1D7F2F1308D6}" srcOrd="1" destOrd="0" presId="urn:microsoft.com/office/officeart/2005/8/layout/list1"/>
    <dgm:cxn modelId="{E01177B8-462D-4D4B-ADDC-9A66339DB5C8}" type="presParOf" srcId="{3B941C50-9BD3-4E02-A603-2A0C10E689F5}" destId="{A612C0F0-CC68-471F-A273-B7785F7BB80E}" srcOrd="5" destOrd="0" presId="urn:microsoft.com/office/officeart/2005/8/layout/list1"/>
    <dgm:cxn modelId="{90AC0E4C-C15A-48D7-BF5E-5B5FF89F90AB}" type="presParOf" srcId="{3B941C50-9BD3-4E02-A603-2A0C10E689F5}" destId="{51E1561D-4503-4153-97B2-F95F3B8E645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1666DF-DE4A-4490-A067-16A4E017C4F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04D20C-7AEF-4862-A06A-FFC6AC19EE96}">
      <dgm:prSet/>
      <dgm:spPr/>
      <dgm:t>
        <a:bodyPr/>
        <a:lstStyle/>
        <a:p>
          <a:r>
            <a:rPr lang="en-US" b="1" u="sng" dirty="0"/>
            <a:t>Problems</a:t>
          </a:r>
          <a:r>
            <a:rPr lang="en-US" dirty="0"/>
            <a:t>: </a:t>
          </a:r>
          <a:r>
            <a:rPr lang="en-US" b="1" dirty="0"/>
            <a:t>Time it took to pull data and test model on 2023 receivers</a:t>
          </a:r>
        </a:p>
      </dgm:t>
    </dgm:pt>
    <dgm:pt modelId="{DA27B610-F8B4-48A9-98D3-8E788D894088}" type="parTrans" cxnId="{540BC2DE-2FE9-43E1-845D-E8ED3262C3CB}">
      <dgm:prSet/>
      <dgm:spPr/>
      <dgm:t>
        <a:bodyPr/>
        <a:lstStyle/>
        <a:p>
          <a:endParaRPr lang="en-US"/>
        </a:p>
      </dgm:t>
    </dgm:pt>
    <dgm:pt modelId="{195FAE37-D8E3-4679-B8AE-251B94D446FC}" type="sibTrans" cxnId="{540BC2DE-2FE9-43E1-845D-E8ED3262C3CB}">
      <dgm:prSet/>
      <dgm:spPr/>
      <dgm:t>
        <a:bodyPr/>
        <a:lstStyle/>
        <a:p>
          <a:endParaRPr lang="en-US"/>
        </a:p>
      </dgm:t>
    </dgm:pt>
    <dgm:pt modelId="{F413D452-FE3F-4959-9E1C-3067AFA6FCAD}">
      <dgm:prSet/>
      <dgm:spPr/>
      <dgm:t>
        <a:bodyPr/>
        <a:lstStyle/>
        <a:p>
          <a:r>
            <a:rPr lang="en-US" b="1" u="sng" dirty="0"/>
            <a:t>Model Limitations</a:t>
          </a:r>
          <a:r>
            <a:rPr lang="en-US" dirty="0"/>
            <a:t>: </a:t>
          </a:r>
          <a:r>
            <a:rPr lang="en-US" b="1" dirty="0"/>
            <a:t>team success, quality of quarterback, physical traits (height, weight, speed)</a:t>
          </a:r>
        </a:p>
      </dgm:t>
    </dgm:pt>
    <dgm:pt modelId="{79F4729B-C450-4710-81AC-17F6CC9ABBAC}" type="parTrans" cxnId="{1100601B-20C0-4D24-9FD5-3AD68D8CEB0F}">
      <dgm:prSet/>
      <dgm:spPr/>
      <dgm:t>
        <a:bodyPr/>
        <a:lstStyle/>
        <a:p>
          <a:endParaRPr lang="en-US"/>
        </a:p>
      </dgm:t>
    </dgm:pt>
    <dgm:pt modelId="{F0307E6E-6EDA-4ECB-B69C-405405A40656}" type="sibTrans" cxnId="{1100601B-20C0-4D24-9FD5-3AD68D8CEB0F}">
      <dgm:prSet/>
      <dgm:spPr/>
      <dgm:t>
        <a:bodyPr/>
        <a:lstStyle/>
        <a:p>
          <a:endParaRPr lang="en-US"/>
        </a:p>
      </dgm:t>
    </dgm:pt>
    <dgm:pt modelId="{7B73C3DC-5F55-4978-A54D-D29385C507C9}">
      <dgm:prSet/>
      <dgm:spPr/>
      <dgm:t>
        <a:bodyPr/>
        <a:lstStyle/>
        <a:p>
          <a:r>
            <a:rPr lang="en-US" b="1" u="sng" dirty="0"/>
            <a:t>Tools</a:t>
          </a:r>
          <a:r>
            <a:rPr lang="en-US" dirty="0"/>
            <a:t>: </a:t>
          </a:r>
          <a:r>
            <a:rPr lang="en-US" b="1" dirty="0"/>
            <a:t>Python, libraries (Pandas, </a:t>
          </a:r>
          <a:r>
            <a:rPr lang="en-US" b="1" dirty="0" err="1"/>
            <a:t>Numpy</a:t>
          </a:r>
          <a:r>
            <a:rPr lang="en-US" b="1" dirty="0"/>
            <a:t>, Seaborn, </a:t>
          </a:r>
          <a:r>
            <a:rPr lang="en-US" b="1" dirty="0" err="1"/>
            <a:t>SKLearn</a:t>
          </a:r>
          <a:r>
            <a:rPr lang="en-US" b="1" dirty="0"/>
            <a:t>, </a:t>
          </a:r>
          <a:r>
            <a:rPr lang="en-US" b="1" dirty="0" err="1"/>
            <a:t>LinearRegression</a:t>
          </a:r>
          <a:r>
            <a:rPr lang="en-US" b="1" dirty="0"/>
            <a:t>), Excel</a:t>
          </a:r>
        </a:p>
      </dgm:t>
    </dgm:pt>
    <dgm:pt modelId="{BB9E42C3-9046-495E-91D8-C4CB209076CE}" type="parTrans" cxnId="{148AD9FA-51A1-4BFC-838A-6D9A52237C8C}">
      <dgm:prSet/>
      <dgm:spPr/>
      <dgm:t>
        <a:bodyPr/>
        <a:lstStyle/>
        <a:p>
          <a:endParaRPr lang="en-US"/>
        </a:p>
      </dgm:t>
    </dgm:pt>
    <dgm:pt modelId="{EA929ABA-04BE-4A08-95FE-C95424001C5B}" type="sibTrans" cxnId="{148AD9FA-51A1-4BFC-838A-6D9A52237C8C}">
      <dgm:prSet/>
      <dgm:spPr/>
      <dgm:t>
        <a:bodyPr/>
        <a:lstStyle/>
        <a:p>
          <a:endParaRPr lang="en-US"/>
        </a:p>
      </dgm:t>
    </dgm:pt>
    <dgm:pt modelId="{B9B528B9-5537-4C0F-BEC6-52E29D26F6D6}">
      <dgm:prSet/>
      <dgm:spPr/>
      <dgm:t>
        <a:bodyPr/>
        <a:lstStyle/>
        <a:p>
          <a:r>
            <a:rPr lang="en-US" b="1" u="sng"/>
            <a:t>Conclusion</a:t>
          </a:r>
          <a:r>
            <a:rPr lang="en-US"/>
            <a:t>: </a:t>
          </a:r>
        </a:p>
      </dgm:t>
    </dgm:pt>
    <dgm:pt modelId="{ABC4EF92-8B2A-4B2A-BCBA-7D3310250CA7}" type="parTrans" cxnId="{AF4C4ECC-DB83-4AC8-8917-FAD350398544}">
      <dgm:prSet/>
      <dgm:spPr/>
      <dgm:t>
        <a:bodyPr/>
        <a:lstStyle/>
        <a:p>
          <a:endParaRPr lang="en-US"/>
        </a:p>
      </dgm:t>
    </dgm:pt>
    <dgm:pt modelId="{88EC0C65-D0C8-4A64-94D8-EA9D84533843}" type="sibTrans" cxnId="{AF4C4ECC-DB83-4AC8-8917-FAD350398544}">
      <dgm:prSet/>
      <dgm:spPr/>
      <dgm:t>
        <a:bodyPr/>
        <a:lstStyle/>
        <a:p>
          <a:endParaRPr lang="en-US"/>
        </a:p>
      </dgm:t>
    </dgm:pt>
    <dgm:pt modelId="{55524A50-664D-4433-9935-6FDA40C079A0}">
      <dgm:prSet/>
      <dgm:spPr/>
      <dgm:t>
        <a:bodyPr/>
        <a:lstStyle/>
        <a:p>
          <a:r>
            <a:rPr lang="en-US" b="1" dirty="0"/>
            <a:t>Through exploratory analysis, I found distribution patterns and variables that correlate with touchdowns scored</a:t>
          </a:r>
        </a:p>
      </dgm:t>
    </dgm:pt>
    <dgm:pt modelId="{FA3D909A-839D-4D3A-806F-3E586F1CCB29}" type="parTrans" cxnId="{E896F6BC-8F6F-478A-B57A-FF27CD6EA07C}">
      <dgm:prSet/>
      <dgm:spPr/>
      <dgm:t>
        <a:bodyPr/>
        <a:lstStyle/>
        <a:p>
          <a:endParaRPr lang="en-US"/>
        </a:p>
      </dgm:t>
    </dgm:pt>
    <dgm:pt modelId="{889C6E3F-6596-408D-AAC5-BA98167A812A}" type="sibTrans" cxnId="{E896F6BC-8F6F-478A-B57A-FF27CD6EA07C}">
      <dgm:prSet/>
      <dgm:spPr/>
      <dgm:t>
        <a:bodyPr/>
        <a:lstStyle/>
        <a:p>
          <a:endParaRPr lang="en-US"/>
        </a:p>
      </dgm:t>
    </dgm:pt>
    <dgm:pt modelId="{1F6AB038-5DAB-4734-9137-9278924754AC}">
      <dgm:prSet/>
      <dgm:spPr/>
      <dgm:t>
        <a:bodyPr/>
        <a:lstStyle/>
        <a:p>
          <a:r>
            <a:rPr lang="en-US" b="1" dirty="0"/>
            <a:t>Based on his advanced statistics and metrics, a model can be created to predict a receivers touchdowns scored.</a:t>
          </a:r>
        </a:p>
      </dgm:t>
    </dgm:pt>
    <dgm:pt modelId="{E22D58C3-D7BD-40DA-B78C-F18994DC0151}" type="parTrans" cxnId="{7A10656B-4B26-4EB0-BCC1-E9C49B3915E6}">
      <dgm:prSet/>
      <dgm:spPr/>
      <dgm:t>
        <a:bodyPr/>
        <a:lstStyle/>
        <a:p>
          <a:endParaRPr lang="en-US"/>
        </a:p>
      </dgm:t>
    </dgm:pt>
    <dgm:pt modelId="{60B20F86-B405-46CC-8ACF-854070881E4B}" type="sibTrans" cxnId="{7A10656B-4B26-4EB0-BCC1-E9C49B3915E6}">
      <dgm:prSet/>
      <dgm:spPr/>
      <dgm:t>
        <a:bodyPr/>
        <a:lstStyle/>
        <a:p>
          <a:endParaRPr lang="en-US"/>
        </a:p>
      </dgm:t>
    </dgm:pt>
    <dgm:pt modelId="{1CD979A0-E763-4DDE-936A-61E5950F0291}">
      <dgm:prSet/>
      <dgm:spPr/>
      <dgm:t>
        <a:bodyPr/>
        <a:lstStyle/>
        <a:p>
          <a:r>
            <a:rPr lang="en-US" b="1" dirty="0"/>
            <a:t>Applied the model to fantasy football drafts: Found regression candidates and used this knowledge to determine our draft targets.</a:t>
          </a:r>
        </a:p>
      </dgm:t>
    </dgm:pt>
    <dgm:pt modelId="{B1227825-4518-4055-87D1-82C0E75FA472}" type="parTrans" cxnId="{D8E89368-EB00-4495-B391-AB8EABAFFF3B}">
      <dgm:prSet/>
      <dgm:spPr/>
      <dgm:t>
        <a:bodyPr/>
        <a:lstStyle/>
        <a:p>
          <a:endParaRPr lang="en-US"/>
        </a:p>
      </dgm:t>
    </dgm:pt>
    <dgm:pt modelId="{741656C4-8B83-47EA-A1F2-9BB8DB294558}" type="sibTrans" cxnId="{D8E89368-EB00-4495-B391-AB8EABAFFF3B}">
      <dgm:prSet/>
      <dgm:spPr/>
      <dgm:t>
        <a:bodyPr/>
        <a:lstStyle/>
        <a:p>
          <a:endParaRPr lang="en-US"/>
        </a:p>
      </dgm:t>
    </dgm:pt>
    <dgm:pt modelId="{DC19F3D7-CB69-4848-B5BF-9A0D017E4236}" type="pres">
      <dgm:prSet presAssocID="{CC1666DF-DE4A-4490-A067-16A4E017C4F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7082CC-6EC9-4003-B5E9-0755D835F017}" type="pres">
      <dgm:prSet presAssocID="{1704D20C-7AEF-4862-A06A-FFC6AC19EE96}" presName="hierRoot1" presStyleCnt="0"/>
      <dgm:spPr/>
    </dgm:pt>
    <dgm:pt modelId="{B5722B1B-447A-44E1-B944-74875F4E6F6B}" type="pres">
      <dgm:prSet presAssocID="{1704D20C-7AEF-4862-A06A-FFC6AC19EE96}" presName="composite" presStyleCnt="0"/>
      <dgm:spPr/>
    </dgm:pt>
    <dgm:pt modelId="{CA5D25C9-DA31-42A1-AC48-B0918E2A8E95}" type="pres">
      <dgm:prSet presAssocID="{1704D20C-7AEF-4862-A06A-FFC6AC19EE96}" presName="background" presStyleLbl="node0" presStyleIdx="0" presStyleCnt="4"/>
      <dgm:spPr/>
    </dgm:pt>
    <dgm:pt modelId="{87336753-D145-458B-A3B5-9CD82ABDB2DA}" type="pres">
      <dgm:prSet presAssocID="{1704D20C-7AEF-4862-A06A-FFC6AC19EE96}" presName="text" presStyleLbl="fgAcc0" presStyleIdx="0" presStyleCnt="4">
        <dgm:presLayoutVars>
          <dgm:chPref val="3"/>
        </dgm:presLayoutVars>
      </dgm:prSet>
      <dgm:spPr/>
    </dgm:pt>
    <dgm:pt modelId="{7D51747A-1CBA-4ED0-AA07-CF7381199E62}" type="pres">
      <dgm:prSet presAssocID="{1704D20C-7AEF-4862-A06A-FFC6AC19EE96}" presName="hierChild2" presStyleCnt="0"/>
      <dgm:spPr/>
    </dgm:pt>
    <dgm:pt modelId="{8A2A7BC0-9C58-4129-8C50-7FEFED31D5CB}" type="pres">
      <dgm:prSet presAssocID="{F413D452-FE3F-4959-9E1C-3067AFA6FCAD}" presName="hierRoot1" presStyleCnt="0"/>
      <dgm:spPr/>
    </dgm:pt>
    <dgm:pt modelId="{E030C764-2EBD-4E4B-8085-5FEA4FA894A4}" type="pres">
      <dgm:prSet presAssocID="{F413D452-FE3F-4959-9E1C-3067AFA6FCAD}" presName="composite" presStyleCnt="0"/>
      <dgm:spPr/>
    </dgm:pt>
    <dgm:pt modelId="{AC4A2018-3038-45B5-9A93-A7488669EDBA}" type="pres">
      <dgm:prSet presAssocID="{F413D452-FE3F-4959-9E1C-3067AFA6FCAD}" presName="background" presStyleLbl="node0" presStyleIdx="1" presStyleCnt="4"/>
      <dgm:spPr/>
    </dgm:pt>
    <dgm:pt modelId="{92F734CB-6B0F-4387-851D-60B020985E3D}" type="pres">
      <dgm:prSet presAssocID="{F413D452-FE3F-4959-9E1C-3067AFA6FCAD}" presName="text" presStyleLbl="fgAcc0" presStyleIdx="1" presStyleCnt="4">
        <dgm:presLayoutVars>
          <dgm:chPref val="3"/>
        </dgm:presLayoutVars>
      </dgm:prSet>
      <dgm:spPr/>
    </dgm:pt>
    <dgm:pt modelId="{D84838AD-3A3F-44E2-A572-915F26A0A34B}" type="pres">
      <dgm:prSet presAssocID="{F413D452-FE3F-4959-9E1C-3067AFA6FCAD}" presName="hierChild2" presStyleCnt="0"/>
      <dgm:spPr/>
    </dgm:pt>
    <dgm:pt modelId="{DEB7CABA-980C-4C75-84B2-BF321CC35D60}" type="pres">
      <dgm:prSet presAssocID="{7B73C3DC-5F55-4978-A54D-D29385C507C9}" presName="hierRoot1" presStyleCnt="0"/>
      <dgm:spPr/>
    </dgm:pt>
    <dgm:pt modelId="{F3C91FED-1C04-46CF-BDAC-2360437E2FFA}" type="pres">
      <dgm:prSet presAssocID="{7B73C3DC-5F55-4978-A54D-D29385C507C9}" presName="composite" presStyleCnt="0"/>
      <dgm:spPr/>
    </dgm:pt>
    <dgm:pt modelId="{62AA1B46-7D22-4463-80CD-404843014FF1}" type="pres">
      <dgm:prSet presAssocID="{7B73C3DC-5F55-4978-A54D-D29385C507C9}" presName="background" presStyleLbl="node0" presStyleIdx="2" presStyleCnt="4"/>
      <dgm:spPr/>
    </dgm:pt>
    <dgm:pt modelId="{6C2A8921-6502-4DC1-9CD2-9B3779115B98}" type="pres">
      <dgm:prSet presAssocID="{7B73C3DC-5F55-4978-A54D-D29385C507C9}" presName="text" presStyleLbl="fgAcc0" presStyleIdx="2" presStyleCnt="4">
        <dgm:presLayoutVars>
          <dgm:chPref val="3"/>
        </dgm:presLayoutVars>
      </dgm:prSet>
      <dgm:spPr/>
    </dgm:pt>
    <dgm:pt modelId="{39F645B8-EA91-4FF1-95E8-9A80C1326FA6}" type="pres">
      <dgm:prSet presAssocID="{7B73C3DC-5F55-4978-A54D-D29385C507C9}" presName="hierChild2" presStyleCnt="0"/>
      <dgm:spPr/>
    </dgm:pt>
    <dgm:pt modelId="{C2B236E3-5426-4F00-BBCC-61E1E35F634A}" type="pres">
      <dgm:prSet presAssocID="{B9B528B9-5537-4C0F-BEC6-52E29D26F6D6}" presName="hierRoot1" presStyleCnt="0"/>
      <dgm:spPr/>
    </dgm:pt>
    <dgm:pt modelId="{0E40FA4B-B983-4641-94E4-36D8C6E9628B}" type="pres">
      <dgm:prSet presAssocID="{B9B528B9-5537-4C0F-BEC6-52E29D26F6D6}" presName="composite" presStyleCnt="0"/>
      <dgm:spPr/>
    </dgm:pt>
    <dgm:pt modelId="{C033C9CA-3FEE-4C0E-A769-2E8BFA8C5EA1}" type="pres">
      <dgm:prSet presAssocID="{B9B528B9-5537-4C0F-BEC6-52E29D26F6D6}" presName="background" presStyleLbl="node0" presStyleIdx="3" presStyleCnt="4"/>
      <dgm:spPr/>
    </dgm:pt>
    <dgm:pt modelId="{AB8DF318-ED23-4745-9F5D-CFB3AC532BF5}" type="pres">
      <dgm:prSet presAssocID="{B9B528B9-5537-4C0F-BEC6-52E29D26F6D6}" presName="text" presStyleLbl="fgAcc0" presStyleIdx="3" presStyleCnt="4">
        <dgm:presLayoutVars>
          <dgm:chPref val="3"/>
        </dgm:presLayoutVars>
      </dgm:prSet>
      <dgm:spPr/>
    </dgm:pt>
    <dgm:pt modelId="{EA566C0B-257C-438A-AD1F-3800DC755459}" type="pres">
      <dgm:prSet presAssocID="{B9B528B9-5537-4C0F-BEC6-52E29D26F6D6}" presName="hierChild2" presStyleCnt="0"/>
      <dgm:spPr/>
    </dgm:pt>
    <dgm:pt modelId="{E1FBFEFE-FA4D-4DD3-8726-0EA280783BD8}" type="pres">
      <dgm:prSet presAssocID="{FA3D909A-839D-4D3A-806F-3E586F1CCB29}" presName="Name10" presStyleLbl="parChTrans1D2" presStyleIdx="0" presStyleCnt="3"/>
      <dgm:spPr/>
    </dgm:pt>
    <dgm:pt modelId="{3EF4ECC1-420C-4EEE-BAF9-2A10557F39B3}" type="pres">
      <dgm:prSet presAssocID="{55524A50-664D-4433-9935-6FDA40C079A0}" presName="hierRoot2" presStyleCnt="0"/>
      <dgm:spPr/>
    </dgm:pt>
    <dgm:pt modelId="{714F8275-699A-46FC-B4C3-2984819071FA}" type="pres">
      <dgm:prSet presAssocID="{55524A50-664D-4433-9935-6FDA40C079A0}" presName="composite2" presStyleCnt="0"/>
      <dgm:spPr/>
    </dgm:pt>
    <dgm:pt modelId="{42F2CD79-565F-4F92-B5F3-EBF8F3B020E3}" type="pres">
      <dgm:prSet presAssocID="{55524A50-664D-4433-9935-6FDA40C079A0}" presName="background2" presStyleLbl="node2" presStyleIdx="0" presStyleCnt="3"/>
      <dgm:spPr/>
    </dgm:pt>
    <dgm:pt modelId="{B8DE3A0A-C156-4723-8AED-B79930F5F458}" type="pres">
      <dgm:prSet presAssocID="{55524A50-664D-4433-9935-6FDA40C079A0}" presName="text2" presStyleLbl="fgAcc2" presStyleIdx="0" presStyleCnt="3">
        <dgm:presLayoutVars>
          <dgm:chPref val="3"/>
        </dgm:presLayoutVars>
      </dgm:prSet>
      <dgm:spPr/>
    </dgm:pt>
    <dgm:pt modelId="{C06F7A3E-79D1-4892-AA28-CF7B0429B8CE}" type="pres">
      <dgm:prSet presAssocID="{55524A50-664D-4433-9935-6FDA40C079A0}" presName="hierChild3" presStyleCnt="0"/>
      <dgm:spPr/>
    </dgm:pt>
    <dgm:pt modelId="{8A0A943A-58A6-448D-B172-36389C4B0B6B}" type="pres">
      <dgm:prSet presAssocID="{E22D58C3-D7BD-40DA-B78C-F18994DC0151}" presName="Name10" presStyleLbl="parChTrans1D2" presStyleIdx="1" presStyleCnt="3"/>
      <dgm:spPr/>
    </dgm:pt>
    <dgm:pt modelId="{40DA0D90-9BF1-4080-A045-5EEAA4697B9F}" type="pres">
      <dgm:prSet presAssocID="{1F6AB038-5DAB-4734-9137-9278924754AC}" presName="hierRoot2" presStyleCnt="0"/>
      <dgm:spPr/>
    </dgm:pt>
    <dgm:pt modelId="{3C83F186-6980-481B-923A-B9F576ECEB6A}" type="pres">
      <dgm:prSet presAssocID="{1F6AB038-5DAB-4734-9137-9278924754AC}" presName="composite2" presStyleCnt="0"/>
      <dgm:spPr/>
    </dgm:pt>
    <dgm:pt modelId="{63B0C33B-39F7-4381-9D63-335A69F610AB}" type="pres">
      <dgm:prSet presAssocID="{1F6AB038-5DAB-4734-9137-9278924754AC}" presName="background2" presStyleLbl="node2" presStyleIdx="1" presStyleCnt="3"/>
      <dgm:spPr/>
    </dgm:pt>
    <dgm:pt modelId="{0FBDBB5C-20FB-4966-99EC-9CF547B6A989}" type="pres">
      <dgm:prSet presAssocID="{1F6AB038-5DAB-4734-9137-9278924754AC}" presName="text2" presStyleLbl="fgAcc2" presStyleIdx="1" presStyleCnt="3">
        <dgm:presLayoutVars>
          <dgm:chPref val="3"/>
        </dgm:presLayoutVars>
      </dgm:prSet>
      <dgm:spPr/>
    </dgm:pt>
    <dgm:pt modelId="{CD0859A4-2700-4870-90B5-1F00B29F0532}" type="pres">
      <dgm:prSet presAssocID="{1F6AB038-5DAB-4734-9137-9278924754AC}" presName="hierChild3" presStyleCnt="0"/>
      <dgm:spPr/>
    </dgm:pt>
    <dgm:pt modelId="{C9E8BD46-FF49-48D8-817A-2947B62A8766}" type="pres">
      <dgm:prSet presAssocID="{B1227825-4518-4055-87D1-82C0E75FA472}" presName="Name10" presStyleLbl="parChTrans1D2" presStyleIdx="2" presStyleCnt="3"/>
      <dgm:spPr/>
    </dgm:pt>
    <dgm:pt modelId="{2427A553-A65E-47CF-88D4-8039E125F07E}" type="pres">
      <dgm:prSet presAssocID="{1CD979A0-E763-4DDE-936A-61E5950F0291}" presName="hierRoot2" presStyleCnt="0"/>
      <dgm:spPr/>
    </dgm:pt>
    <dgm:pt modelId="{9ED542D0-33FE-470E-830D-FFFD88EB553C}" type="pres">
      <dgm:prSet presAssocID="{1CD979A0-E763-4DDE-936A-61E5950F0291}" presName="composite2" presStyleCnt="0"/>
      <dgm:spPr/>
    </dgm:pt>
    <dgm:pt modelId="{293EAECB-0298-4736-ABD3-0BEF006825B6}" type="pres">
      <dgm:prSet presAssocID="{1CD979A0-E763-4DDE-936A-61E5950F0291}" presName="background2" presStyleLbl="node2" presStyleIdx="2" presStyleCnt="3"/>
      <dgm:spPr/>
    </dgm:pt>
    <dgm:pt modelId="{12014FA5-4624-4E8B-A2AD-7C48FFCC346D}" type="pres">
      <dgm:prSet presAssocID="{1CD979A0-E763-4DDE-936A-61E5950F0291}" presName="text2" presStyleLbl="fgAcc2" presStyleIdx="2" presStyleCnt="3">
        <dgm:presLayoutVars>
          <dgm:chPref val="3"/>
        </dgm:presLayoutVars>
      </dgm:prSet>
      <dgm:spPr/>
    </dgm:pt>
    <dgm:pt modelId="{5D112FC2-5DF2-4C7D-98D9-2795A7EC9A0F}" type="pres">
      <dgm:prSet presAssocID="{1CD979A0-E763-4DDE-936A-61E5950F0291}" presName="hierChild3" presStyleCnt="0"/>
      <dgm:spPr/>
    </dgm:pt>
  </dgm:ptLst>
  <dgm:cxnLst>
    <dgm:cxn modelId="{41FE4D01-1916-4CA7-B25E-7CB2B801BB92}" type="presOf" srcId="{1CD979A0-E763-4DDE-936A-61E5950F0291}" destId="{12014FA5-4624-4E8B-A2AD-7C48FFCC346D}" srcOrd="0" destOrd="0" presId="urn:microsoft.com/office/officeart/2005/8/layout/hierarchy1"/>
    <dgm:cxn modelId="{1100601B-20C0-4D24-9FD5-3AD68D8CEB0F}" srcId="{CC1666DF-DE4A-4490-A067-16A4E017C4FB}" destId="{F413D452-FE3F-4959-9E1C-3067AFA6FCAD}" srcOrd="1" destOrd="0" parTransId="{79F4729B-C450-4710-81AC-17F6CC9ABBAC}" sibTransId="{F0307E6E-6EDA-4ECB-B69C-405405A40656}"/>
    <dgm:cxn modelId="{C8CC1035-D335-4360-907F-8DAD3471C160}" type="presOf" srcId="{1F6AB038-5DAB-4734-9137-9278924754AC}" destId="{0FBDBB5C-20FB-4966-99EC-9CF547B6A989}" srcOrd="0" destOrd="0" presId="urn:microsoft.com/office/officeart/2005/8/layout/hierarchy1"/>
    <dgm:cxn modelId="{DEF2503D-BEA5-4B42-8CF0-ADB3B393E68F}" type="presOf" srcId="{FA3D909A-839D-4D3A-806F-3E586F1CCB29}" destId="{E1FBFEFE-FA4D-4DD3-8726-0EA280783BD8}" srcOrd="0" destOrd="0" presId="urn:microsoft.com/office/officeart/2005/8/layout/hierarchy1"/>
    <dgm:cxn modelId="{D8E89368-EB00-4495-B391-AB8EABAFFF3B}" srcId="{B9B528B9-5537-4C0F-BEC6-52E29D26F6D6}" destId="{1CD979A0-E763-4DDE-936A-61E5950F0291}" srcOrd="2" destOrd="0" parTransId="{B1227825-4518-4055-87D1-82C0E75FA472}" sibTransId="{741656C4-8B83-47EA-A1F2-9BB8DB294558}"/>
    <dgm:cxn modelId="{7A10656B-4B26-4EB0-BCC1-E9C49B3915E6}" srcId="{B9B528B9-5537-4C0F-BEC6-52E29D26F6D6}" destId="{1F6AB038-5DAB-4734-9137-9278924754AC}" srcOrd="1" destOrd="0" parTransId="{E22D58C3-D7BD-40DA-B78C-F18994DC0151}" sibTransId="{60B20F86-B405-46CC-8ACF-854070881E4B}"/>
    <dgm:cxn modelId="{210A267D-4F1D-497D-8808-85C754B647A4}" type="presOf" srcId="{CC1666DF-DE4A-4490-A067-16A4E017C4FB}" destId="{DC19F3D7-CB69-4848-B5BF-9A0D017E4236}" srcOrd="0" destOrd="0" presId="urn:microsoft.com/office/officeart/2005/8/layout/hierarchy1"/>
    <dgm:cxn modelId="{1B312489-5B49-421B-BD8E-011EC0B534FF}" type="presOf" srcId="{F413D452-FE3F-4959-9E1C-3067AFA6FCAD}" destId="{92F734CB-6B0F-4387-851D-60B020985E3D}" srcOrd="0" destOrd="0" presId="urn:microsoft.com/office/officeart/2005/8/layout/hierarchy1"/>
    <dgm:cxn modelId="{CC3D3698-FFAC-4BDA-930F-4AACA58F9E9B}" type="presOf" srcId="{B1227825-4518-4055-87D1-82C0E75FA472}" destId="{C9E8BD46-FF49-48D8-817A-2947B62A8766}" srcOrd="0" destOrd="0" presId="urn:microsoft.com/office/officeart/2005/8/layout/hierarchy1"/>
    <dgm:cxn modelId="{E896F6BC-8F6F-478A-B57A-FF27CD6EA07C}" srcId="{B9B528B9-5537-4C0F-BEC6-52E29D26F6D6}" destId="{55524A50-664D-4433-9935-6FDA40C079A0}" srcOrd="0" destOrd="0" parTransId="{FA3D909A-839D-4D3A-806F-3E586F1CCB29}" sibTransId="{889C6E3F-6596-408D-AAC5-BA98167A812A}"/>
    <dgm:cxn modelId="{AF4C4ECC-DB83-4AC8-8917-FAD350398544}" srcId="{CC1666DF-DE4A-4490-A067-16A4E017C4FB}" destId="{B9B528B9-5537-4C0F-BEC6-52E29D26F6D6}" srcOrd="3" destOrd="0" parTransId="{ABC4EF92-8B2A-4B2A-BCBA-7D3310250CA7}" sibTransId="{88EC0C65-D0C8-4A64-94D8-EA9D84533843}"/>
    <dgm:cxn modelId="{9CCCEBCD-7BF6-430D-B257-E46196E95DFD}" type="presOf" srcId="{E22D58C3-D7BD-40DA-B78C-F18994DC0151}" destId="{8A0A943A-58A6-448D-B172-36389C4B0B6B}" srcOrd="0" destOrd="0" presId="urn:microsoft.com/office/officeart/2005/8/layout/hierarchy1"/>
    <dgm:cxn modelId="{3C887AD9-C1C3-469A-BB10-C2F5F1EFA7C9}" type="presOf" srcId="{B9B528B9-5537-4C0F-BEC6-52E29D26F6D6}" destId="{AB8DF318-ED23-4745-9F5D-CFB3AC532BF5}" srcOrd="0" destOrd="0" presId="urn:microsoft.com/office/officeart/2005/8/layout/hierarchy1"/>
    <dgm:cxn modelId="{AA6A06DE-6353-4DB8-AEE3-8D89CEFF7014}" type="presOf" srcId="{7B73C3DC-5F55-4978-A54D-D29385C507C9}" destId="{6C2A8921-6502-4DC1-9CD2-9B3779115B98}" srcOrd="0" destOrd="0" presId="urn:microsoft.com/office/officeart/2005/8/layout/hierarchy1"/>
    <dgm:cxn modelId="{540BC2DE-2FE9-43E1-845D-E8ED3262C3CB}" srcId="{CC1666DF-DE4A-4490-A067-16A4E017C4FB}" destId="{1704D20C-7AEF-4862-A06A-FFC6AC19EE96}" srcOrd="0" destOrd="0" parTransId="{DA27B610-F8B4-48A9-98D3-8E788D894088}" sibTransId="{195FAE37-D8E3-4679-B8AE-251B94D446FC}"/>
    <dgm:cxn modelId="{61D184EC-3C6B-4FF1-8B9C-24260D1F9801}" type="presOf" srcId="{55524A50-664D-4433-9935-6FDA40C079A0}" destId="{B8DE3A0A-C156-4723-8AED-B79930F5F458}" srcOrd="0" destOrd="0" presId="urn:microsoft.com/office/officeart/2005/8/layout/hierarchy1"/>
    <dgm:cxn modelId="{88FD56F1-55C9-4CC1-9939-CC46A9AF0E17}" type="presOf" srcId="{1704D20C-7AEF-4862-A06A-FFC6AC19EE96}" destId="{87336753-D145-458B-A3B5-9CD82ABDB2DA}" srcOrd="0" destOrd="0" presId="urn:microsoft.com/office/officeart/2005/8/layout/hierarchy1"/>
    <dgm:cxn modelId="{148AD9FA-51A1-4BFC-838A-6D9A52237C8C}" srcId="{CC1666DF-DE4A-4490-A067-16A4E017C4FB}" destId="{7B73C3DC-5F55-4978-A54D-D29385C507C9}" srcOrd="2" destOrd="0" parTransId="{BB9E42C3-9046-495E-91D8-C4CB209076CE}" sibTransId="{EA929ABA-04BE-4A08-95FE-C95424001C5B}"/>
    <dgm:cxn modelId="{0C515A6D-0653-4D42-AA7A-6250BBE40D4A}" type="presParOf" srcId="{DC19F3D7-CB69-4848-B5BF-9A0D017E4236}" destId="{EA7082CC-6EC9-4003-B5E9-0755D835F017}" srcOrd="0" destOrd="0" presId="urn:microsoft.com/office/officeart/2005/8/layout/hierarchy1"/>
    <dgm:cxn modelId="{8352A0CF-0ABE-4578-83D0-296E956BDA1A}" type="presParOf" srcId="{EA7082CC-6EC9-4003-B5E9-0755D835F017}" destId="{B5722B1B-447A-44E1-B944-74875F4E6F6B}" srcOrd="0" destOrd="0" presId="urn:microsoft.com/office/officeart/2005/8/layout/hierarchy1"/>
    <dgm:cxn modelId="{68CB3BC2-BD96-496C-8653-1022EE7AD60C}" type="presParOf" srcId="{B5722B1B-447A-44E1-B944-74875F4E6F6B}" destId="{CA5D25C9-DA31-42A1-AC48-B0918E2A8E95}" srcOrd="0" destOrd="0" presId="urn:microsoft.com/office/officeart/2005/8/layout/hierarchy1"/>
    <dgm:cxn modelId="{5B8BEB38-52A1-4419-A709-E136123AF204}" type="presParOf" srcId="{B5722B1B-447A-44E1-B944-74875F4E6F6B}" destId="{87336753-D145-458B-A3B5-9CD82ABDB2DA}" srcOrd="1" destOrd="0" presId="urn:microsoft.com/office/officeart/2005/8/layout/hierarchy1"/>
    <dgm:cxn modelId="{F73D27DD-2AB5-43AC-BF21-053143520880}" type="presParOf" srcId="{EA7082CC-6EC9-4003-B5E9-0755D835F017}" destId="{7D51747A-1CBA-4ED0-AA07-CF7381199E62}" srcOrd="1" destOrd="0" presId="urn:microsoft.com/office/officeart/2005/8/layout/hierarchy1"/>
    <dgm:cxn modelId="{091C4957-6537-44AD-BE94-6375DA6EA1CB}" type="presParOf" srcId="{DC19F3D7-CB69-4848-B5BF-9A0D017E4236}" destId="{8A2A7BC0-9C58-4129-8C50-7FEFED31D5CB}" srcOrd="1" destOrd="0" presId="urn:microsoft.com/office/officeart/2005/8/layout/hierarchy1"/>
    <dgm:cxn modelId="{AA0ED809-D512-4B98-B038-C04F86D38F41}" type="presParOf" srcId="{8A2A7BC0-9C58-4129-8C50-7FEFED31D5CB}" destId="{E030C764-2EBD-4E4B-8085-5FEA4FA894A4}" srcOrd="0" destOrd="0" presId="urn:microsoft.com/office/officeart/2005/8/layout/hierarchy1"/>
    <dgm:cxn modelId="{7B09A56E-0C21-4F62-A134-C6C80B3902C0}" type="presParOf" srcId="{E030C764-2EBD-4E4B-8085-5FEA4FA894A4}" destId="{AC4A2018-3038-45B5-9A93-A7488669EDBA}" srcOrd="0" destOrd="0" presId="urn:microsoft.com/office/officeart/2005/8/layout/hierarchy1"/>
    <dgm:cxn modelId="{5B22AF41-3BB7-4028-88F2-1F25153179F7}" type="presParOf" srcId="{E030C764-2EBD-4E4B-8085-5FEA4FA894A4}" destId="{92F734CB-6B0F-4387-851D-60B020985E3D}" srcOrd="1" destOrd="0" presId="urn:microsoft.com/office/officeart/2005/8/layout/hierarchy1"/>
    <dgm:cxn modelId="{874AA851-BE53-4ABB-AC95-6CEBF4717F62}" type="presParOf" srcId="{8A2A7BC0-9C58-4129-8C50-7FEFED31D5CB}" destId="{D84838AD-3A3F-44E2-A572-915F26A0A34B}" srcOrd="1" destOrd="0" presId="urn:microsoft.com/office/officeart/2005/8/layout/hierarchy1"/>
    <dgm:cxn modelId="{A99A4492-AC4E-4FC2-940D-63D36D8A8B1F}" type="presParOf" srcId="{DC19F3D7-CB69-4848-B5BF-9A0D017E4236}" destId="{DEB7CABA-980C-4C75-84B2-BF321CC35D60}" srcOrd="2" destOrd="0" presId="urn:microsoft.com/office/officeart/2005/8/layout/hierarchy1"/>
    <dgm:cxn modelId="{108B425F-EFE3-4524-9F00-78F3CB1FA545}" type="presParOf" srcId="{DEB7CABA-980C-4C75-84B2-BF321CC35D60}" destId="{F3C91FED-1C04-46CF-BDAC-2360437E2FFA}" srcOrd="0" destOrd="0" presId="urn:microsoft.com/office/officeart/2005/8/layout/hierarchy1"/>
    <dgm:cxn modelId="{1A7B3215-AEBB-4B47-BC58-B2C8A0B09D95}" type="presParOf" srcId="{F3C91FED-1C04-46CF-BDAC-2360437E2FFA}" destId="{62AA1B46-7D22-4463-80CD-404843014FF1}" srcOrd="0" destOrd="0" presId="urn:microsoft.com/office/officeart/2005/8/layout/hierarchy1"/>
    <dgm:cxn modelId="{CA8D6B01-04F9-4120-91E7-CCD35D155EE8}" type="presParOf" srcId="{F3C91FED-1C04-46CF-BDAC-2360437E2FFA}" destId="{6C2A8921-6502-4DC1-9CD2-9B3779115B98}" srcOrd="1" destOrd="0" presId="urn:microsoft.com/office/officeart/2005/8/layout/hierarchy1"/>
    <dgm:cxn modelId="{AD80B424-D453-45EC-B411-63044F120DD8}" type="presParOf" srcId="{DEB7CABA-980C-4C75-84B2-BF321CC35D60}" destId="{39F645B8-EA91-4FF1-95E8-9A80C1326FA6}" srcOrd="1" destOrd="0" presId="urn:microsoft.com/office/officeart/2005/8/layout/hierarchy1"/>
    <dgm:cxn modelId="{466D15C7-DA72-441B-9A2D-5870FA5F3E67}" type="presParOf" srcId="{DC19F3D7-CB69-4848-B5BF-9A0D017E4236}" destId="{C2B236E3-5426-4F00-BBCC-61E1E35F634A}" srcOrd="3" destOrd="0" presId="urn:microsoft.com/office/officeart/2005/8/layout/hierarchy1"/>
    <dgm:cxn modelId="{7B26AA13-2999-4650-890D-764B25D4E793}" type="presParOf" srcId="{C2B236E3-5426-4F00-BBCC-61E1E35F634A}" destId="{0E40FA4B-B983-4641-94E4-36D8C6E9628B}" srcOrd="0" destOrd="0" presId="urn:microsoft.com/office/officeart/2005/8/layout/hierarchy1"/>
    <dgm:cxn modelId="{8496F0C5-6602-44F9-8401-40F16ED53A56}" type="presParOf" srcId="{0E40FA4B-B983-4641-94E4-36D8C6E9628B}" destId="{C033C9CA-3FEE-4C0E-A769-2E8BFA8C5EA1}" srcOrd="0" destOrd="0" presId="urn:microsoft.com/office/officeart/2005/8/layout/hierarchy1"/>
    <dgm:cxn modelId="{91A38850-91A8-4CA2-8B35-7B923DD6F383}" type="presParOf" srcId="{0E40FA4B-B983-4641-94E4-36D8C6E9628B}" destId="{AB8DF318-ED23-4745-9F5D-CFB3AC532BF5}" srcOrd="1" destOrd="0" presId="urn:microsoft.com/office/officeart/2005/8/layout/hierarchy1"/>
    <dgm:cxn modelId="{95D76FDD-FA2D-4B37-85B5-A2FC9331C0F0}" type="presParOf" srcId="{C2B236E3-5426-4F00-BBCC-61E1E35F634A}" destId="{EA566C0B-257C-438A-AD1F-3800DC755459}" srcOrd="1" destOrd="0" presId="urn:microsoft.com/office/officeart/2005/8/layout/hierarchy1"/>
    <dgm:cxn modelId="{61CC1495-8EC6-44D0-B632-B4EF0CB446E1}" type="presParOf" srcId="{EA566C0B-257C-438A-AD1F-3800DC755459}" destId="{E1FBFEFE-FA4D-4DD3-8726-0EA280783BD8}" srcOrd="0" destOrd="0" presId="urn:microsoft.com/office/officeart/2005/8/layout/hierarchy1"/>
    <dgm:cxn modelId="{F1EB3C0B-CD92-4E2B-883B-93FBDA044019}" type="presParOf" srcId="{EA566C0B-257C-438A-AD1F-3800DC755459}" destId="{3EF4ECC1-420C-4EEE-BAF9-2A10557F39B3}" srcOrd="1" destOrd="0" presId="urn:microsoft.com/office/officeart/2005/8/layout/hierarchy1"/>
    <dgm:cxn modelId="{0A93CE76-8D8B-4E57-8620-8BC436503804}" type="presParOf" srcId="{3EF4ECC1-420C-4EEE-BAF9-2A10557F39B3}" destId="{714F8275-699A-46FC-B4C3-2984819071FA}" srcOrd="0" destOrd="0" presId="urn:microsoft.com/office/officeart/2005/8/layout/hierarchy1"/>
    <dgm:cxn modelId="{4B261641-A525-4F98-A810-3938D9FF58EF}" type="presParOf" srcId="{714F8275-699A-46FC-B4C3-2984819071FA}" destId="{42F2CD79-565F-4F92-B5F3-EBF8F3B020E3}" srcOrd="0" destOrd="0" presId="urn:microsoft.com/office/officeart/2005/8/layout/hierarchy1"/>
    <dgm:cxn modelId="{1283AFBB-259A-4C47-BA43-8CD94860621E}" type="presParOf" srcId="{714F8275-699A-46FC-B4C3-2984819071FA}" destId="{B8DE3A0A-C156-4723-8AED-B79930F5F458}" srcOrd="1" destOrd="0" presId="urn:microsoft.com/office/officeart/2005/8/layout/hierarchy1"/>
    <dgm:cxn modelId="{74D659C5-9AD8-4E09-B172-2D7E8CD9DB36}" type="presParOf" srcId="{3EF4ECC1-420C-4EEE-BAF9-2A10557F39B3}" destId="{C06F7A3E-79D1-4892-AA28-CF7B0429B8CE}" srcOrd="1" destOrd="0" presId="urn:microsoft.com/office/officeart/2005/8/layout/hierarchy1"/>
    <dgm:cxn modelId="{5CDF9146-A4A6-4C50-8108-B57D430FA96E}" type="presParOf" srcId="{EA566C0B-257C-438A-AD1F-3800DC755459}" destId="{8A0A943A-58A6-448D-B172-36389C4B0B6B}" srcOrd="2" destOrd="0" presId="urn:microsoft.com/office/officeart/2005/8/layout/hierarchy1"/>
    <dgm:cxn modelId="{07DB1B5F-BED1-4513-9314-F23EA047BED0}" type="presParOf" srcId="{EA566C0B-257C-438A-AD1F-3800DC755459}" destId="{40DA0D90-9BF1-4080-A045-5EEAA4697B9F}" srcOrd="3" destOrd="0" presId="urn:microsoft.com/office/officeart/2005/8/layout/hierarchy1"/>
    <dgm:cxn modelId="{8C8029CF-A81A-4BA1-90E8-64DE2FF96D99}" type="presParOf" srcId="{40DA0D90-9BF1-4080-A045-5EEAA4697B9F}" destId="{3C83F186-6980-481B-923A-B9F576ECEB6A}" srcOrd="0" destOrd="0" presId="urn:microsoft.com/office/officeart/2005/8/layout/hierarchy1"/>
    <dgm:cxn modelId="{13EE3D3D-5BC6-4783-9A66-CCE58D2F0F4A}" type="presParOf" srcId="{3C83F186-6980-481B-923A-B9F576ECEB6A}" destId="{63B0C33B-39F7-4381-9D63-335A69F610AB}" srcOrd="0" destOrd="0" presId="urn:microsoft.com/office/officeart/2005/8/layout/hierarchy1"/>
    <dgm:cxn modelId="{0FDBEF35-B744-4F7B-823E-703831DEC1F2}" type="presParOf" srcId="{3C83F186-6980-481B-923A-B9F576ECEB6A}" destId="{0FBDBB5C-20FB-4966-99EC-9CF547B6A989}" srcOrd="1" destOrd="0" presId="urn:microsoft.com/office/officeart/2005/8/layout/hierarchy1"/>
    <dgm:cxn modelId="{AD4238D3-131A-4B4F-9EB4-6EEED677F520}" type="presParOf" srcId="{40DA0D90-9BF1-4080-A045-5EEAA4697B9F}" destId="{CD0859A4-2700-4870-90B5-1F00B29F0532}" srcOrd="1" destOrd="0" presId="urn:microsoft.com/office/officeart/2005/8/layout/hierarchy1"/>
    <dgm:cxn modelId="{7305E289-FBCA-4B25-938A-4AB697C26087}" type="presParOf" srcId="{EA566C0B-257C-438A-AD1F-3800DC755459}" destId="{C9E8BD46-FF49-48D8-817A-2947B62A8766}" srcOrd="4" destOrd="0" presId="urn:microsoft.com/office/officeart/2005/8/layout/hierarchy1"/>
    <dgm:cxn modelId="{D1BC90FF-1791-4648-A94D-2CDD63D75DC9}" type="presParOf" srcId="{EA566C0B-257C-438A-AD1F-3800DC755459}" destId="{2427A553-A65E-47CF-88D4-8039E125F07E}" srcOrd="5" destOrd="0" presId="urn:microsoft.com/office/officeart/2005/8/layout/hierarchy1"/>
    <dgm:cxn modelId="{8754C107-14AB-4FC9-AC19-C3DCA63EACE1}" type="presParOf" srcId="{2427A553-A65E-47CF-88D4-8039E125F07E}" destId="{9ED542D0-33FE-470E-830D-FFFD88EB553C}" srcOrd="0" destOrd="0" presId="urn:microsoft.com/office/officeart/2005/8/layout/hierarchy1"/>
    <dgm:cxn modelId="{28E6E1D5-3501-46A3-B0C0-5F8D9F21369B}" type="presParOf" srcId="{9ED542D0-33FE-470E-830D-FFFD88EB553C}" destId="{293EAECB-0298-4736-ABD3-0BEF006825B6}" srcOrd="0" destOrd="0" presId="urn:microsoft.com/office/officeart/2005/8/layout/hierarchy1"/>
    <dgm:cxn modelId="{C5A22F9C-8297-4C7C-BF09-BA228446C0C9}" type="presParOf" srcId="{9ED542D0-33FE-470E-830D-FFFD88EB553C}" destId="{12014FA5-4624-4E8B-A2AD-7C48FFCC346D}" srcOrd="1" destOrd="0" presId="urn:microsoft.com/office/officeart/2005/8/layout/hierarchy1"/>
    <dgm:cxn modelId="{FE8AF588-F703-439E-8A4B-9F3BB927A339}" type="presParOf" srcId="{2427A553-A65E-47CF-88D4-8039E125F07E}" destId="{5D112FC2-5DF2-4C7D-98D9-2795A7EC9A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8D4DF-4E16-400F-91B5-A081332E74B9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469F7-77CB-4486-91FC-05D5ECC15CE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Analyzing the stats of NFL wide receivers</a:t>
          </a:r>
        </a:p>
      </dsp:txBody>
      <dsp:txXfrm>
        <a:off x="0" y="0"/>
        <a:ext cx="6900512" cy="1384035"/>
      </dsp:txXfrm>
    </dsp:sp>
    <dsp:sp modelId="{E1A5EB53-BF18-46F3-8C2F-0A73D96A6F76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1C9D8-4624-4E29-ADB1-C521703737FB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Football is the biggest sport in America</a:t>
          </a:r>
        </a:p>
      </dsp:txBody>
      <dsp:txXfrm>
        <a:off x="0" y="1384035"/>
        <a:ext cx="6900512" cy="1384035"/>
      </dsp:txXfrm>
    </dsp:sp>
    <dsp:sp modelId="{82ADAA15-812E-4A50-8AD2-B31D94D31518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F04E3-6D8B-4C11-B005-F63B2DB7F43C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Some of the biggest stars In the league are wide receivers</a:t>
          </a:r>
        </a:p>
      </dsp:txBody>
      <dsp:txXfrm>
        <a:off x="0" y="2768070"/>
        <a:ext cx="6900512" cy="1384035"/>
      </dsp:txXfrm>
    </dsp:sp>
    <dsp:sp modelId="{93DCE193-592C-40BD-ADCF-EEDD5F8D397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C1D83-8C96-4A10-AA55-6F0AF8F1F1E0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Millions of people now play fantasy football</a:t>
          </a:r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C4832-1B82-473C-9FFC-04C0C0A3E87E}">
      <dsp:nvSpPr>
        <dsp:cNvPr id="0" name=""/>
        <dsp:cNvSpPr/>
      </dsp:nvSpPr>
      <dsp:spPr>
        <a:xfrm>
          <a:off x="0" y="5232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BB238-521A-400F-BC81-49CFAB49ABEC}">
      <dsp:nvSpPr>
        <dsp:cNvPr id="0" name=""/>
        <dsp:cNvSpPr/>
      </dsp:nvSpPr>
      <dsp:spPr>
        <a:xfrm>
          <a:off x="525780" y="169029"/>
          <a:ext cx="736092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Dataset: Advanced Wide Receiver Stats (2021-2023)</a:t>
          </a:r>
        </a:p>
      </dsp:txBody>
      <dsp:txXfrm>
        <a:off x="560365" y="203614"/>
        <a:ext cx="7291750" cy="639310"/>
      </dsp:txXfrm>
    </dsp:sp>
    <dsp:sp modelId="{51E1561D-4503-4153-97B2-F95F3B8E6459}">
      <dsp:nvSpPr>
        <dsp:cNvPr id="0" name=""/>
        <dsp:cNvSpPr/>
      </dsp:nvSpPr>
      <dsp:spPr>
        <a:xfrm>
          <a:off x="0" y="1611909"/>
          <a:ext cx="10515600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Collect and clean dataset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Perform a thorough exploratory analysis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Create an accurate model that predicts the number of touchdowns a wide receiver scores (x = statistics, y = touchdowns scored)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Apply this model to fantasy football drafts</a:t>
          </a:r>
        </a:p>
      </dsp:txBody>
      <dsp:txXfrm>
        <a:off x="0" y="1611909"/>
        <a:ext cx="10515600" cy="2570400"/>
      </dsp:txXfrm>
    </dsp:sp>
    <dsp:sp modelId="{EF8AE544-4ED1-400C-8163-1D7F2F1308D6}">
      <dsp:nvSpPr>
        <dsp:cNvPr id="0" name=""/>
        <dsp:cNvSpPr/>
      </dsp:nvSpPr>
      <dsp:spPr>
        <a:xfrm>
          <a:off x="506115" y="1249131"/>
          <a:ext cx="7360920" cy="70848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Objectives:</a:t>
          </a:r>
        </a:p>
      </dsp:txBody>
      <dsp:txXfrm>
        <a:off x="540700" y="1283716"/>
        <a:ext cx="729175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8BD46-FF49-48D8-817A-2947B62A8766}">
      <dsp:nvSpPr>
        <dsp:cNvPr id="0" name=""/>
        <dsp:cNvSpPr/>
      </dsp:nvSpPr>
      <dsp:spPr>
        <a:xfrm>
          <a:off x="8465046" y="2275430"/>
          <a:ext cx="2481857" cy="590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455"/>
              </a:lnTo>
              <a:lnTo>
                <a:pt x="2481857" y="402455"/>
              </a:lnTo>
              <a:lnTo>
                <a:pt x="2481857" y="5905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A943A-58A6-448D-B172-36389C4B0B6B}">
      <dsp:nvSpPr>
        <dsp:cNvPr id="0" name=""/>
        <dsp:cNvSpPr/>
      </dsp:nvSpPr>
      <dsp:spPr>
        <a:xfrm>
          <a:off x="8419326" y="2275430"/>
          <a:ext cx="91440" cy="590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05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BFEFE-FA4D-4DD3-8726-0EA280783BD8}">
      <dsp:nvSpPr>
        <dsp:cNvPr id="0" name=""/>
        <dsp:cNvSpPr/>
      </dsp:nvSpPr>
      <dsp:spPr>
        <a:xfrm>
          <a:off x="5983188" y="2275430"/>
          <a:ext cx="2481857" cy="590569"/>
        </a:xfrm>
        <a:custGeom>
          <a:avLst/>
          <a:gdLst/>
          <a:ahLst/>
          <a:cxnLst/>
          <a:rect l="0" t="0" r="0" b="0"/>
          <a:pathLst>
            <a:path>
              <a:moveTo>
                <a:pt x="2481857" y="0"/>
              </a:moveTo>
              <a:lnTo>
                <a:pt x="2481857" y="402455"/>
              </a:lnTo>
              <a:lnTo>
                <a:pt x="0" y="402455"/>
              </a:lnTo>
              <a:lnTo>
                <a:pt x="0" y="5905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D25C9-DA31-42A1-AC48-B0918E2A8E95}">
      <dsp:nvSpPr>
        <dsp:cNvPr id="0" name=""/>
        <dsp:cNvSpPr/>
      </dsp:nvSpPr>
      <dsp:spPr>
        <a:xfrm>
          <a:off x="4167" y="985992"/>
          <a:ext cx="2030610" cy="128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36753-D145-458B-A3B5-9CD82ABDB2DA}">
      <dsp:nvSpPr>
        <dsp:cNvPr id="0" name=""/>
        <dsp:cNvSpPr/>
      </dsp:nvSpPr>
      <dsp:spPr>
        <a:xfrm>
          <a:off x="229790" y="1200334"/>
          <a:ext cx="2030610" cy="1289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 dirty="0"/>
            <a:t>Problems</a:t>
          </a:r>
          <a:r>
            <a:rPr lang="en-US" sz="1300" kern="1200" dirty="0"/>
            <a:t>: </a:t>
          </a:r>
          <a:r>
            <a:rPr lang="en-US" sz="1300" b="1" kern="1200" dirty="0"/>
            <a:t>Time it took to pull data and test model on 2023 receivers</a:t>
          </a:r>
        </a:p>
      </dsp:txBody>
      <dsp:txXfrm>
        <a:off x="267556" y="1238100"/>
        <a:ext cx="1955078" cy="1213905"/>
      </dsp:txXfrm>
    </dsp:sp>
    <dsp:sp modelId="{AC4A2018-3038-45B5-9A93-A7488669EDBA}">
      <dsp:nvSpPr>
        <dsp:cNvPr id="0" name=""/>
        <dsp:cNvSpPr/>
      </dsp:nvSpPr>
      <dsp:spPr>
        <a:xfrm>
          <a:off x="2486025" y="985992"/>
          <a:ext cx="2030610" cy="128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734CB-6B0F-4387-851D-60B020985E3D}">
      <dsp:nvSpPr>
        <dsp:cNvPr id="0" name=""/>
        <dsp:cNvSpPr/>
      </dsp:nvSpPr>
      <dsp:spPr>
        <a:xfrm>
          <a:off x="2711648" y="1200334"/>
          <a:ext cx="2030610" cy="1289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 dirty="0"/>
            <a:t>Model Limitations</a:t>
          </a:r>
          <a:r>
            <a:rPr lang="en-US" sz="1300" kern="1200" dirty="0"/>
            <a:t>: </a:t>
          </a:r>
          <a:r>
            <a:rPr lang="en-US" sz="1300" b="1" kern="1200" dirty="0"/>
            <a:t>team success, quality of quarterback, physical traits (height, weight, speed)</a:t>
          </a:r>
        </a:p>
      </dsp:txBody>
      <dsp:txXfrm>
        <a:off x="2749414" y="1238100"/>
        <a:ext cx="1955078" cy="1213905"/>
      </dsp:txXfrm>
    </dsp:sp>
    <dsp:sp modelId="{62AA1B46-7D22-4463-80CD-404843014FF1}">
      <dsp:nvSpPr>
        <dsp:cNvPr id="0" name=""/>
        <dsp:cNvSpPr/>
      </dsp:nvSpPr>
      <dsp:spPr>
        <a:xfrm>
          <a:off x="4967882" y="985992"/>
          <a:ext cx="2030610" cy="128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A8921-6502-4DC1-9CD2-9B3779115B98}">
      <dsp:nvSpPr>
        <dsp:cNvPr id="0" name=""/>
        <dsp:cNvSpPr/>
      </dsp:nvSpPr>
      <dsp:spPr>
        <a:xfrm>
          <a:off x="5193506" y="1200334"/>
          <a:ext cx="2030610" cy="1289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 dirty="0"/>
            <a:t>Tools</a:t>
          </a:r>
          <a:r>
            <a:rPr lang="en-US" sz="1300" kern="1200" dirty="0"/>
            <a:t>: </a:t>
          </a:r>
          <a:r>
            <a:rPr lang="en-US" sz="1300" b="1" kern="1200" dirty="0"/>
            <a:t>Python, libraries (Pandas, </a:t>
          </a:r>
          <a:r>
            <a:rPr lang="en-US" sz="1300" b="1" kern="1200" dirty="0" err="1"/>
            <a:t>Numpy</a:t>
          </a:r>
          <a:r>
            <a:rPr lang="en-US" sz="1300" b="1" kern="1200" dirty="0"/>
            <a:t>, Seaborn, </a:t>
          </a:r>
          <a:r>
            <a:rPr lang="en-US" sz="1300" b="1" kern="1200" dirty="0" err="1"/>
            <a:t>SKLearn</a:t>
          </a:r>
          <a:r>
            <a:rPr lang="en-US" sz="1300" b="1" kern="1200" dirty="0"/>
            <a:t>, </a:t>
          </a:r>
          <a:r>
            <a:rPr lang="en-US" sz="1300" b="1" kern="1200" dirty="0" err="1"/>
            <a:t>LinearRegression</a:t>
          </a:r>
          <a:r>
            <a:rPr lang="en-US" sz="1300" b="1" kern="1200" dirty="0"/>
            <a:t>), Excel</a:t>
          </a:r>
        </a:p>
      </dsp:txBody>
      <dsp:txXfrm>
        <a:off x="5231272" y="1238100"/>
        <a:ext cx="1955078" cy="1213905"/>
      </dsp:txXfrm>
    </dsp:sp>
    <dsp:sp modelId="{C033C9CA-3FEE-4C0E-A769-2E8BFA8C5EA1}">
      <dsp:nvSpPr>
        <dsp:cNvPr id="0" name=""/>
        <dsp:cNvSpPr/>
      </dsp:nvSpPr>
      <dsp:spPr>
        <a:xfrm>
          <a:off x="7449740" y="985992"/>
          <a:ext cx="2030610" cy="128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DF318-ED23-4745-9F5D-CFB3AC532BF5}">
      <dsp:nvSpPr>
        <dsp:cNvPr id="0" name=""/>
        <dsp:cNvSpPr/>
      </dsp:nvSpPr>
      <dsp:spPr>
        <a:xfrm>
          <a:off x="7675364" y="1200334"/>
          <a:ext cx="2030610" cy="1289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/>
            <a:t>Conclusion</a:t>
          </a:r>
          <a:r>
            <a:rPr lang="en-US" sz="1300" kern="1200"/>
            <a:t>: </a:t>
          </a:r>
        </a:p>
      </dsp:txBody>
      <dsp:txXfrm>
        <a:off x="7713130" y="1238100"/>
        <a:ext cx="1955078" cy="1213905"/>
      </dsp:txXfrm>
    </dsp:sp>
    <dsp:sp modelId="{42F2CD79-565F-4F92-B5F3-EBF8F3B020E3}">
      <dsp:nvSpPr>
        <dsp:cNvPr id="0" name=""/>
        <dsp:cNvSpPr/>
      </dsp:nvSpPr>
      <dsp:spPr>
        <a:xfrm>
          <a:off x="4967882" y="2865999"/>
          <a:ext cx="2030610" cy="12894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E3A0A-C156-4723-8AED-B79930F5F458}">
      <dsp:nvSpPr>
        <dsp:cNvPr id="0" name=""/>
        <dsp:cNvSpPr/>
      </dsp:nvSpPr>
      <dsp:spPr>
        <a:xfrm>
          <a:off x="5193506" y="3080341"/>
          <a:ext cx="2030610" cy="1289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Through exploratory analysis, I found distribution patterns and variables that correlate with touchdowns scored</a:t>
          </a:r>
        </a:p>
      </dsp:txBody>
      <dsp:txXfrm>
        <a:off x="5231272" y="3118107"/>
        <a:ext cx="1955078" cy="1213905"/>
      </dsp:txXfrm>
    </dsp:sp>
    <dsp:sp modelId="{63B0C33B-39F7-4381-9D63-335A69F610AB}">
      <dsp:nvSpPr>
        <dsp:cNvPr id="0" name=""/>
        <dsp:cNvSpPr/>
      </dsp:nvSpPr>
      <dsp:spPr>
        <a:xfrm>
          <a:off x="7449740" y="2865999"/>
          <a:ext cx="2030610" cy="12894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DBB5C-20FB-4966-99EC-9CF547B6A989}">
      <dsp:nvSpPr>
        <dsp:cNvPr id="0" name=""/>
        <dsp:cNvSpPr/>
      </dsp:nvSpPr>
      <dsp:spPr>
        <a:xfrm>
          <a:off x="7675364" y="3080341"/>
          <a:ext cx="2030610" cy="1289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Based on his advanced statistics and metrics, a model can be created to predict a receivers touchdowns scored.</a:t>
          </a:r>
        </a:p>
      </dsp:txBody>
      <dsp:txXfrm>
        <a:off x="7713130" y="3118107"/>
        <a:ext cx="1955078" cy="1213905"/>
      </dsp:txXfrm>
    </dsp:sp>
    <dsp:sp modelId="{293EAECB-0298-4736-ABD3-0BEF006825B6}">
      <dsp:nvSpPr>
        <dsp:cNvPr id="0" name=""/>
        <dsp:cNvSpPr/>
      </dsp:nvSpPr>
      <dsp:spPr>
        <a:xfrm>
          <a:off x="9931598" y="2865999"/>
          <a:ext cx="2030610" cy="12894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14FA5-4624-4E8B-A2AD-7C48FFCC346D}">
      <dsp:nvSpPr>
        <dsp:cNvPr id="0" name=""/>
        <dsp:cNvSpPr/>
      </dsp:nvSpPr>
      <dsp:spPr>
        <a:xfrm>
          <a:off x="10157221" y="3080341"/>
          <a:ext cx="2030610" cy="1289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Applied the model to fantasy football drafts: Found regression candidates and used this knowledge to determine our draft targets.</a:t>
          </a:r>
        </a:p>
      </dsp:txBody>
      <dsp:txXfrm>
        <a:off x="10194987" y="3118107"/>
        <a:ext cx="1955078" cy="1213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08E0-EDD5-FD81-E339-30CF7864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EFC91-EF6C-FDF0-0EE7-E95266560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B1AA7-85C3-9EDF-D845-BA0791AD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D526-A539-4572-8EB4-028AC800CC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4D8E-AC46-C6AC-EA29-82C9D8F4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270AA-7C67-F1E6-503B-BECCA8BF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C032-C861-4482-B4A0-5BD75424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3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62AF-3DEE-E524-A986-3D6734C3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44695-90AB-D532-7051-2D3E5EA93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B6E86-4001-4B21-C0D1-F6767993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D526-A539-4572-8EB4-028AC800CC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0825-BDC7-730B-39F4-6D1396D8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5CE70-C930-70D7-4297-FD537C4C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C032-C861-4482-B4A0-5BD75424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8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DCC3B-6B84-96CC-122B-45B631B1A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30E85-7941-B70A-F26D-5E6096B45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B6892-25A9-B094-014D-1014D7F2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D526-A539-4572-8EB4-028AC800CC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82F8-EC4D-12B7-0FDD-A3C4884F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3381B-3731-4421-A3EF-98836F5E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C032-C861-4482-B4A0-5BD75424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FDD7-8F9A-1576-182A-BA927063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DD5D-2C82-FB33-521B-B41CF5E3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E3721-CA1E-965B-5472-8C48801D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D526-A539-4572-8EB4-028AC800CC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FD2E-9057-3C4F-AE26-E70EA886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F9E59-A09C-8CFD-ADC0-48FB0D02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C032-C861-4482-B4A0-5BD75424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5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89C4-8385-F725-94B9-636CEE0D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73D7D-69FB-013A-6367-0C32C90B9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B42D0-96C9-8C25-05F8-49ECB9DF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D526-A539-4572-8EB4-028AC800CC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C8A51-E3F1-3FB5-F74B-EC6CB3CA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5A345-249F-1738-D542-9173105D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C032-C861-4482-B4A0-5BD75424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3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C1FB-666A-EE39-B7F6-BAC31A95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71C75-D7AD-17DD-40DD-D1C1E2DEC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82137-CF4D-B5BE-273B-A6F4FBE01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316FA-03C9-A349-9F41-D05C5A06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D526-A539-4572-8EB4-028AC800CC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07CD9-37D5-20A0-846E-2E7F0464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7E400-95A0-D351-995A-6747DEB1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C032-C861-4482-B4A0-5BD75424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1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CAF5-4114-8633-35E1-1C1537F5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71949-D1EA-99B1-1830-DB97115E7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6C480-D95D-B68B-476F-2C5BA07C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C5F79-A981-16A2-6AA4-8C492FAF6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BD7EB-BAF7-B0DC-9B85-779DA5B5F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44F78-79A7-3453-2A52-721412A7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D526-A539-4572-8EB4-028AC800CC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0169F8-6D31-333F-0D20-D9EFA551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0C0E1-C42F-B18B-F797-D49FB081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C032-C861-4482-B4A0-5BD75424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4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B945-390D-A16D-DBF3-B48FDF8B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B21E8-BD44-3309-A262-AFDD4340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D526-A539-4572-8EB4-028AC800CC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5D015-01C5-C223-C163-F9AAC1AE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88F76-B292-F71D-9225-DF6D0EF0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C032-C861-4482-B4A0-5BD75424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0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FF15-5F65-FE1F-DF63-F523F63B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D526-A539-4572-8EB4-028AC800CC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1541A-A1CE-25AB-A120-F8B24929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AC64D-080F-DA39-38D0-AC630DBA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C032-C861-4482-B4A0-5BD75424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2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E6A0-22D5-057F-92CE-4E73476A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974AC-EF15-735F-6B5B-B040A55EC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51F5C-4D8B-F7A1-5C4F-7107CEFE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BBDFB-E267-A321-7DD6-F3100ED0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D526-A539-4572-8EB4-028AC800CC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A79B1-72BA-21FD-75ED-E02A5180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9D72B-76A1-C5F6-D70C-025C39DE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C032-C861-4482-B4A0-5BD75424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3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6BB7-1A61-32F4-BD70-1B0E52F8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E333B-35F8-297A-9E4C-21E18BFD0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F4488-B5D3-2C2C-4245-9F5A88FC2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F23EA-5699-9DF8-44EB-8E5156DA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D526-A539-4572-8EB4-028AC800CC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E75A4-5167-FE18-81E1-3F082C43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496F7-E2FC-7D6E-4010-37FD51C0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C032-C861-4482-B4A0-5BD75424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7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CF30B-278F-CC1E-9FDA-664AB3CB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02621-CB11-791D-BD35-3C8612D44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FEEF-43ED-16DA-1D62-9BFB06FF7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D526-A539-4572-8EB4-028AC800CC1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327A1-F701-58B2-EA98-5C7F21C72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5C980-6A14-3172-3A8E-8C539866A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C032-C861-4482-B4A0-5BD75424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3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15099-AAB3-F4CF-4B94-7CDAE635A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4043689" cy="2795160"/>
          </a:xfrm>
        </p:spPr>
        <p:txBody>
          <a:bodyPr>
            <a:normAutofit/>
          </a:bodyPr>
          <a:lstStyle/>
          <a:p>
            <a:r>
              <a:rPr lang="en-US" sz="5400" b="1" dirty="0"/>
              <a:t>NFL Wide Receiver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EE5CB-4B52-4E06-450B-B9BD6AA40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>
            <a:normAutofit/>
          </a:bodyPr>
          <a:lstStyle/>
          <a:p>
            <a:r>
              <a:rPr lang="en-US" sz="1800"/>
              <a:t>Clay Jackson</a:t>
            </a:r>
          </a:p>
          <a:p>
            <a:r>
              <a:rPr lang="en-US" sz="1800"/>
              <a:t>DS-160</a:t>
            </a:r>
          </a:p>
          <a:p>
            <a:r>
              <a:rPr lang="en-US" sz="1800"/>
              <a:t>Spring 2024</a:t>
            </a:r>
          </a:p>
        </p:txBody>
      </p:sp>
      <p:pic>
        <p:nvPicPr>
          <p:cNvPr id="1026" name="Picture 2" descr="Image result for NFL Logo">
            <a:extLst>
              <a:ext uri="{FF2B5EF4-FFF2-40B4-BE49-F238E27FC236}">
                <a16:creationId xmlns:a16="http://schemas.microsoft.com/office/drawing/2014/main" id="{1E58C006-AF4D-F20D-5B1C-9E79E788B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9049" y="578738"/>
            <a:ext cx="4122052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98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0862-D924-9996-CFF3-5B4B5DBC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34" y="370261"/>
            <a:ext cx="10515600" cy="1325563"/>
          </a:xfrm>
        </p:spPr>
        <p:txBody>
          <a:bodyPr/>
          <a:lstStyle/>
          <a:p>
            <a:r>
              <a:rPr lang="en-US" b="1" u="sng" dirty="0"/>
              <a:t>Exploratory Analysis: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3623F-E5B5-FF64-FFCE-60F1B0F6F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535" y="1486677"/>
            <a:ext cx="3497424" cy="497698"/>
          </a:xfrm>
        </p:spPr>
        <p:txBody>
          <a:bodyPr>
            <a:normAutofit lnSpcReduction="10000"/>
          </a:bodyPr>
          <a:lstStyle/>
          <a:p>
            <a:r>
              <a:rPr lang="en-US" sz="3200" b="1" u="sng" dirty="0"/>
              <a:t>Takeaways: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BD3CD6-E563-0720-08A3-6ABE40B56F30}"/>
              </a:ext>
            </a:extLst>
          </p:cNvPr>
          <p:cNvSpPr/>
          <p:nvPr/>
        </p:nvSpPr>
        <p:spPr>
          <a:xfrm>
            <a:off x="833534" y="2881861"/>
            <a:ext cx="9081797" cy="657775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Every histogram/boxplot skewed to the right</a:t>
            </a: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F4F2CA-E698-CD60-6DCA-7D105F6BF810}"/>
              </a:ext>
            </a:extLst>
          </p:cNvPr>
          <p:cNvSpPr/>
          <p:nvPr/>
        </p:nvSpPr>
        <p:spPr>
          <a:xfrm>
            <a:off x="833534" y="2061978"/>
            <a:ext cx="9081797" cy="657775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Every receiver metric has larger mean than median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6FFB89-D838-D18D-58F9-CAF56AF1AEB3}"/>
              </a:ext>
            </a:extLst>
          </p:cNvPr>
          <p:cNvSpPr/>
          <p:nvPr/>
        </p:nvSpPr>
        <p:spPr>
          <a:xfrm>
            <a:off x="833534" y="3759486"/>
            <a:ext cx="9081797" cy="657775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Positive outliers are skewing the data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C15B16-B547-2298-55F0-627A91F45D04}"/>
              </a:ext>
            </a:extLst>
          </p:cNvPr>
          <p:cNvSpPr/>
          <p:nvPr/>
        </p:nvSpPr>
        <p:spPr>
          <a:xfrm>
            <a:off x="833533" y="4679720"/>
            <a:ext cx="9081797" cy="6916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Vast majority of NFL receivers put up mediocre statistics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8570BF-E644-5858-4882-74355EE21189}"/>
              </a:ext>
            </a:extLst>
          </p:cNvPr>
          <p:cNvSpPr/>
          <p:nvPr/>
        </p:nvSpPr>
        <p:spPr>
          <a:xfrm>
            <a:off x="730897" y="5680731"/>
            <a:ext cx="9184433" cy="73226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These outliers are the elite, or star, wide receivers in the NFL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9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06451-3DA4-0AC8-5E81-7E02DB9C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b="1" dirty="0"/>
              <a:t>Exploratory Analysis: Correlation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03FCA-66C5-4A9C-8ED8-DE55FD8DD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 dirty="0"/>
              <a:t>Reminder: Our dependent variable is touchdowns scored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3C75C-B5CB-38F1-1AAE-04A041E5B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7" y="640080"/>
            <a:ext cx="742672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7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0E5E-7B82-1F8E-7B13-7F2C4C31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04"/>
            <a:ext cx="10515600" cy="1012253"/>
          </a:xfrm>
        </p:spPr>
        <p:txBody>
          <a:bodyPr/>
          <a:lstStyle/>
          <a:p>
            <a:r>
              <a:rPr lang="en-US" b="1" u="sng" dirty="0"/>
              <a:t>Exploratory Analysis: Correlation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AE472C-F3F7-1BE4-EBDC-74706585C4FB}"/>
              </a:ext>
            </a:extLst>
          </p:cNvPr>
          <p:cNvSpPr txBox="1"/>
          <p:nvPr/>
        </p:nvSpPr>
        <p:spPr>
          <a:xfrm>
            <a:off x="999241" y="5486400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3B278-5DDD-A112-9A90-0FDCBDCA1998}"/>
              </a:ext>
            </a:extLst>
          </p:cNvPr>
          <p:cNvSpPr txBox="1"/>
          <p:nvPr/>
        </p:nvSpPr>
        <p:spPr>
          <a:xfrm>
            <a:off x="999241" y="5379166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55694-EADD-6AE4-D8F9-06B0E067AADD}"/>
              </a:ext>
            </a:extLst>
          </p:cNvPr>
          <p:cNvSpPr txBox="1"/>
          <p:nvPr/>
        </p:nvSpPr>
        <p:spPr>
          <a:xfrm>
            <a:off x="579004" y="5430203"/>
            <a:ext cx="263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Scatterplot: YDS and TD’s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C8A48-685A-D8DB-03D4-9767C580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2" y="1768030"/>
            <a:ext cx="3486975" cy="3503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F6EEBD-7F69-E8A8-A31E-BF99CB141841}"/>
              </a:ext>
            </a:extLst>
          </p:cNvPr>
          <p:cNvSpPr txBox="1"/>
          <p:nvPr/>
        </p:nvSpPr>
        <p:spPr>
          <a:xfrm>
            <a:off x="695405" y="5853152"/>
            <a:ext cx="263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R-squared: .84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47F8C-AB35-857C-869A-74A221891E81}"/>
              </a:ext>
            </a:extLst>
          </p:cNvPr>
          <p:cNvSpPr txBox="1"/>
          <p:nvPr/>
        </p:nvSpPr>
        <p:spPr>
          <a:xfrm>
            <a:off x="5115724" y="5431733"/>
            <a:ext cx="263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Scatterplot: YDS and TD’s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043C2-A8E8-F8F8-5B65-DCC8754E405E}"/>
              </a:ext>
            </a:extLst>
          </p:cNvPr>
          <p:cNvSpPr txBox="1"/>
          <p:nvPr/>
        </p:nvSpPr>
        <p:spPr>
          <a:xfrm>
            <a:off x="9038974" y="5430203"/>
            <a:ext cx="263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Scatterplot: YDS and TD’s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559F5-A5C8-3858-A375-FEDFDEF82DC7}"/>
              </a:ext>
            </a:extLst>
          </p:cNvPr>
          <p:cNvSpPr txBox="1"/>
          <p:nvPr/>
        </p:nvSpPr>
        <p:spPr>
          <a:xfrm>
            <a:off x="5388878" y="5853152"/>
            <a:ext cx="263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R-squared: .83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44B1E8-7AA7-F53D-B56A-2D90077CB891}"/>
              </a:ext>
            </a:extLst>
          </p:cNvPr>
          <p:cNvSpPr txBox="1"/>
          <p:nvPr/>
        </p:nvSpPr>
        <p:spPr>
          <a:xfrm>
            <a:off x="9738688" y="5853152"/>
            <a:ext cx="263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R-squared: .81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C40BFD-7E89-E38D-58B0-A8CAF243C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59" y="1957182"/>
            <a:ext cx="3486975" cy="3314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1C6F29-C645-A369-42A2-AA826E191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385" y="1959563"/>
            <a:ext cx="3153058" cy="3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048B3-D533-CF3F-CCDF-20793CE4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661146" cy="1719072"/>
          </a:xfrm>
        </p:spPr>
        <p:txBody>
          <a:bodyPr anchor="b">
            <a:normAutofit/>
          </a:bodyPr>
          <a:lstStyle/>
          <a:p>
            <a:r>
              <a:rPr lang="en-US" sz="3800" b="1" dirty="0"/>
              <a:t>Exploratory Analysis: Correlation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3DB4-CD0A-FFEC-8604-E146C964E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 dirty="0"/>
              <a:t>Focused in on the amount of plays a wide receiver had that went for 10, 20, 30, 40 or 50 yards: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CDF17-A7CD-960C-1DF6-0D7C839F1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7" y="640080"/>
            <a:ext cx="704505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58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0862-D924-9996-CFF3-5B4B5DBC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34" y="370261"/>
            <a:ext cx="10515600" cy="1325563"/>
          </a:xfrm>
        </p:spPr>
        <p:txBody>
          <a:bodyPr/>
          <a:lstStyle/>
          <a:p>
            <a:r>
              <a:rPr lang="en-US" b="1" u="sng" dirty="0"/>
              <a:t>Exploratory Analysis: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3623F-E5B5-FF64-FFCE-60F1B0F6F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535" y="1486677"/>
            <a:ext cx="3497424" cy="497698"/>
          </a:xfrm>
        </p:spPr>
        <p:txBody>
          <a:bodyPr>
            <a:normAutofit lnSpcReduction="10000"/>
          </a:bodyPr>
          <a:lstStyle/>
          <a:p>
            <a:r>
              <a:rPr lang="en-US" sz="3200" b="1" u="sng" dirty="0"/>
              <a:t>Takeaways: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BD3CD6-E563-0720-08A3-6ABE40B56F30}"/>
              </a:ext>
            </a:extLst>
          </p:cNvPr>
          <p:cNvSpPr/>
          <p:nvPr/>
        </p:nvSpPr>
        <p:spPr>
          <a:xfrm>
            <a:off x="833533" y="3355881"/>
            <a:ext cx="9081797" cy="1288874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"per reception" variables have much less correlation to touchdowns scored than overall production (ex. yards has a strong correlation to TD's but yards per reception does not).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F4F2CA-E698-CD60-6DCA-7D105F6BF810}"/>
              </a:ext>
            </a:extLst>
          </p:cNvPr>
          <p:cNvSpPr/>
          <p:nvPr/>
        </p:nvSpPr>
        <p:spPr>
          <a:xfrm>
            <a:off x="833533" y="2029491"/>
            <a:ext cx="9081797" cy="11522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Discovered 15 variables that have moderate to strong correlation with touchdowns score ( &gt; .60)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6FFB89-D838-D18D-58F9-CAF56AF1AEB3}"/>
              </a:ext>
            </a:extLst>
          </p:cNvPr>
          <p:cNvSpPr/>
          <p:nvPr/>
        </p:nvSpPr>
        <p:spPr>
          <a:xfrm>
            <a:off x="833533" y="4807158"/>
            <a:ext cx="9081797" cy="1313724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1" dirty="0">
                <a:solidFill>
                  <a:schemeClr val="tx1"/>
                </a:solidFill>
              </a:rPr>
              <a:t>The amount of 10 to 30 yard plays a receiver has correlates more to touchdowns than 40 to 50 yard plays</a:t>
            </a:r>
          </a:p>
        </p:txBody>
      </p:sp>
    </p:spTree>
    <p:extLst>
      <p:ext uri="{BB962C8B-B14F-4D97-AF65-F5344CB8AC3E}">
        <p14:creationId xmlns:p14="http://schemas.microsoft.com/office/powerpoint/2010/main" val="228991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97994-F9DB-A5E3-D1EC-045F286D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Creating a Model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4EB5-D6A8-49B8-91E8-130F3359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Multiple Linear Regression Model</a:t>
            </a:r>
          </a:p>
          <a:p>
            <a:r>
              <a:rPr lang="en-US" sz="2000" b="1" dirty="0"/>
              <a:t>Dropped Year, Name, Player ID</a:t>
            </a:r>
          </a:p>
          <a:p>
            <a:r>
              <a:rPr lang="en-US" sz="2000" b="1" dirty="0"/>
              <a:t>Independent variables (x) is the 24 columns of advanced stats </a:t>
            </a:r>
          </a:p>
          <a:p>
            <a:r>
              <a:rPr lang="en-US" sz="2000" b="1" dirty="0"/>
              <a:t>Dependent variable (y) is touchdowns scored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98A0A9B-0D0F-B52D-0433-02BD3533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74" y="2386584"/>
            <a:ext cx="5022437" cy="40142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E60C207-EB0F-5D19-53BD-386002C9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372" y="2386583"/>
            <a:ext cx="6007607" cy="4014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291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7981-91B2-010C-2F8C-FA3194A0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0" y="502920"/>
            <a:ext cx="3267021" cy="1463040"/>
          </a:xfrm>
        </p:spPr>
        <p:txBody>
          <a:bodyPr anchor="ctr">
            <a:normAutofit/>
          </a:bodyPr>
          <a:lstStyle/>
          <a:p>
            <a:r>
              <a:rPr lang="en-US" sz="3700" b="1" dirty="0"/>
              <a:t>Model Accuracy Results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0CCA-96E6-124F-1B86-6AD1BB668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000" b="1" u="sng" dirty="0"/>
              <a:t>Raw variables</a:t>
            </a:r>
            <a:r>
              <a:rPr lang="en-US" sz="2000" b="1" dirty="0"/>
              <a:t> for Model 1 &amp; Model 2: All 24 variables</a:t>
            </a:r>
            <a:endParaRPr lang="en-US" sz="2000" b="1" u="sng" dirty="0"/>
          </a:p>
          <a:p>
            <a:r>
              <a:rPr lang="en-US" sz="2000" b="1" u="sng" dirty="0"/>
              <a:t>Selected variables </a:t>
            </a:r>
            <a:r>
              <a:rPr lang="en-US" sz="2000" b="1" dirty="0"/>
              <a:t>for Model 3 &amp; Model 4: 15 variables with moderate to strong correlation with TD’s scored</a:t>
            </a:r>
          </a:p>
          <a:p>
            <a:r>
              <a:rPr lang="en-US" sz="2000" b="1" dirty="0"/>
              <a:t>Model 2 had the highest R-squared score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3E2D5-2FFA-59AF-2DF0-B4B337BB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62" y="2290936"/>
            <a:ext cx="10567809" cy="45670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9860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CC003-2217-54EB-5877-54AF12F9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 u="sng" dirty="0"/>
              <a:t>Testing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8D1-B443-3DC9-4061-ED0DF1F32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8" y="2198362"/>
            <a:ext cx="5131956" cy="3917773"/>
          </a:xfrm>
        </p:spPr>
        <p:txBody>
          <a:bodyPr>
            <a:normAutofit/>
          </a:bodyPr>
          <a:lstStyle/>
          <a:p>
            <a:r>
              <a:rPr lang="en-US" b="1" dirty="0"/>
              <a:t>Tested all four models initially</a:t>
            </a:r>
          </a:p>
          <a:p>
            <a:r>
              <a:rPr lang="en-US" b="1" dirty="0">
                <a:effectLst/>
                <a:ea typeface="Calibri" panose="020F0502020204030204" pitchFamily="34" charset="0"/>
              </a:rPr>
              <a:t>I then tested Model 2 on 75 receivers’ 2023 season</a:t>
            </a:r>
          </a:p>
          <a:p>
            <a:r>
              <a:rPr lang="en-US" b="1" dirty="0">
                <a:ea typeface="Calibri" panose="020F0502020204030204" pitchFamily="34" charset="0"/>
              </a:rPr>
              <a:t>Compared its prediction to their actual number of TD’s scored</a:t>
            </a:r>
          </a:p>
          <a:p>
            <a:r>
              <a:rPr lang="en-US" b="1" dirty="0">
                <a:ea typeface="Calibri" panose="020F0502020204030204" pitchFamily="34" charset="0"/>
              </a:rPr>
              <a:t>Model 2 was quite accurate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77C03-C2D7-650A-962F-E0E7CA850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5" y="1026367"/>
            <a:ext cx="6810374" cy="48425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41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F50D4-CE5F-DD08-C966-E7BD800D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357447"/>
            <a:ext cx="5643289" cy="1626801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Fantasy Football Application: The Regression Candidates</a:t>
            </a:r>
          </a:p>
        </p:txBody>
      </p:sp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7EFBD-EF24-1322-25DA-9517A569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2330505"/>
            <a:ext cx="6119598" cy="4192713"/>
          </a:xfrm>
        </p:spPr>
        <p:txBody>
          <a:bodyPr anchor="ctr">
            <a:normAutofit lnSpcReduction="10000"/>
          </a:bodyPr>
          <a:lstStyle/>
          <a:p>
            <a:r>
              <a:rPr lang="en-US" sz="1800" b="1" dirty="0"/>
              <a:t>Drake London</a:t>
            </a:r>
          </a:p>
          <a:p>
            <a:pPr lvl="1"/>
            <a:r>
              <a:rPr lang="en-US" sz="1800" b="1" dirty="0"/>
              <a:t>2023 TD’s: 2</a:t>
            </a:r>
          </a:p>
          <a:p>
            <a:pPr lvl="1"/>
            <a:r>
              <a:rPr lang="en-US" sz="1800" b="1" dirty="0"/>
              <a:t>Model Prediction: 7.047</a:t>
            </a:r>
          </a:p>
          <a:p>
            <a:pPr lvl="1"/>
            <a:r>
              <a:rPr lang="en-US" sz="1800" b="1" dirty="0"/>
              <a:t>Based on his underlying metrics, London should have scored 5 more touchdowns, was unlucky, should regress positively next season</a:t>
            </a:r>
          </a:p>
          <a:p>
            <a:pPr lvl="1"/>
            <a:r>
              <a:rPr lang="en-US" sz="1800" b="1" dirty="0"/>
              <a:t>Likely undervalued in drafts, may want to target him in drafts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Mike Evans</a:t>
            </a:r>
          </a:p>
          <a:p>
            <a:pPr lvl="1"/>
            <a:r>
              <a:rPr lang="en-US" sz="1800" b="1" dirty="0"/>
              <a:t>2023 TD’s: 13</a:t>
            </a:r>
          </a:p>
          <a:p>
            <a:pPr lvl="1"/>
            <a:r>
              <a:rPr lang="en-US" sz="1800" b="1" dirty="0"/>
              <a:t>Model prediction: 8.35</a:t>
            </a:r>
          </a:p>
          <a:p>
            <a:pPr lvl="1"/>
            <a:r>
              <a:rPr lang="en-US" sz="1800" b="1" dirty="0"/>
              <a:t>Based on his underlying metrics, Evans should not have scored 13 TD’s, got lucky, should regress next year</a:t>
            </a:r>
          </a:p>
          <a:p>
            <a:pPr lvl="1"/>
            <a:r>
              <a:rPr lang="en-US" sz="1800" b="1" dirty="0"/>
              <a:t>Likely overpriced in drafts, may want to avoid.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1" name="Rectangle 514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Image result for mike evans">
            <a:extLst>
              <a:ext uri="{FF2B5EF4-FFF2-40B4-BE49-F238E27FC236}">
                <a16:creationId xmlns:a16="http://schemas.microsoft.com/office/drawing/2014/main" id="{DAAD12BC-2121-92E4-A001-D0F15AAE1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4" y="3760237"/>
            <a:ext cx="4397432" cy="251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Drake London">
            <a:extLst>
              <a:ext uri="{FF2B5EF4-FFF2-40B4-BE49-F238E27FC236}">
                <a16:creationId xmlns:a16="http://schemas.microsoft.com/office/drawing/2014/main" id="{B68BEA24-9535-AAAF-27A0-5CB7E36E5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4" y="615820"/>
            <a:ext cx="4397432" cy="24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710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D8C54-A0F5-946F-9981-25909EEA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2024 Underdog Fantasy Draft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533F721-CA17-7B1D-231A-FC48C58D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74" y="0"/>
            <a:ext cx="8293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8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4C17A-8C26-8F29-CF93-DF9F2BEC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Introduction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8E55FC4-162F-F21B-DB3E-B497E27C5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12237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Image result for Football">
            <a:extLst>
              <a:ext uri="{FF2B5EF4-FFF2-40B4-BE49-F238E27FC236}">
                <a16:creationId xmlns:a16="http://schemas.microsoft.com/office/drawing/2014/main" id="{CAD200DF-EBE5-A017-5C3E-86C2922AF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72" y="3995121"/>
            <a:ext cx="3190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743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5B13C96-0C1F-23AA-C175-F70746FB5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75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C04EB-39D7-1EE8-6B5B-162DA434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u="sng" dirty="0"/>
              <a:t>Reflection &amp; Conclusion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29187DF-AF99-BB57-7565-A7D9E9F2D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34801"/>
              </p:ext>
            </p:extLst>
          </p:nvPr>
        </p:nvGraphicFramePr>
        <p:xfrm>
          <a:off x="0" y="1464905"/>
          <a:ext cx="12192000" cy="5355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997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61FD-EFA9-08DC-B2CD-1576642C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3AB2-5598-0D49-08B3-10DF2549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425C4-8DCB-BF39-14DC-0F30AF92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Introduction: Fantasy Football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B251C-88F5-0748-7F91-050855040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b="1" dirty="0"/>
              <a:t>Before the season, you draft NFL players to be on your team</a:t>
            </a:r>
          </a:p>
          <a:p>
            <a:r>
              <a:rPr lang="en-US" sz="2400" b="1" dirty="0"/>
              <a:t>You earn points for how they perform</a:t>
            </a:r>
          </a:p>
          <a:p>
            <a:pPr lvl="1"/>
            <a:r>
              <a:rPr lang="en-US" b="1" dirty="0"/>
              <a:t>A reception = 1 point</a:t>
            </a:r>
          </a:p>
          <a:p>
            <a:pPr lvl="1"/>
            <a:r>
              <a:rPr lang="en-US" b="1" dirty="0"/>
              <a:t>10 yards gained = 1 point</a:t>
            </a:r>
          </a:p>
          <a:p>
            <a:pPr lvl="1"/>
            <a:r>
              <a:rPr lang="en-US" b="1" dirty="0"/>
              <a:t>A touchdown = 6 points</a:t>
            </a:r>
          </a:p>
          <a:p>
            <a:r>
              <a:rPr lang="en-US" sz="2400" b="1" dirty="0"/>
              <a:t>Touchdowns worth a lot of points. We want to draft players who will score lots of touchdowns!</a:t>
            </a:r>
          </a:p>
          <a:p>
            <a:r>
              <a:rPr lang="en-US" sz="2400" b="1" dirty="0"/>
              <a:t>However, touchdowns very volatile</a:t>
            </a:r>
          </a:p>
          <a:p>
            <a:r>
              <a:rPr lang="en-US" sz="2400" b="1" dirty="0"/>
              <a:t>Can we predict a receiver’s touchdowns based on his underlying stats and metrics? </a:t>
            </a:r>
          </a:p>
          <a:p>
            <a:endParaRPr lang="en-US" sz="2200" dirty="0"/>
          </a:p>
        </p:txBody>
      </p:sp>
      <p:pic>
        <p:nvPicPr>
          <p:cNvPr id="3074" name="Picture 2" descr="Image result for fantasy Football">
            <a:extLst>
              <a:ext uri="{FF2B5EF4-FFF2-40B4-BE49-F238E27FC236}">
                <a16:creationId xmlns:a16="http://schemas.microsoft.com/office/drawing/2014/main" id="{80CC0BAB-07CD-7096-4DA8-A3434C6A4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096" y="0"/>
            <a:ext cx="2408903" cy="163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21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4A1C5E-6C39-B101-F00D-284664A7E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84CFF-3F81-B951-A592-17083942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Project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D70A04-5D47-B0E5-7E8F-7BF223744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0933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72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8ACD6-B1E7-787D-D9FB-0BA49C2A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 Source</a:t>
            </a: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9882-7FCE-8855-1FF8-7EDA4725A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938650" cy="4119172"/>
          </a:xfrm>
        </p:spPr>
        <p:txBody>
          <a:bodyPr anchor="t">
            <a:normAutofit lnSpcReduction="10000"/>
          </a:bodyPr>
          <a:lstStyle/>
          <a:p>
            <a:r>
              <a:rPr lang="en-US" sz="3200" u="sng" dirty="0"/>
              <a:t>Data Source</a:t>
            </a:r>
            <a:r>
              <a:rPr lang="en-US" sz="3200" dirty="0"/>
              <a:t>: FantasyPros</a:t>
            </a:r>
          </a:p>
          <a:p>
            <a:r>
              <a:rPr lang="en-US" sz="3200" u="sng" dirty="0"/>
              <a:t>Our Dataset</a:t>
            </a:r>
            <a:r>
              <a:rPr lang="en-US" sz="3200" dirty="0"/>
              <a:t>: Advanced Wide Receiver Stats</a:t>
            </a:r>
          </a:p>
          <a:p>
            <a:r>
              <a:rPr lang="en-US" sz="3200" u="sng" dirty="0"/>
              <a:t>Dataset Structure</a:t>
            </a:r>
          </a:p>
          <a:p>
            <a:pPr lvl="1"/>
            <a:r>
              <a:rPr lang="en-US" sz="3200" dirty="0"/>
              <a:t>28 columns, 590 rows</a:t>
            </a:r>
          </a:p>
          <a:p>
            <a:pPr lvl="1"/>
            <a:r>
              <a:rPr lang="en-US" sz="3200" dirty="0"/>
              <a:t>Every NFL receiver to have caught a pass in the last three years</a:t>
            </a:r>
          </a:p>
          <a:p>
            <a:pPr lvl="1"/>
            <a:r>
              <a:rPr lang="en-US" sz="3200" dirty="0"/>
              <a:t>Statistics and performance metrics</a:t>
            </a:r>
          </a:p>
          <a:p>
            <a:pPr lvl="2"/>
            <a:r>
              <a:rPr lang="en-US" sz="3200" dirty="0"/>
              <a:t>Continuous and discrete</a:t>
            </a:r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4098" name="Picture 2" descr="Image result for fantasy pros">
            <a:extLst>
              <a:ext uri="{FF2B5EF4-FFF2-40B4-BE49-F238E27FC236}">
                <a16:creationId xmlns:a16="http://schemas.microsoft.com/office/drawing/2014/main" id="{94D1DEE8-2B08-D769-F81A-A41604028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6" r="21909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68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9928A-961E-0939-118F-0223ED26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CE1ACC-15BD-4DAF-A42A-77CA90625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88303"/>
            <a:ext cx="12192000" cy="546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CEC05-78CB-2984-AC9B-0C766A9D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dirty="0"/>
              <a:t>Exploratory Analysis: Data Exploration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82F34A-52D5-95E2-BE17-F787299FA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739" y="679730"/>
            <a:ext cx="3124151" cy="5662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E1118-70ED-96A5-9815-B88AB4D6A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57" y="679731"/>
            <a:ext cx="3691020" cy="56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0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0E5E-7B82-1F8E-7B13-7F2C4C31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04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Exploratory Analysis: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6767B-02DE-4C27-D160-48572944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9" y="1467717"/>
            <a:ext cx="3824938" cy="3698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5A44D6-5BCB-985D-01FE-A9854298D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87" y="1510419"/>
            <a:ext cx="3920965" cy="3698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6D55B0-4D1B-0130-FC53-DE6171271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152" y="1467718"/>
            <a:ext cx="3708787" cy="36987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AE472C-F3F7-1BE4-EBDC-74706585C4FB}"/>
              </a:ext>
            </a:extLst>
          </p:cNvPr>
          <p:cNvSpPr txBox="1"/>
          <p:nvPr/>
        </p:nvSpPr>
        <p:spPr>
          <a:xfrm>
            <a:off x="999241" y="5486400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3B278-5DDD-A112-9A90-0FDCBDCA1998}"/>
              </a:ext>
            </a:extLst>
          </p:cNvPr>
          <p:cNvSpPr txBox="1"/>
          <p:nvPr/>
        </p:nvSpPr>
        <p:spPr>
          <a:xfrm>
            <a:off x="999241" y="5379166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55694-EADD-6AE4-D8F9-06B0E067AADD}"/>
              </a:ext>
            </a:extLst>
          </p:cNvPr>
          <p:cNvSpPr txBox="1"/>
          <p:nvPr/>
        </p:nvSpPr>
        <p:spPr>
          <a:xfrm>
            <a:off x="1412868" y="5748498"/>
            <a:ext cx="237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Histogram: Receptions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A96A8F-3D48-AD57-A123-2677666301C4}"/>
              </a:ext>
            </a:extLst>
          </p:cNvPr>
          <p:cNvSpPr txBox="1"/>
          <p:nvPr/>
        </p:nvSpPr>
        <p:spPr>
          <a:xfrm>
            <a:off x="8823825" y="5210199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Mean: 53.06	Median: 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3D0F2C-7BF5-47C4-67D9-FCEBAE477BC8}"/>
              </a:ext>
            </a:extLst>
          </p:cNvPr>
          <p:cNvSpPr txBox="1"/>
          <p:nvPr/>
        </p:nvSpPr>
        <p:spPr>
          <a:xfrm>
            <a:off x="5029305" y="5210199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Mean: 2.48	Median: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4A6999-A560-BB2E-5A06-37DCD177AD6B}"/>
              </a:ext>
            </a:extLst>
          </p:cNvPr>
          <p:cNvSpPr txBox="1"/>
          <p:nvPr/>
        </p:nvSpPr>
        <p:spPr>
          <a:xfrm>
            <a:off x="978010" y="5210199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Mean: 33.52	Median: 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BCFCF7-1442-60C4-2E2C-655283D5B0C1}"/>
              </a:ext>
            </a:extLst>
          </p:cNvPr>
          <p:cNvSpPr txBox="1"/>
          <p:nvPr/>
        </p:nvSpPr>
        <p:spPr>
          <a:xfrm>
            <a:off x="5442932" y="5748498"/>
            <a:ext cx="245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Histogram: Touchdowns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BB1450-AC76-7C19-5F3D-97761D961010}"/>
              </a:ext>
            </a:extLst>
          </p:cNvPr>
          <p:cNvSpPr txBox="1"/>
          <p:nvPr/>
        </p:nvSpPr>
        <p:spPr>
          <a:xfrm>
            <a:off x="9237452" y="5748498"/>
            <a:ext cx="237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Histogram: Targets</a:t>
            </a:r>
          </a:p>
        </p:txBody>
      </p:sp>
    </p:spTree>
    <p:extLst>
      <p:ext uri="{BB962C8B-B14F-4D97-AF65-F5344CB8AC3E}">
        <p14:creationId xmlns:p14="http://schemas.microsoft.com/office/powerpoint/2010/main" val="391405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0E5E-7B82-1F8E-7B13-7F2C4C31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04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Exploratory Analysis: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AE472C-F3F7-1BE4-EBDC-74706585C4FB}"/>
              </a:ext>
            </a:extLst>
          </p:cNvPr>
          <p:cNvSpPr txBox="1"/>
          <p:nvPr/>
        </p:nvSpPr>
        <p:spPr>
          <a:xfrm>
            <a:off x="999241" y="5486400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3B278-5DDD-A112-9A90-0FDCBDCA1998}"/>
              </a:ext>
            </a:extLst>
          </p:cNvPr>
          <p:cNvSpPr txBox="1"/>
          <p:nvPr/>
        </p:nvSpPr>
        <p:spPr>
          <a:xfrm>
            <a:off x="999241" y="5379166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55694-EADD-6AE4-D8F9-06B0E067AADD}"/>
              </a:ext>
            </a:extLst>
          </p:cNvPr>
          <p:cNvSpPr txBox="1"/>
          <p:nvPr/>
        </p:nvSpPr>
        <p:spPr>
          <a:xfrm>
            <a:off x="1196337" y="5483820"/>
            <a:ext cx="169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Boxplot: Yards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0EFC8-7D28-17C0-D2E1-E6005C0A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2" y="1628485"/>
            <a:ext cx="3737109" cy="3671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4EB97F-08FE-1776-5126-1B223DC64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305" y="1656643"/>
            <a:ext cx="3447392" cy="3643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214AFB-4604-A4D3-AB0E-DE28FFF95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831" y="1577567"/>
            <a:ext cx="3714160" cy="3722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6C19C0-72F1-8DE9-5B05-909D895F5528}"/>
              </a:ext>
            </a:extLst>
          </p:cNvPr>
          <p:cNvSpPr txBox="1"/>
          <p:nvPr/>
        </p:nvSpPr>
        <p:spPr>
          <a:xfrm>
            <a:off x="9201657" y="5483820"/>
            <a:ext cx="263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Boxplot: Broken Tackles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AE50F7-3927-6440-32AA-88D88BBC7DF4}"/>
              </a:ext>
            </a:extLst>
          </p:cNvPr>
          <p:cNvSpPr txBox="1"/>
          <p:nvPr/>
        </p:nvSpPr>
        <p:spPr>
          <a:xfrm>
            <a:off x="4782533" y="5483820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Boxplot: Yards after contact</a:t>
            </a:r>
          </a:p>
        </p:txBody>
      </p:sp>
    </p:spTree>
    <p:extLst>
      <p:ext uri="{BB962C8B-B14F-4D97-AF65-F5344CB8AC3E}">
        <p14:creationId xmlns:p14="http://schemas.microsoft.com/office/powerpoint/2010/main" val="424204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786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NFL Wide Receiver Data</vt:lpstr>
      <vt:lpstr>Introduction</vt:lpstr>
      <vt:lpstr>Introduction: Fantasy Football</vt:lpstr>
      <vt:lpstr>Project Objectives</vt:lpstr>
      <vt:lpstr>Data Source</vt:lpstr>
      <vt:lpstr>Dataset</vt:lpstr>
      <vt:lpstr>Exploratory Analysis: Data Exploration</vt:lpstr>
      <vt:lpstr>Exploratory Analysis: Distribution</vt:lpstr>
      <vt:lpstr>Exploratory Analysis: Distribution</vt:lpstr>
      <vt:lpstr>Exploratory Analysis: Distribution</vt:lpstr>
      <vt:lpstr>Exploratory Analysis: Correlation</vt:lpstr>
      <vt:lpstr>Exploratory Analysis: Correlation</vt:lpstr>
      <vt:lpstr>Exploratory Analysis: Correlation</vt:lpstr>
      <vt:lpstr>Exploratory Analysis: Correlation</vt:lpstr>
      <vt:lpstr>Creating a Model</vt:lpstr>
      <vt:lpstr>Model Accuracy Results</vt:lpstr>
      <vt:lpstr>Testing the Model</vt:lpstr>
      <vt:lpstr>Fantasy Football Application: The Regression Candidates</vt:lpstr>
      <vt:lpstr>2024 Underdog Fantasy Draft</vt:lpstr>
      <vt:lpstr>Reflection &amp; 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Wide Receiver Data</dc:title>
  <dc:creator>clay jackson</dc:creator>
  <cp:lastModifiedBy>clay jackson</cp:lastModifiedBy>
  <cp:revision>1</cp:revision>
  <dcterms:created xsi:type="dcterms:W3CDTF">2024-04-30T11:39:54Z</dcterms:created>
  <dcterms:modified xsi:type="dcterms:W3CDTF">2024-04-30T17:19:32Z</dcterms:modified>
</cp:coreProperties>
</file>