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6483C-A0F3-486C-A010-495FCFA5179E}" v="3" dt="2023-04-21T19:45:28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-58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y jackson" userId="6154efbec6b8f98b" providerId="LiveId" clId="{AA96483C-A0F3-486C-A010-495FCFA5179E}"/>
    <pc:docChg chg="custSel addSld modSld sldOrd">
      <pc:chgData name="clay jackson" userId="6154efbec6b8f98b" providerId="LiveId" clId="{AA96483C-A0F3-486C-A010-495FCFA5179E}" dt="2023-04-21T19:49:39.324" v="849" actId="26606"/>
      <pc:docMkLst>
        <pc:docMk/>
      </pc:docMkLst>
      <pc:sldChg chg="addSp modSp mod setBg">
        <pc:chgData name="clay jackson" userId="6154efbec6b8f98b" providerId="LiveId" clId="{AA96483C-A0F3-486C-A010-495FCFA5179E}" dt="2023-04-21T19:40:02.113" v="362" actId="14100"/>
        <pc:sldMkLst>
          <pc:docMk/>
          <pc:sldMk cId="1477631082" sldId="258"/>
        </pc:sldMkLst>
        <pc:spChg chg="mod">
          <ac:chgData name="clay jackson" userId="6154efbec6b8f98b" providerId="LiveId" clId="{AA96483C-A0F3-486C-A010-495FCFA5179E}" dt="2023-04-21T19:39:20.076" v="357" actId="26606"/>
          <ac:spMkLst>
            <pc:docMk/>
            <pc:sldMk cId="1477631082" sldId="258"/>
            <ac:spMk id="2" creationId="{2E65E6BF-DB1E-4FAE-6035-70D92739C4E5}"/>
          </ac:spMkLst>
        </pc:spChg>
        <pc:spChg chg="mod">
          <ac:chgData name="clay jackson" userId="6154efbec6b8f98b" providerId="LiveId" clId="{AA96483C-A0F3-486C-A010-495FCFA5179E}" dt="2023-04-21T19:40:02.113" v="362" actId="14100"/>
          <ac:spMkLst>
            <pc:docMk/>
            <pc:sldMk cId="1477631082" sldId="258"/>
            <ac:spMk id="3" creationId="{A0C2C2C9-B5BD-8BB2-3F0A-9341181FD2D1}"/>
          </ac:spMkLst>
        </pc:spChg>
        <pc:spChg chg="add">
          <ac:chgData name="clay jackson" userId="6154efbec6b8f98b" providerId="LiveId" clId="{AA96483C-A0F3-486C-A010-495FCFA5179E}" dt="2023-04-21T19:39:20.076" v="357" actId="26606"/>
          <ac:spMkLst>
            <pc:docMk/>
            <pc:sldMk cId="1477631082" sldId="258"/>
            <ac:spMk id="8" creationId="{C5176844-69C3-4F79-BE38-EA5BDDF4FEA4}"/>
          </ac:spMkLst>
        </pc:spChg>
        <pc:spChg chg="add">
          <ac:chgData name="clay jackson" userId="6154efbec6b8f98b" providerId="LiveId" clId="{AA96483C-A0F3-486C-A010-495FCFA5179E}" dt="2023-04-21T19:39:20.076" v="357" actId="26606"/>
          <ac:spMkLst>
            <pc:docMk/>
            <pc:sldMk cId="1477631082" sldId="258"/>
            <ac:spMk id="10" creationId="{1CF1AAE4-D0BC-430F-A613-7BBAAECA0C2D}"/>
          </ac:spMkLst>
        </pc:spChg>
        <pc:spChg chg="add">
          <ac:chgData name="clay jackson" userId="6154efbec6b8f98b" providerId="LiveId" clId="{AA96483C-A0F3-486C-A010-495FCFA5179E}" dt="2023-04-21T19:39:20.076" v="357" actId="26606"/>
          <ac:spMkLst>
            <pc:docMk/>
            <pc:sldMk cId="1477631082" sldId="258"/>
            <ac:spMk id="12" creationId="{A101E513-AF74-4E9D-A31F-99664250722D}"/>
          </ac:spMkLst>
        </pc:spChg>
      </pc:sldChg>
      <pc:sldChg chg="addSp delSp modSp new mod ord setBg">
        <pc:chgData name="clay jackson" userId="6154efbec6b8f98b" providerId="LiveId" clId="{AA96483C-A0F3-486C-A010-495FCFA5179E}" dt="2023-04-21T19:33:37.505" v="326"/>
        <pc:sldMkLst>
          <pc:docMk/>
          <pc:sldMk cId="2894915214" sldId="259"/>
        </pc:sldMkLst>
        <pc:spChg chg="mod">
          <ac:chgData name="clay jackson" userId="6154efbec6b8f98b" providerId="LiveId" clId="{AA96483C-A0F3-486C-A010-495FCFA5179E}" dt="2023-04-21T19:33:32.781" v="324" actId="1076"/>
          <ac:spMkLst>
            <pc:docMk/>
            <pc:sldMk cId="2894915214" sldId="259"/>
            <ac:spMk id="2" creationId="{74A37857-1316-8AA5-37F7-E07BB4984C0F}"/>
          </ac:spMkLst>
        </pc:spChg>
        <pc:spChg chg="del">
          <ac:chgData name="clay jackson" userId="6154efbec6b8f98b" providerId="LiveId" clId="{AA96483C-A0F3-486C-A010-495FCFA5179E}" dt="2023-04-21T19:32:39.501" v="285" actId="22"/>
          <ac:spMkLst>
            <pc:docMk/>
            <pc:sldMk cId="2894915214" sldId="259"/>
            <ac:spMk id="3" creationId="{77B4798C-8767-1112-ED53-7D45F6E6B3B6}"/>
          </ac:spMkLst>
        </pc:spChg>
        <pc:spChg chg="add">
          <ac:chgData name="clay jackson" userId="6154efbec6b8f98b" providerId="LiveId" clId="{AA96483C-A0F3-486C-A010-495FCFA5179E}" dt="2023-04-21T19:32:43.129" v="286" actId="26606"/>
          <ac:spMkLst>
            <pc:docMk/>
            <pc:sldMk cId="2894915214" sldId="259"/>
            <ac:spMk id="10" creationId="{DD4C4B28-6B4B-4445-8535-F516D74E4AA9}"/>
          </ac:spMkLst>
        </pc:spChg>
        <pc:spChg chg="add">
          <ac:chgData name="clay jackson" userId="6154efbec6b8f98b" providerId="LiveId" clId="{AA96483C-A0F3-486C-A010-495FCFA5179E}" dt="2023-04-21T19:32:43.129" v="286" actId="26606"/>
          <ac:spMkLst>
            <pc:docMk/>
            <pc:sldMk cId="2894915214" sldId="259"/>
            <ac:spMk id="14" creationId="{55B419A7-F817-4767-8CCB-FB0E189C4ACD}"/>
          </ac:spMkLst>
        </pc:spChg>
        <pc:spChg chg="add">
          <ac:chgData name="clay jackson" userId="6154efbec6b8f98b" providerId="LiveId" clId="{AA96483C-A0F3-486C-A010-495FCFA5179E}" dt="2023-04-21T19:32:43.129" v="286" actId="26606"/>
          <ac:spMkLst>
            <pc:docMk/>
            <pc:sldMk cId="2894915214" sldId="259"/>
            <ac:spMk id="16" creationId="{7AF9319C-2D9B-4868-AEAE-37298EA0F4B9}"/>
          </ac:spMkLst>
        </pc:spChg>
        <pc:spChg chg="add">
          <ac:chgData name="clay jackson" userId="6154efbec6b8f98b" providerId="LiveId" clId="{AA96483C-A0F3-486C-A010-495FCFA5179E}" dt="2023-04-21T19:32:43.129" v="286" actId="26606"/>
          <ac:spMkLst>
            <pc:docMk/>
            <pc:sldMk cId="2894915214" sldId="259"/>
            <ac:spMk id="18" creationId="{ADA271CD-3011-4A05-B4A3-80F1794684F2}"/>
          </ac:spMkLst>
        </pc:spChg>
        <pc:picChg chg="add mod ord">
          <ac:chgData name="clay jackson" userId="6154efbec6b8f98b" providerId="LiveId" clId="{AA96483C-A0F3-486C-A010-495FCFA5179E}" dt="2023-04-21T19:33:00.563" v="292" actId="14100"/>
          <ac:picMkLst>
            <pc:docMk/>
            <pc:sldMk cId="2894915214" sldId="259"/>
            <ac:picMk id="5" creationId="{C48240C2-D09B-18E0-A5D7-10441801A492}"/>
          </ac:picMkLst>
        </pc:picChg>
        <pc:cxnChg chg="add">
          <ac:chgData name="clay jackson" userId="6154efbec6b8f98b" providerId="LiveId" clId="{AA96483C-A0F3-486C-A010-495FCFA5179E}" dt="2023-04-21T19:32:43.129" v="286" actId="26606"/>
          <ac:cxnSpMkLst>
            <pc:docMk/>
            <pc:sldMk cId="2894915214" sldId="259"/>
            <ac:cxnSpMk id="12" creationId="{0CB1C732-7193-4253-8746-850D090A6B4E}"/>
          </ac:cxnSpMkLst>
        </pc:cxnChg>
      </pc:sldChg>
      <pc:sldChg chg="addSp delSp modSp new mod setBg">
        <pc:chgData name="clay jackson" userId="6154efbec6b8f98b" providerId="LiveId" clId="{AA96483C-A0F3-486C-A010-495FCFA5179E}" dt="2023-04-21T19:39:04.874" v="356" actId="1076"/>
        <pc:sldMkLst>
          <pc:docMk/>
          <pc:sldMk cId="4071725024" sldId="260"/>
        </pc:sldMkLst>
        <pc:spChg chg="mod">
          <ac:chgData name="clay jackson" userId="6154efbec6b8f98b" providerId="LiveId" clId="{AA96483C-A0F3-486C-A010-495FCFA5179E}" dt="2023-04-21T19:38:36.081" v="347" actId="26606"/>
          <ac:spMkLst>
            <pc:docMk/>
            <pc:sldMk cId="4071725024" sldId="260"/>
            <ac:spMk id="2" creationId="{E36DDC3A-C308-AB53-111F-10C3498F89D2}"/>
          </ac:spMkLst>
        </pc:spChg>
        <pc:spChg chg="del">
          <ac:chgData name="clay jackson" userId="6154efbec6b8f98b" providerId="LiveId" clId="{AA96483C-A0F3-486C-A010-495FCFA5179E}" dt="2023-04-21T19:38:07.414" v="344" actId="22"/>
          <ac:spMkLst>
            <pc:docMk/>
            <pc:sldMk cId="4071725024" sldId="260"/>
            <ac:spMk id="3" creationId="{4440B718-DE23-F72F-6E12-E2C10636AF31}"/>
          </ac:spMkLst>
        </pc:spChg>
        <pc:spChg chg="add">
          <ac:chgData name="clay jackson" userId="6154efbec6b8f98b" providerId="LiveId" clId="{AA96483C-A0F3-486C-A010-495FCFA5179E}" dt="2023-04-21T19:38:36.081" v="347" actId="26606"/>
          <ac:spMkLst>
            <pc:docMk/>
            <pc:sldMk cId="4071725024" sldId="260"/>
            <ac:spMk id="12" creationId="{DD4C4B28-6B4B-4445-8535-F516D74E4AA9}"/>
          </ac:spMkLst>
        </pc:spChg>
        <pc:spChg chg="add">
          <ac:chgData name="clay jackson" userId="6154efbec6b8f98b" providerId="LiveId" clId="{AA96483C-A0F3-486C-A010-495FCFA5179E}" dt="2023-04-21T19:38:36.081" v="347" actId="26606"/>
          <ac:spMkLst>
            <pc:docMk/>
            <pc:sldMk cId="4071725024" sldId="260"/>
            <ac:spMk id="16" creationId="{55B419A7-F817-4767-8CCB-FB0E189C4ACD}"/>
          </ac:spMkLst>
        </pc:spChg>
        <pc:spChg chg="add">
          <ac:chgData name="clay jackson" userId="6154efbec6b8f98b" providerId="LiveId" clId="{AA96483C-A0F3-486C-A010-495FCFA5179E}" dt="2023-04-21T19:38:36.081" v="347" actId="26606"/>
          <ac:spMkLst>
            <pc:docMk/>
            <pc:sldMk cId="4071725024" sldId="260"/>
            <ac:spMk id="18" creationId="{7021D92D-08FF-45A6-9109-AC9462C7E8E3}"/>
          </ac:spMkLst>
        </pc:spChg>
        <pc:spChg chg="add">
          <ac:chgData name="clay jackson" userId="6154efbec6b8f98b" providerId="LiveId" clId="{AA96483C-A0F3-486C-A010-495FCFA5179E}" dt="2023-04-21T19:38:36.081" v="347" actId="26606"/>
          <ac:spMkLst>
            <pc:docMk/>
            <pc:sldMk cId="4071725024" sldId="260"/>
            <ac:spMk id="20" creationId="{CD14F0CE-4A68-4F5C-AC85-FF283F9242FA}"/>
          </ac:spMkLst>
        </pc:spChg>
        <pc:picChg chg="add mod ord">
          <ac:chgData name="clay jackson" userId="6154efbec6b8f98b" providerId="LiveId" clId="{AA96483C-A0F3-486C-A010-495FCFA5179E}" dt="2023-04-21T19:38:55.240" v="353" actId="14100"/>
          <ac:picMkLst>
            <pc:docMk/>
            <pc:sldMk cId="4071725024" sldId="260"/>
            <ac:picMk id="5" creationId="{01F92E0B-8A44-E6AD-FE8D-EBFA43ACDE79}"/>
          </ac:picMkLst>
        </pc:picChg>
        <pc:picChg chg="add mod">
          <ac:chgData name="clay jackson" userId="6154efbec6b8f98b" providerId="LiveId" clId="{AA96483C-A0F3-486C-A010-495FCFA5179E}" dt="2023-04-21T19:39:04.874" v="356" actId="1076"/>
          <ac:picMkLst>
            <pc:docMk/>
            <pc:sldMk cId="4071725024" sldId="260"/>
            <ac:picMk id="7" creationId="{9FEA45B6-85E6-8AFA-34CC-C160F94639AB}"/>
          </ac:picMkLst>
        </pc:picChg>
        <pc:cxnChg chg="add">
          <ac:chgData name="clay jackson" userId="6154efbec6b8f98b" providerId="LiveId" clId="{AA96483C-A0F3-486C-A010-495FCFA5179E}" dt="2023-04-21T19:38:36.081" v="347" actId="26606"/>
          <ac:cxnSpMkLst>
            <pc:docMk/>
            <pc:sldMk cId="4071725024" sldId="260"/>
            <ac:cxnSpMk id="14" creationId="{0CB1C732-7193-4253-8746-850D090A6B4E}"/>
          </ac:cxnSpMkLst>
        </pc:cxnChg>
      </pc:sldChg>
      <pc:sldChg chg="addSp delSp modSp new mod setBg setClrOvrMap">
        <pc:chgData name="clay jackson" userId="6154efbec6b8f98b" providerId="LiveId" clId="{AA96483C-A0F3-486C-A010-495FCFA5179E}" dt="2023-04-21T19:45:46.245" v="758" actId="403"/>
        <pc:sldMkLst>
          <pc:docMk/>
          <pc:sldMk cId="2694372576" sldId="261"/>
        </pc:sldMkLst>
        <pc:spChg chg="mod">
          <ac:chgData name="clay jackson" userId="6154efbec6b8f98b" providerId="LiveId" clId="{AA96483C-A0F3-486C-A010-495FCFA5179E}" dt="2023-04-21T19:45:31.499" v="753" actId="26606"/>
          <ac:spMkLst>
            <pc:docMk/>
            <pc:sldMk cId="2694372576" sldId="261"/>
            <ac:spMk id="2" creationId="{A70E0547-0775-0AC8-1A65-43BEC973F407}"/>
          </ac:spMkLst>
        </pc:spChg>
        <pc:spChg chg="mod ord">
          <ac:chgData name="clay jackson" userId="6154efbec6b8f98b" providerId="LiveId" clId="{AA96483C-A0F3-486C-A010-495FCFA5179E}" dt="2023-04-21T19:45:46.245" v="758" actId="403"/>
          <ac:spMkLst>
            <pc:docMk/>
            <pc:sldMk cId="2694372576" sldId="261"/>
            <ac:spMk id="3" creationId="{6B7C692F-FCFC-F53F-5A6C-7646B027F91A}"/>
          </ac:spMkLst>
        </pc:spChg>
        <pc:spChg chg="add del">
          <ac:chgData name="clay jackson" userId="6154efbec6b8f98b" providerId="LiveId" clId="{AA96483C-A0F3-486C-A010-495FCFA5179E}" dt="2023-04-21T19:45:31.499" v="753" actId="26606"/>
          <ac:spMkLst>
            <pc:docMk/>
            <pc:sldMk cId="2694372576" sldId="261"/>
            <ac:spMk id="10" creationId="{C5176844-69C3-4F79-BE38-EA5BDDF4FEA4}"/>
          </ac:spMkLst>
        </pc:spChg>
        <pc:spChg chg="add del">
          <ac:chgData name="clay jackson" userId="6154efbec6b8f98b" providerId="LiveId" clId="{AA96483C-A0F3-486C-A010-495FCFA5179E}" dt="2023-04-21T19:45:31.499" v="753" actId="26606"/>
          <ac:spMkLst>
            <pc:docMk/>
            <pc:sldMk cId="2694372576" sldId="261"/>
            <ac:spMk id="14" creationId="{CAF8A158-E51E-4253-820B-3970F73976B6}"/>
          </ac:spMkLst>
        </pc:spChg>
        <pc:spChg chg="add del">
          <ac:chgData name="clay jackson" userId="6154efbec6b8f98b" providerId="LiveId" clId="{AA96483C-A0F3-486C-A010-495FCFA5179E}" dt="2023-04-21T19:45:31.499" v="753" actId="26606"/>
          <ac:spMkLst>
            <pc:docMk/>
            <pc:sldMk cId="2694372576" sldId="261"/>
            <ac:spMk id="16" creationId="{A101E513-AF74-4E9D-A31F-99664250722D}"/>
          </ac:spMkLst>
        </pc:spChg>
        <pc:spChg chg="add">
          <ac:chgData name="clay jackson" userId="6154efbec6b8f98b" providerId="LiveId" clId="{AA96483C-A0F3-486C-A010-495FCFA5179E}" dt="2023-04-21T19:45:31.499" v="753" actId="26606"/>
          <ac:spMkLst>
            <pc:docMk/>
            <pc:sldMk cId="2694372576" sldId="261"/>
            <ac:spMk id="3081" creationId="{C5176844-69C3-4F79-BE38-EA5BDDF4FEA4}"/>
          </ac:spMkLst>
        </pc:spChg>
        <pc:spChg chg="add">
          <ac:chgData name="clay jackson" userId="6154efbec6b8f98b" providerId="LiveId" clId="{AA96483C-A0F3-486C-A010-495FCFA5179E}" dt="2023-04-21T19:45:31.499" v="753" actId="26606"/>
          <ac:spMkLst>
            <pc:docMk/>
            <pc:sldMk cId="2694372576" sldId="261"/>
            <ac:spMk id="3083" creationId="{5EF13EA1-F66C-4347-AEBF-A5438DF27CF0}"/>
          </ac:spMkLst>
        </pc:spChg>
        <pc:spChg chg="add">
          <ac:chgData name="clay jackson" userId="6154efbec6b8f98b" providerId="LiveId" clId="{AA96483C-A0F3-486C-A010-495FCFA5179E}" dt="2023-04-21T19:45:31.499" v="753" actId="26606"/>
          <ac:spMkLst>
            <pc:docMk/>
            <pc:sldMk cId="2694372576" sldId="261"/>
            <ac:spMk id="3085" creationId="{A101E513-AF74-4E9D-A31F-99664250722D}"/>
          </ac:spMkLst>
        </pc:spChg>
        <pc:picChg chg="add del">
          <ac:chgData name="clay jackson" userId="6154efbec6b8f98b" providerId="LiveId" clId="{AA96483C-A0F3-486C-A010-495FCFA5179E}" dt="2023-04-21T19:45:26.209" v="751" actId="478"/>
          <ac:picMkLst>
            <pc:docMk/>
            <pc:sldMk cId="2694372576" sldId="261"/>
            <ac:picMk id="7" creationId="{AD1FC9B3-F86C-C1FE-CD1C-7E3A9901F1EB}"/>
          </ac:picMkLst>
        </pc:picChg>
        <pc:picChg chg="add del">
          <ac:chgData name="clay jackson" userId="6154efbec6b8f98b" providerId="LiveId" clId="{AA96483C-A0F3-486C-A010-495FCFA5179E}" dt="2023-04-21T19:45:26.209" v="751" actId="478"/>
          <ac:picMkLst>
            <pc:docMk/>
            <pc:sldMk cId="2694372576" sldId="261"/>
            <ac:picMk id="3074" creationId="{5E947921-F59E-7E6F-F287-C88039070D1A}"/>
          </ac:picMkLst>
        </pc:picChg>
        <pc:picChg chg="add mod">
          <ac:chgData name="clay jackson" userId="6154efbec6b8f98b" providerId="LiveId" clId="{AA96483C-A0F3-486C-A010-495FCFA5179E}" dt="2023-04-21T19:45:31.499" v="753" actId="26606"/>
          <ac:picMkLst>
            <pc:docMk/>
            <pc:sldMk cId="2694372576" sldId="261"/>
            <ac:picMk id="3076" creationId="{78604A29-801C-BE7D-8BB3-E87843C6015B}"/>
          </ac:picMkLst>
        </pc:picChg>
        <pc:cxnChg chg="add del">
          <ac:chgData name="clay jackson" userId="6154efbec6b8f98b" providerId="LiveId" clId="{AA96483C-A0F3-486C-A010-495FCFA5179E}" dt="2023-04-21T19:45:31.499" v="753" actId="26606"/>
          <ac:cxnSpMkLst>
            <pc:docMk/>
            <pc:sldMk cId="2694372576" sldId="261"/>
            <ac:cxnSpMk id="12" creationId="{33862825-C012-4895-A17E-F3D1F62D89DD}"/>
          </ac:cxnSpMkLst>
        </pc:cxnChg>
      </pc:sldChg>
      <pc:sldChg chg="addSp delSp modSp new mod setBg">
        <pc:chgData name="clay jackson" userId="6154efbec6b8f98b" providerId="LiveId" clId="{AA96483C-A0F3-486C-A010-495FCFA5179E}" dt="2023-04-21T19:48:03.410" v="836" actId="14100"/>
        <pc:sldMkLst>
          <pc:docMk/>
          <pc:sldMk cId="2732779907" sldId="262"/>
        </pc:sldMkLst>
        <pc:spChg chg="mod">
          <ac:chgData name="clay jackson" userId="6154efbec6b8f98b" providerId="LiveId" clId="{AA96483C-A0F3-486C-A010-495FCFA5179E}" dt="2023-04-21T19:47:40.794" v="831" actId="26606"/>
          <ac:spMkLst>
            <pc:docMk/>
            <pc:sldMk cId="2732779907" sldId="262"/>
            <ac:spMk id="2" creationId="{E4F550F9-EB9A-E1E7-7CC3-2E6EF47F9877}"/>
          </ac:spMkLst>
        </pc:spChg>
        <pc:spChg chg="del">
          <ac:chgData name="clay jackson" userId="6154efbec6b8f98b" providerId="LiveId" clId="{AA96483C-A0F3-486C-A010-495FCFA5179E}" dt="2023-04-21T19:47:25.406" v="830" actId="22"/>
          <ac:spMkLst>
            <pc:docMk/>
            <pc:sldMk cId="2732779907" sldId="262"/>
            <ac:spMk id="3" creationId="{7AF38697-2C7D-3221-36EB-361CA708B8AB}"/>
          </ac:spMkLst>
        </pc:spChg>
        <pc:spChg chg="add">
          <ac:chgData name="clay jackson" userId="6154efbec6b8f98b" providerId="LiveId" clId="{AA96483C-A0F3-486C-A010-495FCFA5179E}" dt="2023-04-21T19:47:40.794" v="831" actId="26606"/>
          <ac:spMkLst>
            <pc:docMk/>
            <pc:sldMk cId="2732779907" sldId="262"/>
            <ac:spMk id="10" creationId="{DD4C4B28-6B4B-4445-8535-F516D74E4AA9}"/>
          </ac:spMkLst>
        </pc:spChg>
        <pc:spChg chg="add">
          <ac:chgData name="clay jackson" userId="6154efbec6b8f98b" providerId="LiveId" clId="{AA96483C-A0F3-486C-A010-495FCFA5179E}" dt="2023-04-21T19:47:40.794" v="831" actId="26606"/>
          <ac:spMkLst>
            <pc:docMk/>
            <pc:sldMk cId="2732779907" sldId="262"/>
            <ac:spMk id="14" creationId="{55B419A7-F817-4767-8CCB-FB0E189C4ACD}"/>
          </ac:spMkLst>
        </pc:spChg>
        <pc:spChg chg="add">
          <ac:chgData name="clay jackson" userId="6154efbec6b8f98b" providerId="LiveId" clId="{AA96483C-A0F3-486C-A010-495FCFA5179E}" dt="2023-04-21T19:47:40.794" v="831" actId="26606"/>
          <ac:spMkLst>
            <pc:docMk/>
            <pc:sldMk cId="2732779907" sldId="262"/>
            <ac:spMk id="16" creationId="{7AF9319C-2D9B-4868-AEAE-37298EA0F4B9}"/>
          </ac:spMkLst>
        </pc:spChg>
        <pc:spChg chg="add">
          <ac:chgData name="clay jackson" userId="6154efbec6b8f98b" providerId="LiveId" clId="{AA96483C-A0F3-486C-A010-495FCFA5179E}" dt="2023-04-21T19:47:40.794" v="831" actId="26606"/>
          <ac:spMkLst>
            <pc:docMk/>
            <pc:sldMk cId="2732779907" sldId="262"/>
            <ac:spMk id="18" creationId="{ADA271CD-3011-4A05-B4A3-80F1794684F2}"/>
          </ac:spMkLst>
        </pc:spChg>
        <pc:picChg chg="add mod ord">
          <ac:chgData name="clay jackson" userId="6154efbec6b8f98b" providerId="LiveId" clId="{AA96483C-A0F3-486C-A010-495FCFA5179E}" dt="2023-04-21T19:48:03.410" v="836" actId="14100"/>
          <ac:picMkLst>
            <pc:docMk/>
            <pc:sldMk cId="2732779907" sldId="262"/>
            <ac:picMk id="5" creationId="{C2CB7253-6DB5-05F3-1248-2A152451C9FA}"/>
          </ac:picMkLst>
        </pc:picChg>
        <pc:cxnChg chg="add">
          <ac:chgData name="clay jackson" userId="6154efbec6b8f98b" providerId="LiveId" clId="{AA96483C-A0F3-486C-A010-495FCFA5179E}" dt="2023-04-21T19:47:40.794" v="831" actId="26606"/>
          <ac:cxnSpMkLst>
            <pc:docMk/>
            <pc:sldMk cId="2732779907" sldId="262"/>
            <ac:cxnSpMk id="12" creationId="{0CB1C732-7193-4253-8746-850D090A6B4E}"/>
          </ac:cxnSpMkLst>
        </pc:cxnChg>
      </pc:sldChg>
      <pc:sldChg chg="addSp delSp modSp new mod setBg">
        <pc:chgData name="clay jackson" userId="6154efbec6b8f98b" providerId="LiveId" clId="{AA96483C-A0F3-486C-A010-495FCFA5179E}" dt="2023-04-21T19:49:39.324" v="849" actId="26606"/>
        <pc:sldMkLst>
          <pc:docMk/>
          <pc:sldMk cId="3233453505" sldId="263"/>
        </pc:sldMkLst>
        <pc:spChg chg="mod">
          <ac:chgData name="clay jackson" userId="6154efbec6b8f98b" providerId="LiveId" clId="{AA96483C-A0F3-486C-A010-495FCFA5179E}" dt="2023-04-21T19:49:39.324" v="849" actId="26606"/>
          <ac:spMkLst>
            <pc:docMk/>
            <pc:sldMk cId="3233453505" sldId="263"/>
            <ac:spMk id="2" creationId="{1D118CCC-5915-C7D5-FF9D-5EEFFFC01DE9}"/>
          </ac:spMkLst>
        </pc:spChg>
        <pc:spChg chg="del">
          <ac:chgData name="clay jackson" userId="6154efbec6b8f98b" providerId="LiveId" clId="{AA96483C-A0F3-486C-A010-495FCFA5179E}" dt="2023-04-21T19:49:39.324" v="849" actId="26606"/>
          <ac:spMkLst>
            <pc:docMk/>
            <pc:sldMk cId="3233453505" sldId="263"/>
            <ac:spMk id="3" creationId="{9D940B81-F79F-C2E6-0276-46DAE8D2B6A3}"/>
          </ac:spMkLst>
        </pc:spChg>
        <pc:spChg chg="add">
          <ac:chgData name="clay jackson" userId="6154efbec6b8f98b" providerId="LiveId" clId="{AA96483C-A0F3-486C-A010-495FCFA5179E}" dt="2023-04-21T19:49:39.324" v="849" actId="26606"/>
          <ac:spMkLst>
            <pc:docMk/>
            <pc:sldMk cId="3233453505" sldId="263"/>
            <ac:spMk id="10" creationId="{DD4C4B28-6B4B-4445-8535-F516D74E4AA9}"/>
          </ac:spMkLst>
        </pc:spChg>
        <pc:spChg chg="add">
          <ac:chgData name="clay jackson" userId="6154efbec6b8f98b" providerId="LiveId" clId="{AA96483C-A0F3-486C-A010-495FCFA5179E}" dt="2023-04-21T19:49:39.324" v="849" actId="26606"/>
          <ac:spMkLst>
            <pc:docMk/>
            <pc:sldMk cId="3233453505" sldId="263"/>
            <ac:spMk id="14" creationId="{55B419A7-F817-4767-8CCB-FB0E189C4ACD}"/>
          </ac:spMkLst>
        </pc:spChg>
        <pc:spChg chg="add">
          <ac:chgData name="clay jackson" userId="6154efbec6b8f98b" providerId="LiveId" clId="{AA96483C-A0F3-486C-A010-495FCFA5179E}" dt="2023-04-21T19:49:39.324" v="849" actId="26606"/>
          <ac:spMkLst>
            <pc:docMk/>
            <pc:sldMk cId="3233453505" sldId="263"/>
            <ac:spMk id="16" creationId="{7AF9319C-2D9B-4868-AEAE-37298EA0F4B9}"/>
          </ac:spMkLst>
        </pc:spChg>
        <pc:spChg chg="add">
          <ac:chgData name="clay jackson" userId="6154efbec6b8f98b" providerId="LiveId" clId="{AA96483C-A0F3-486C-A010-495FCFA5179E}" dt="2023-04-21T19:49:39.324" v="849" actId="26606"/>
          <ac:spMkLst>
            <pc:docMk/>
            <pc:sldMk cId="3233453505" sldId="263"/>
            <ac:spMk id="18" creationId="{ADA271CD-3011-4A05-B4A3-80F1794684F2}"/>
          </ac:spMkLst>
        </pc:spChg>
        <pc:picChg chg="add">
          <ac:chgData name="clay jackson" userId="6154efbec6b8f98b" providerId="LiveId" clId="{AA96483C-A0F3-486C-A010-495FCFA5179E}" dt="2023-04-21T19:49:39.324" v="849" actId="26606"/>
          <ac:picMkLst>
            <pc:docMk/>
            <pc:sldMk cId="3233453505" sldId="263"/>
            <ac:picMk id="7" creationId="{ACF4C655-5A37-7D91-6FF0-6D0301ED484D}"/>
          </ac:picMkLst>
        </pc:picChg>
        <pc:cxnChg chg="add">
          <ac:chgData name="clay jackson" userId="6154efbec6b8f98b" providerId="LiveId" clId="{AA96483C-A0F3-486C-A010-495FCFA5179E}" dt="2023-04-21T19:49:39.324" v="849" actId="26606"/>
          <ac:cxnSpMkLst>
            <pc:docMk/>
            <pc:sldMk cId="3233453505" sldId="263"/>
            <ac:cxnSpMk id="12" creationId="{0CB1C732-7193-4253-8746-850D090A6B4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92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8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66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2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5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8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8A66D-622E-15FC-CC6B-A1D39DAD6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b="0">
                <a:solidFill>
                  <a:schemeClr val="bg1"/>
                </a:solidFill>
              </a:rPr>
              <a:t>Python Presentation</a:t>
            </a:r>
            <a:r>
              <a:rPr lang="en-US" sz="6000">
                <a:solidFill>
                  <a:schemeClr val="bg1"/>
                </a:solidFill>
              </a:rPr>
              <a:t>: </a:t>
            </a:r>
            <a:r>
              <a:rPr lang="en-US" sz="6000" u="sng">
                <a:solidFill>
                  <a:schemeClr val="bg1"/>
                </a:solidFill>
              </a:rPr>
              <a:t>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C3A42-DE2A-EF3B-3462-17A09A40C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Clay Jackson</a:t>
            </a:r>
          </a:p>
          <a:p>
            <a:r>
              <a:rPr lang="en-US" dirty="0">
                <a:solidFill>
                  <a:schemeClr val="bg1"/>
                </a:solidFill>
              </a:rPr>
              <a:t>CS-150-01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dictionaries python">
            <a:extLst>
              <a:ext uri="{FF2B5EF4-FFF2-40B4-BE49-F238E27FC236}">
                <a16:creationId xmlns:a16="http://schemas.microsoft.com/office/drawing/2014/main" id="{C8810F19-DBB2-394F-80CC-C06B9B0A5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628" y="2080727"/>
            <a:ext cx="4772609" cy="31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59B8B-8F03-8FF5-66BC-57AFB230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60105A-4D6F-F7DE-F84C-E93C88FBB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266950"/>
            <a:ext cx="5312254" cy="4229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 dictionary in Python is a collection of key-value pairs.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Each </a:t>
            </a:r>
            <a:r>
              <a:rPr lang="en-US" sz="1600" b="1" u="sng" dirty="0">
                <a:solidFill>
                  <a:schemeClr val="accent1"/>
                </a:solidFill>
              </a:rPr>
              <a:t>key</a:t>
            </a:r>
            <a:r>
              <a:rPr lang="en-US" sz="1600" b="1" dirty="0"/>
              <a:t> is connected to a </a:t>
            </a:r>
            <a:r>
              <a:rPr lang="en-US" sz="1600" b="1" u="sng" dirty="0">
                <a:solidFill>
                  <a:schemeClr val="accent1"/>
                </a:solidFill>
              </a:rPr>
              <a:t>value</a:t>
            </a:r>
            <a:r>
              <a:rPr lang="en-US" sz="1600" b="1" dirty="0"/>
              <a:t>, and you can use a key to access the value associated with that key.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A key’s value can be a number, a string, a list, or even another dictionary.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Key is the </a:t>
            </a:r>
            <a:r>
              <a:rPr lang="en-US" sz="1600" b="1" u="sng" dirty="0">
                <a:solidFill>
                  <a:schemeClr val="accent1"/>
                </a:solidFill>
              </a:rPr>
              <a:t>unique identifier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/>
              <a:t>to find data and the value is the data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Key is </a:t>
            </a:r>
            <a:r>
              <a:rPr lang="en-US" sz="1600" b="1" u="sng" dirty="0">
                <a:solidFill>
                  <a:schemeClr val="accent1"/>
                </a:solidFill>
              </a:rPr>
              <a:t>immutable</a:t>
            </a:r>
            <a:r>
              <a:rPr lang="en-US" sz="1600" b="1" dirty="0"/>
              <a:t>, values are </a:t>
            </a:r>
            <a:r>
              <a:rPr lang="en-US" sz="1600" b="1" u="sng" dirty="0">
                <a:solidFill>
                  <a:schemeClr val="accent1"/>
                </a:solidFill>
              </a:rPr>
              <a:t>mutable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A dictionary is a collection which is ordered*, changeable and does not allow duplicates.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dictionaries are </a:t>
            </a:r>
            <a:r>
              <a:rPr lang="en-US" sz="1600" b="1" u="sng" dirty="0">
                <a:solidFill>
                  <a:schemeClr val="accent1"/>
                </a:solidFill>
              </a:rPr>
              <a:t>NOT sequences </a:t>
            </a:r>
            <a:r>
              <a:rPr lang="en-US" sz="1600" b="1" dirty="0"/>
              <a:t>- the data </a:t>
            </a:r>
            <a:r>
              <a:rPr lang="en-US" sz="1600" b="1" dirty="0">
                <a:solidFill>
                  <a:schemeClr val="accent1"/>
                </a:solidFill>
              </a:rPr>
              <a:t>are </a:t>
            </a:r>
            <a:r>
              <a:rPr lang="en-US" sz="1600" b="1" u="sng" dirty="0">
                <a:solidFill>
                  <a:schemeClr val="accent1"/>
                </a:solidFill>
              </a:rPr>
              <a:t>NOT stored in order.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Dictionary can be represented by </a:t>
            </a:r>
            <a:r>
              <a:rPr lang="en-US" sz="1600" b="1" dirty="0">
                <a:solidFill>
                  <a:schemeClr val="accent1"/>
                </a:solidFill>
              </a:rPr>
              <a:t>{ }</a:t>
            </a:r>
          </a:p>
        </p:txBody>
      </p:sp>
      <p:sp>
        <p:nvSpPr>
          <p:cNvPr id="2073" name="Freeform: Shape 2072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1" name="Picture 3" descr="Image result for curly brackets">
            <a:extLst>
              <a:ext uri="{FF2B5EF4-FFF2-40B4-BE49-F238E27FC236}">
                <a16:creationId xmlns:a16="http://schemas.microsoft.com/office/drawing/2014/main" id="{720099DC-8EA9-65EB-5628-6FCE2EA3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9829" y="756954"/>
            <a:ext cx="1606624" cy="16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Image result for Dictionary">
            <a:extLst>
              <a:ext uri="{FF2B5EF4-FFF2-40B4-BE49-F238E27FC236}">
                <a16:creationId xmlns:a16="http://schemas.microsoft.com/office/drawing/2014/main" id="{EC721550-D5CC-C855-ADFA-90F600814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3112" y="4275620"/>
            <a:ext cx="2409936" cy="16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BBB2A-367D-C1CF-6653-C7A6EF388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401" y="2863601"/>
            <a:ext cx="4943673" cy="11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02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5E6BF-DB1E-4FAE-6035-70D92739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Functions/Methods</a:t>
            </a:r>
            <a:br>
              <a:rPr lang="en-US" sz="5100" dirty="0">
                <a:solidFill>
                  <a:schemeClr val="bg1"/>
                </a:solidFill>
              </a:rPr>
            </a:br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C2C9-B5BD-8BB2-3F0A-9341181F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842626" cy="317435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.get() </a:t>
            </a:r>
            <a:r>
              <a:rPr lang="en-US" sz="2800" dirty="0"/>
              <a:t>– Does NOT generate error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.update() </a:t>
            </a:r>
            <a:r>
              <a:rPr lang="en-US" sz="2800" dirty="0"/>
              <a:t>– Only way to update a key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.keys(), values(), items() </a:t>
            </a:r>
            <a:r>
              <a:rPr lang="en-US" sz="2800" dirty="0"/>
              <a:t>– choose between extracting keys, values, or pairs in a dictionary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.zip() </a:t>
            </a:r>
            <a:r>
              <a:rPr lang="en-US" sz="2800" dirty="0"/>
              <a:t>– Can make two lists into a dictionary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DDC3A-C308-AB53-111F-10C3498F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054" y="1357952"/>
            <a:ext cx="3940007" cy="2769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.update()</a:t>
            </a:r>
            <a:b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.zip()</a:t>
            </a:r>
            <a:b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4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A45B6-85E6-8AFA-34CC-C160F946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" y="4472561"/>
            <a:ext cx="6961980" cy="211681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92E0B-8A44-E6AD-FE8D-EBFA43ACD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62" y="129457"/>
            <a:ext cx="7341083" cy="39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2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37857-1316-8AA5-37F7-E07BB498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76" y="1344673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5400" dirty="0">
                <a:solidFill>
                  <a:schemeClr val="bg1"/>
                </a:solidFill>
              </a:rPr>
              <a:t>keys</a:t>
            </a: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</a:t>
            </a:r>
            <a:b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.values()</a:t>
            </a:r>
            <a:b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.items()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240C2-D09B-18E0-A5D7-10441801A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775" y="340738"/>
            <a:ext cx="6862224" cy="6517262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E0547-0775-0AC8-1A65-43BEC973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928374"/>
            <a:ext cx="3888994" cy="2033652"/>
          </a:xfrm>
        </p:spPr>
        <p:txBody>
          <a:bodyPr>
            <a:normAutofit/>
          </a:bodyPr>
          <a:lstStyle/>
          <a:p>
            <a:r>
              <a:rPr lang="en-US" sz="4700"/>
              <a:t>Application: Why Use Dictionaries?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EF13EA1-F66C-4347-AEBF-A5438DF27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5"/>
            <a:ext cx="12191999" cy="3474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Search Bar icon logo Template 3619223 Vector Art at Vecteezy">
            <a:extLst>
              <a:ext uri="{FF2B5EF4-FFF2-40B4-BE49-F238E27FC236}">
                <a16:creationId xmlns:a16="http://schemas.microsoft.com/office/drawing/2014/main" id="{78604A29-801C-BE7D-8BB3-E87843C6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6287" y="442291"/>
            <a:ext cx="7156378" cy="25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132777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692F-FCFC-F53F-5A6C-7646B027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335" y="3928373"/>
            <a:ext cx="6138665" cy="26683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Dictionaries allow you to connect pieces of related information.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Allows you to model a variety of real-world objects more accurately.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Think of how many things you look up by one name (key) to find further information (values)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Ex. Translate, Glossary, Encyclopedias</a:t>
            </a:r>
          </a:p>
        </p:txBody>
      </p:sp>
    </p:spTree>
    <p:extLst>
      <p:ext uri="{BB962C8B-B14F-4D97-AF65-F5344CB8AC3E}">
        <p14:creationId xmlns:p14="http://schemas.microsoft.com/office/powerpoint/2010/main" val="2694372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550F9-EB9A-E1E7-7CC3-2E6EF47F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</a:t>
            </a:r>
            <a:b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Language 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B7253-6DB5-05F3-1248-2A152451C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1127" y="83976"/>
            <a:ext cx="6624734" cy="6518738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18CCC-5915-C7D5-FF9D-5EEFFFC0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ACF4C655-5A37-7D91-6FF0-6D0301ED4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779" y="1128811"/>
            <a:ext cx="4657841" cy="465784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5350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100</TotalTime>
  <Words>253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Python Presentation: Dictionaries</vt:lpstr>
      <vt:lpstr>Definition</vt:lpstr>
      <vt:lpstr>Functions/Methods </vt:lpstr>
      <vt:lpstr>.update() .zip() </vt:lpstr>
      <vt:lpstr>.keys() .values() .items()</vt:lpstr>
      <vt:lpstr>Application: Why Use Dictionaries?</vt:lpstr>
      <vt:lpstr>Example: Language Dictionary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Presentation: Dictionaries</dc:title>
  <dc:creator>clay jackson</dc:creator>
  <cp:lastModifiedBy>clay jackson</cp:lastModifiedBy>
  <cp:revision>1</cp:revision>
  <dcterms:created xsi:type="dcterms:W3CDTF">2023-04-21T18:09:11Z</dcterms:created>
  <dcterms:modified xsi:type="dcterms:W3CDTF">2023-04-21T19:49:46Z</dcterms:modified>
</cp:coreProperties>
</file>