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indows.microsoft.com/en-us/windows/using-defender#1TC=windows-10%2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curelist.com/bad-rabbit-ransomware/82851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lot.com/wp-content/uploads/Threat-Bulletin_BadRabbit_10-2017.pdf" TargetMode="External"/><Relationship Id="rId3" Type="http://schemas.openxmlformats.org/officeDocument/2006/relationships/hyperlink" Target="https://securelist.com/bad-rabbit-ransomware/82851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d87eb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d87eb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526"/>
                </a:solidFill>
                <a:highlight>
                  <a:srgbClr val="FFFFFF"/>
                </a:highlight>
              </a:rPr>
              <a:t>What it is? Use of ransomware to extort cash. </a:t>
            </a:r>
            <a:r>
              <a:rPr lang="en" sz="1000">
                <a:solidFill>
                  <a:srgbClr val="1E2423"/>
                </a:solidFill>
                <a:highlight>
                  <a:srgbClr val="FFFFFF"/>
                </a:highlight>
              </a:rPr>
              <a:t>Victims download a fake Adobe Flash installer from infected websites and manually launch the .exe file, thus infecting themselves.The </a:t>
            </a:r>
            <a:r>
              <a:rPr lang="en" sz="1000">
                <a:solidFill>
                  <a:srgbClr val="222526"/>
                </a:solidFill>
                <a:highlight>
                  <a:srgbClr val="FFFFFF"/>
                </a:highlight>
              </a:rPr>
              <a:t>user receives a message that states: "Oops! Your files have been encrypted. If you see this text, your files are no longer accessible." The malware is locking users out and demanding money cash.</a:t>
            </a:r>
            <a:endParaRPr sz="1000">
              <a:solidFill>
                <a:srgbClr val="2225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Vulnerability: User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behaviour creates opportunities for attackers.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0071CA"/>
                </a:solidFill>
                <a:highlight>
                  <a:srgbClr val="FFFFFF"/>
                </a:highlight>
                <a:hlinkClick r:id="rId2"/>
              </a:rPr>
              <a:t>Windows Defender Antivirus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detects and removes this threat with protection update 1.255.29.0 and higher.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0a4e9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0a4e9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e41110f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e41110f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KSN - Kaspersky Security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https://securelist.com/bad-rabbit-ransomware/82851/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0a4e9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0a4e9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0a4e94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e0a4e94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https://www.allot.com/wp-content/uploads/Threat-Bulletin_BadRabbit_10-2017.pdf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https://securelist.com/bad-rabbit-ransomware/82851/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e41110f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e41110f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e41110fd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e41110fd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kaspersky.com/dont-pay-ransom/1042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icrosoft.com/en-us/wdsi/threats/malware-encyclopedia-description?Name=Ransom:Win32/Tibbar.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32200" y="4531675"/>
            <a:ext cx="3158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</a:rPr>
              <a:t>BluesClues Team</a:t>
            </a:r>
            <a:endParaRPr b="1" sz="180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pic>
        <p:nvPicPr>
          <p:cNvPr descr="Image result for blue's clues paw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7675" y="4624912"/>
            <a:ext cx="276300" cy="2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3850" y="445025"/>
            <a:ext cx="823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sz="2550">
                <a:highlight>
                  <a:srgbClr val="FFFFFF"/>
                </a:highlight>
              </a:rPr>
              <a:t>Bad Rabbit</a:t>
            </a:r>
            <a:r>
              <a:rPr lang="en"/>
              <a:t>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 of Ransomware which is a type of malware designed to hijack computers so hackers can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force victims to pay a ransom</a:t>
            </a:r>
            <a:r>
              <a:rPr lang="en" sz="1400">
                <a:solidFill>
                  <a:srgbClr val="000000"/>
                </a:solidFill>
              </a:rPr>
              <a:t> to regain access.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1E2423"/>
                </a:solidFill>
                <a:highlight>
                  <a:schemeClr val="lt1"/>
                </a:highlight>
              </a:rPr>
              <a:t>Victims download a fake Adobe Flash installer from infected websites and manually launch the .exe file, thus infecting themselves.</a:t>
            </a:r>
            <a:endParaRPr sz="1400">
              <a:solidFill>
                <a:srgbClr val="1E2423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3975" y="2738875"/>
            <a:ext cx="823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</a:t>
            </a:r>
            <a:r>
              <a:rPr lang="en"/>
              <a:t>ulnerabilities are exploited</a:t>
            </a:r>
            <a:r>
              <a:rPr lang="en"/>
              <a:t>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52650" y="3399500"/>
            <a:ext cx="85206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Certain ports in Microsoft Windows Server are vulnerable and allow for execution of these files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Antivirus outdated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1E2423"/>
                </a:solidFill>
                <a:highlight>
                  <a:schemeClr val="lt1"/>
                </a:highlight>
              </a:rPr>
              <a:t>User behaviour </a:t>
            </a:r>
            <a:endParaRPr sz="1400">
              <a:solidFill>
                <a:srgbClr val="1E242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Bad Rabbit Works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1140700"/>
            <a:ext cx="51468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The downloaded file name </a:t>
            </a:r>
            <a:r>
              <a:rPr b="1" lang="en" sz="1600">
                <a:solidFill>
                  <a:srgbClr val="000000"/>
                </a:solidFill>
              </a:rPr>
              <a:t>install_flashplayer.exe</a:t>
            </a:r>
            <a:r>
              <a:rPr lang="en" sz="1600">
                <a:solidFill>
                  <a:srgbClr val="000000"/>
                </a:solidFill>
              </a:rPr>
              <a:t> must be manually launched by the victim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victim’s files and disk become encrypted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The ransomware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installs a modified bootloader and prevents the normal boot-up process of the infected machine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 the system restarts, a ransom note is displayed demanding 0.05 bitcoin (</a:t>
            </a:r>
            <a:r>
              <a:rPr lang="en" sz="1600">
                <a:solidFill>
                  <a:srgbClr val="000000"/>
                </a:solidFill>
              </a:rPr>
              <a:t>approx</a:t>
            </a:r>
            <a:r>
              <a:rPr lang="en" sz="1600">
                <a:solidFill>
                  <a:srgbClr val="000000"/>
                </a:solidFill>
              </a:rPr>
              <a:t>. $280 at time of attack)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1148400"/>
            <a:ext cx="4272449" cy="2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Impact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attackers behind Bad Rabbit set up their infection network on hacked sites since July of 2017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First started infecting systems on the morning of October 24, 2017.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Roughly 200 infected targets according to KSN statistics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Bad Rabbit mainly targeted media organizations and infrastructure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Attacks lasted until midday with the C&amp;C server for Bad Rabbit shut down in the evening.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Targets included: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Russia    65%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Ukraine  12.2%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Bulgaria 10.2%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Turkey    6.4%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Japan     3.8%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Other      2.4%.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steps have or can be taken to mitigate damage?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Kaspersky Lab Identifies exploit as an EternalRomance exploit on Windows Servers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Ranked ‘High’ in severity by the NIST National Vulnerability Database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Mitigation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Disabling SMBv1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Blocking certain communication ports on Server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TCP port 445 (Microsoft DS -file/print sharing)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UDP ports 137-138/TCP 139 (NetBIOS over TCP/IP -Legacy non-Networking system)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Patch or update Microsoft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Or… you could just pay the data kidnappers.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25" y="3547975"/>
            <a:ext cx="1315598" cy="9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Rabbit Findings and Security Reports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78375" y="1138200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Rabbit doesn’t delete shadow copies so it can be possible to recover original versions of the encrypted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Bad Rabbit hashing algorithm is very similar to the ExPetr ransomware hashing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encrypted using two algorithms that are </a:t>
            </a:r>
            <a:r>
              <a:rPr lang="en"/>
              <a:t>typically</a:t>
            </a:r>
            <a:r>
              <a:rPr lang="en"/>
              <a:t> used for ransomware.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AES-128-CBC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RSA-2048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150" y="2860950"/>
            <a:ext cx="5032444" cy="19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Bad Rabbit Findings and Security Reports (cont.)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83250" y="990700"/>
            <a:ext cx="37755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Rabbit has the ability to spread itself throughout a network.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Scans the networks for open SMB shares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compromised computers to find usernames and passwords using a brute-force technique.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a working login is found infpub.dat (BadRabbit) is put into the directory and executed.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800" y="1820350"/>
            <a:ext cx="3800900" cy="29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90950" y="1017725"/>
            <a:ext cx="3263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Some strings of code found in Bad Rabbit contain the names of Game of Thrones characters. 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0" y="744575"/>
            <a:ext cx="8520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BadRabbit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6ECF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Ransom:Win32/Tibbar.A</a:t>
            </a:r>
            <a:r>
              <a:rPr lang="en" sz="1350">
                <a:solidFill>
                  <a:srgbClr val="42424E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11700" y="1804025"/>
            <a:ext cx="85206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What is or was the exploit, vulnerability, or threat actor? Rosita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What damage has it done? Angelo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What steps have or can be taken to mitigate the damage? Craig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Security Reports and BadRabbit findings? Joey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305975" y="4618000"/>
            <a:ext cx="2838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Clues Team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