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4258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e4258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42582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42582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42582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42582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Morris Worm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or was the exploit, vulnerability, or threat actor?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Cornell University graduate student named Robert Morris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eleased it by hacking into an MIT computer from his Cornell terminal in Ithaca, New York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computers running a specific version of the Unix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Exploited a backdoor in the Internet’s email system and a bug in the “finger” program</a:t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https://www.fbi.gov/news/stories/morris-worm-30-years-since-first-major-attack-on-internet-110218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damage has it done?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id not damage or destroy files, but military and university functions slowed to a crawl (consumed resources)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Forced some institutions to wiped their systems; others disconnected their computers from the network for as long as a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damages started at $100,000 to the millions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https://www.fbi.gov/news/stories/morris-worm-30-years-since-first-major-attack-on-internet-110218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steps can be taken to mitigate the damage?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ser accounts should be set so that day-to-day use is run as a "limited" user who cannot automatically install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network firewalls should be turned on to limit unauthorized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should be set to automatically install system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Anti-virus software should be installed, set to automatically update and scan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https://www.tomsguide.com/us/computer-worm-definition,news-18330.html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