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7:58:3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29297 7399 3491,'0'0'1506,"0"0"-1282,0 0-160,24 0 96,-24 24 225,0 1-161,25-25 0,-25 25 256,0 24 161,0-24 0,25 49 95,-1 0-415,-24 0-161,25 49-96,-25-24-64,25 24 0,-25 0-32,24-24-224,-24 24 63,25 0-31,0 25-481,-1-24-480,1-1-672,0 0-994</inkml:trace>
  <inkml:trace contextRef="#ctx0" brushRef="#br0" timeOffset="372.4114">29519 8163 96,'24'197'2018,"1"1"-1698,24-26-224,-24 1-32,0 0-96,-1-25-480,1-25-769</inkml:trace>
  <inkml:trace contextRef="#ctx0" brushRef="#br0" timeOffset="715.5616">29469 8212 3555,'25'247'2242,"24"0"-1921,1-25-193,-1-25 64,0 0 32,-24-49-96,49 0-64,-49 0-31,-1-25-258,26-24-543,-50 0-610,24-50-1536</inkml:trace>
  <inkml:trace contextRef="#ctx0" brushRef="#br0" timeOffset="1066.9347">29395 7719 2114,'-24'99'5061,"24"49"-4196,0 49-193,24 25 161,26 25-192,24 24-385,24-49-96,-24 0-32,0-25-32,0 0 0,-24-49-96,-26-24 0,1-1 32,0-24-64,-25-25 64,24-25-128,-24-24-1345,25-25-1602,-25 0-1697</inkml:trace>
  <inkml:trace contextRef="#ctx0" brushRef="#br0" timeOffset="1362.938">29494 7769 5285,'0'74'1249,"0"24"-1057,25 50 481,24 74 256,25 49-481,-25 1-223,-24-1-129,49-24 0,-49-26-96,24-48 0,-24 0-225,-25-25-159,49-25-96,-49-24-161,25-25-64,-25-25-832,0-49-1154</inkml:trace>
  <inkml:trace contextRef="#ctx0" brushRef="#br0" timeOffset="1626.8703">29395 7892 3459,'0'25'1634,"0"73"-1410,0 50-96,50 49-64,24 75 96,0 24-160,0-25-608,-25-49-577,0-25 64,1-74 768,-26 1 385,1-50 257,-25-25-161,0-49-32,0 0-224,0-49-1858</inkml:trace>
  <inkml:trace contextRef="#ctx0" brushRef="#br0" timeOffset="1912.8382">29272 7719 641,'49'148'-32,"25"0"-577</inkml:trace>
  <inkml:trace contextRef="#ctx0" brushRef="#br0" timeOffset="2168.3437">29494 8459 448,'0'-74'97,"-49"-25"-258,24-24-95</inkml:trace>
  <inkml:trace contextRef="#ctx0" brushRef="#br0" timeOffset="2881.3456">29346 7399 32,'-74'-99'545,"0"25"-481,0 0 0,25 25-32,24-25 64,-24 49 192,24 0 193,0 25 287,25 0-319,0 0-289,0 0-801,0 25 545,50 24 0,24 25-64,0 0-705,24-24 128,-24-1 449,0-24 288,-24-1 64,-26-24 128,-24 0-192,0 0 160,0 0 1250,-24-24-962,-50-26 353,0 1-96,-25 0 63,0-25-351,25 24-289,0 1-128,0 0 32,25 24-64,0 1 32,24 24 128,25 0-160,0 0 32,0 24-256,49 1 256,25 24 0,0 0 0,25-24-64,-25 24-289,0-24-159,0 0-97,-25-1 1,-24 1 544,-25-25 64,0 0 128,0 0 1217,-49-25-736,-25-24-289,0 0 160,0-1 97,0 1-161,0 0-320,0 24-96,24-24 64,26 24-31,-1 25 127,25-24 96,-24 24-160,24 0-288,0 0-449,0 0 705,0 24-32,49-24-32,-25 25-96,26 0-96,-1-25 96,-24 24-128,-1 1 0,-24-25 63,0 0 161,0 0 32,0 0 321,0 0 31,-49 0-288,0-25 32,-25 1-32,49-1 33,-24-24-97,24 24-32,1 0 0,-26 1 32,1 24-32,24-25 32,-24 25 64,24-25 128,1 25 192,-1 0-320,-24 0 0,-1 0-160,1 25 64,0 24-32,24 1 0,-24-1 64,24 25-32,-24 24 0,49 1 0,-25 49-352,25-25-993,-25 1-1890</inkml:trace>
  <inkml:trace contextRef="#ctx0" brushRef="#br0" timeOffset="3189.6375">28310 6782 3812,'-49'50'864,"0"48"-575,49 1 543,-25 49-159,25 24-577,0 1-32,0 24-160,0-24-608,0 0-834,0-26-2177</inkml:trace>
  <inkml:trace contextRef="#ctx0" brushRef="#br0" timeOffset="3517.8054">28212 6807 4612,'-25'25'1442,"0"24"-1282,1 0 128,-1 74 801,25 1-64,0 48-352,0 1-97,0 24-448,0 1-31,49-1-97,1-25-65,-26-24-31,50-24-1121,-24-26-608,-26 1-1795</inkml:trace>
  <inkml:trace contextRef="#ctx0" brushRef="#br0" timeOffset="3782.7592">28261 6807 1826,'-25'25'2146,"1"-1"2210,-1 50-4004,0 49-256,25 25 417,0 50 320,0-1-545,25 0-128,24 25-128,25-49-32,0-1-448,-24-24-994,-1-24-928,0-1-545</inkml:trace>
  <inkml:trace contextRef="#ctx0" brushRef="#br0" timeOffset="4077.5785">28113 6979 4805,'-25'50'2178,"-24"48"-1826,49 26 353,-25 24 800,25 49-640,0 25-481,25-25-288,49 0-64,25-24 0,-1-50-256,-24 1-705,25-26-480,-25-24-705,0-24-224,-25-1-1602</inkml:trace>
  <inkml:trace contextRef="#ctx0" brushRef="#br0" timeOffset="4325.271">28138 7300 448</inkml:trace>
  <inkml:trace contextRef="#ctx0" brushRef="#br0" timeOffset="4494.4602">28113 7571 6022,'-25'173'832,"25"49"-543,25-25 351,49 0-31,0-24-321,49-25-192,-24-49-192,0-1-1121,-1 1-961,1-50-1281</inkml:trace>
  <inkml:trace contextRef="#ctx0" brushRef="#br0" timeOffset="4693.8874">28902 8952 3171,'49'99'224,"1"-25"-608,-1 0-769</inkml:trace>
  <inkml:trace contextRef="#ctx0" brushRef="#br0" timeOffset="4978.3714">28803 8755 3555,'50'74'1153,"-1"25"-864,0-1-193,-24 1 128,24 0-64,-24-1-128,24-24 0,-49-24-64,25-1-352,-25-25-513,0-24-544,0 0-641</inkml:trace>
  <inkml:trace contextRef="#ctx0" brushRef="#br0" timeOffset="5229.0608">28779 8508 2050,'-25'0'4484,"25"50"-3235,0-1-1088,0 25 255,0 25 96,25-1-319,-1 26-161,50-1-32,-24-24-417,-26-1-864,1 1-1249,-25-50-1346</inkml:trace>
  <inkml:trace contextRef="#ctx0" brushRef="#br0" timeOffset="5395.0426">28606 8533 6246,'0'25'1794,"0"24"-1346,25 50-320,24-1 96,1 1-63,23 24-97,-23 1-32,24-26-481,-50-24-1056,-24 0-225,0-24-64,0-1-480</inkml:trace>
  <inkml:trace contextRef="#ctx0" brushRef="#br0" timeOffset="5661.672">28680 8730 2755,'0'74'3203,"0"0"-2403,50 25-255,-1 0 128,0-1-161,25-24-32,-25 25-127,1-25 31,-1-25-96,25 0 129,0 1-97,-25-1-160,25-24-32,0 24-64,0 0-31,-24-24-1,24 24-32,0-24-65,-25 0-383,0-1-641,1 1-545,-26-25-319,26 25-514,-50-25-1024</inkml:trace>
  <inkml:trace contextRef="#ctx0" brushRef="#br0" timeOffset="6382.9506">29247 9495 1153,'0'0'3940,"0"24"-3171,0 26-577,25-1 673,49 25-33,0-25-351,0 25-97,0 0-128,25-24 1,-25 24-97,24-25-32,-48-24-96,24 24 32,-25-24-64,-24-25-96,-25 0-513,0 0-384,0 0-64,0-25 801,-50 0 192,-48-49-128,24 25 192,-50-50 32,26 25 32,-1-24 32,0 24 96,25 24 97,25 1 63,49 49 192,0 0-31,0 0-289,0 49 96,49 1-127,50-1-161,-25 25 64,25 0-96,-1 25-64,26-25 64,-50 0-32,24-25-161,-48 0 97,-1-24 64,-49 0-32,24-25 0,-24 0-32,0 0 32,-49-25-256,-25-24-257,-24-1 257,-1-24 224,0 0 96,1-24 32,24 24 32,24 24-32,50 26 128,0 24 192,0 0-159,0 49-225,25 0 512,74 25-352,-1 0-128,26 0-96,-50 0-192,24-24 32,-24-1 159,-25-24 97,1-1-32,-26 1 32,-24-25 32,0 0 97,0 0 287,0-25-320,-49-24-320,0 0-225,0-25 225,-1 0-64,1 24-96,0 1-193,49 24-352,0 1-192,0 24-705</inkml:trace>
  <inkml:trace contextRef="#ctx0" brushRef="#br0" timeOffset="7814.9254">28335 6659 609,'49'0'768,"1"-25"-576,-1 25-31,25-24-65,-25-1-64,25 25-32,-24 0-224,-1-25-449</inkml:trace>
  <inkml:trace contextRef="#ctx0" brushRef="#br0" timeOffset="8067.4282">28236 6659 2210,'-24'25'993,"-1"-25"-769,25 0 193,0 0-33,0 0-320,25 0 449,-1-25-97,50 25-160,0-25-32,0 1-192,0-1-32,0 25-32,25-25 0,-1 25-256,1-24-288,-25 24-1,0 0-608,0 0-609</inkml:trace>
  <inkml:trace contextRef="#ctx0" brushRef="#br0" timeOffset="8632.9368">28212 6684 545,'-74'24'1121,"49"-24"-673,0 25-32,25-25 385,0 0-577,0 0-288,25 0 128,49 0 32,0-25 193,25 1-225,24-1 32,0 0-32,25 1 32,0-1 32,0 0-32,0 1 32,0 24-32,-25-25 1,1 25-65,-26 0-64,-48 0 32,-1 0-129,-24 0-127,-25 0-64,0 0 288,-25 0 64,-49 0 96,0 25-128,-25-25 32,1 24 288,-26-24-31,26 0-97,-1 25-128,0-25 96,25 25-64,0-25 32,0 0-128,25 24 32,25-24-32,-1 0 0,25 0 64,0 0 0,0 0-64,0 0-128,0 0 384,49 0-95,25 0 95,0 0-128,25-24-96,-1-1-32,1 25 64,0-25-128,-1 1-96,1 24-353,-25 0 97,0 0-64,-49 0 63,-1 0-95,-24 0-193,0 0-96,0 0 0,0 0-223</inkml:trace>
  <inkml:trace contextRef="#ctx0" brushRef="#br0" timeOffset="9210.3734">29815 6634 833,'-50'74'1377,"1"0"-1217,24 0 32,-24 0 97,0 0-161,24-25-96,0-24 0,25 0-64,-24-25 0,24 0-192,0-25-353,0 0-160,24-49 353,26 25 128,-26 0-545</inkml:trace>
  <inkml:trace contextRef="#ctx0" brushRef="#br0" timeOffset="9523.588">29815 6634 448,'0'-74'1890,"0"74"-865,0 0 192,0 25-192,0 24-576,-74 25-385,24 25-32,1 49 64,0-25-96,-25 25 256,49-25 32,0-49-95,25 0 95,-24-49-224,24-25 0,0 0-256,0-49 192,49-50-64,0 0-737,1 1-833,24-1-31,-50 0 640,26 1 641,-26 24 544,1 0 288,-25 25 289,0-1-321,0 50 289,0 0 1153,-25 0-673,-24 74-929,0 0-256,-1 25 0,1 49-96,0-25-641,24 0-544,25-24-1442</inkml:trace>
  <inkml:trace contextRef="#ctx0" brushRef="#br0" timeOffset="10570.8002">30037 6462 1666,'0'0'1089,"0"0"-673,0 0 0,0 0 65,0 0-289,0 0-96,0 0-64,0 0-64,0 0 96,0 0-32,24 24 0,-24-24-32,0 25 96,0-25-160,0 25 32,0-25-224,0 24-321,0-24 97,0 0 256,0 0 128,0 0-129,0 0-63,0 0 480,0-24 129,0 24 383,0-25-31,0 25-193,0 0-127,0 0-1,0 0-32,0 0 417,0 25 64,49 49-257,-24 0-159,49 24-1,-25-24-352,25 25 0,-24-25-32,-1 0 32,-24 0-256,-1 0-545,-24-25-1056,0 0-450,0-49 1</inkml:trace>
  <inkml:trace contextRef="#ctx0" brushRef="#br0" timeOffset="10807.8931">30110 6684 1121,'0'24'3395,"0"50"-2786,50 0-289,24 0 65,-25 25-193,0 24-128,25-24 0,-24-1 32,-26 26-64,26-26 32,-26-24-64,1 0-96,-25 0-609,0 0-608,0-49-1378</inkml:trace>
  <inkml:trace contextRef="#ctx0" brushRef="#br0" timeOffset="11025.0469">30554 7596 2402,'25'123'1474,"-25"1"-1346,0-26-64,0 26-32,0-1-32,0-25-352,0 1-577,-25 0-577</inkml:trace>
  <inkml:trace contextRef="#ctx0" brushRef="#br0" timeOffset="11541.9624">30431 8336 2338,'0'49'1313,"0"25"-992,25 25-257,24-1 0,0 1-64,-24-25-96,0 25-353,-1-25-159,1-25-65,0 0-672</inkml:trace>
  <inkml:trace contextRef="#ctx0" brushRef="#br0" timeOffset="11855.9652">30456 8336 2370,'-25'0'1666,"25"24"-1026,0 26-95,0 24-65,0 0-31,49 24-321,1 1-64,-26 24 32,26-49-64,-50 25 32,24-25-32,-24 0-32,0-25 96,0-24-32,25 0-96,-25-25-32,25 0-833,-25-25-128,0-24 161,0-25-706,0 0 129</inkml:trace>
  <inkml:trace contextRef="#ctx0" brushRef="#br0" timeOffset="14703.2188">30678 8681 0,'0'-49'1249,"0"49"-32,0 0-320,0 0 513,0 49-482,0 0-671,0 1-129,0 48-64,0-24 0,-50 25-64,26 0-96,-26-1 64,-24 1 32,50 0 32,-26-26-32,26 1 0,-26-24 128,50-1 480,0-49-63,0 0-353,0 0-320,0-25-384,0-24 127,0-25-223,50 0 159,-26 0-384,26 0-95,-1-24-65,0 24 832,1 24 418,-26 26 447,-24 24-95,0 0-353,0 49 513,0 25-449,-24 25-224,-26-1-96,-24 25 0,25 1 96,0-26 65,-1 1 223,1-25 0,0-25 65,24 1 223,0-26 257,25-24-256,0 0-385,0-24-608,0-26-193,25-24 33,0-24 96,24 24 31,-24-25 161,-1 25 96,26 0 96,-26 0 96,1 50 0,-25 24-64,0 0 64,0 74-32,0-1 0,0 26-224,-74 0-384,0 24 416,25-24 160,-1-1 96,26-48 192,-1-1 0,0-24-31,25-25 31,0 0-192,0-50-480,0 1-353,25-25 96,24-25 97,1 1-65,-1 24-31,0 0 480,-24 24 256,0 26 192,-25 24-288,0 24-96,0 26 224,0 24 96,-50 24-223,1-24-1,0 25 320,-1-25 609,1-25-128,24 1-65,1-1-191,-1-49 95,25 25-351,0-25-33,0 0-256,0 0-224,0 0 192,0-25 0,0 25 32,0-25-64,0 25 64,0-24 32,0 24 96,0-25 0,0 25-32,0 0-64,0 0 1,0 0-1,0 0 32,0 0-64,0 0-64,0 0 0,0 0 64,0 0-32,0 0 0,0 0 128,0 0 64,0 0-64,0 0 0,0 0 0,0 0-64,0 0 0,0 0-31,0 0-33,0 0 32,0 0 64,0 0-64,0 0 32,0 0-96,-24 0-64,24 0-33,0 0 33,-25 0 64,0 0 32,1 25 0,-1-25 0,25 0 32,-49 0-32,49 0 96,0 0-63,0 0-33,0 0 0,0 0-129,0 0 1,0 0 128,0 0-32,24 0 0,26 0 64,-26 0-32,26 0 32,-26 0-64,-24 0 32,25 0 32,-25 0-32,0 0-64,0 0 32,0 0 64,0 0 32,0 0-64,-25 0-160,-24 0 32,0 0 32,-25 0 64,49 0-32,0 0 128,25 0-128,0 0 64,0 0-224,0 0-97,25 0 257,0 0 32,49 0-32,-50 0 64,1 0-32,0 0 32,-1 0 32,-24 0-32,0 0 0,0 0 96,0 0 32,0 0 65,0 0-129,0 0-353,-49 0-127,0 0 224,-1 0 128,26-25 0,-26 25 32,26 0 32,24 0 160,-25 0 32,25 0-192,0 0-64,0 0-192,49 0 256,1 25 32,-1-25-32,0 24 32,1-24-64,-1 0 0,0 0 32,0 0 32,1 0-96,-26 0 160,1 0-96,-25 0 64,0 0 0,0-24-192,-25 24 224,1 0-192,-26-25-32,1 25 96,0 0-65,0 0-31,-1 0 128,26 0-128,-1 0 32,-24 0 96,49 25 0,0-25-64,0 24 64,0-24-32,49 0 32,0 25 160,1-25 0,-1 0-64,25 0 33,-25-25-1,0 1-96,1-1-32,-26 25 64,1 0-64,-25-25 0,0 25 64,-25 0 0,-49 0-96,25 0-32,-25 0 32,0 0-32,0 25 0,25 0-161,-25-1 193,49 1 32,25 0 0,0-1 96,0 1-31,0-25-33,0 0-32,50 0 32,24 0 0,-25 0 0,25-25 64,0 1-96,-25-1 0,0 25 32,1-25-32,-26 25 32,1-24 0,-25 24-32,0 0 224,0 0 321,-49 0-513,-25 0-64,0 24-32,0-24 96,25 25-32,-1 0-97,1-1 1,0 1 96,24-25-32,0 25 32,25-25 32,0 0-96,25 0-32,24 0 160,1 0 0,24-25-32,-1 0 32,1 1-128,0-1 128,0 0-64,-24 25 0,-26-24 0,-24 24 32,0 0-32,0 0 257,-49 0-193,-25 0-96,-25 24-160,25 1 127,1 0 33,-1-1 32,0 1-128,24 0-288,26-1 160,24-24 192,0 25 64,0-25-64,0 0-33,74 0 65,0 0 129,-25 0-97,25 0 0,0-25 0,0 1 0,-25 24 32,0-25-32,-49 25 0,25 0 32,-25 0 32,0 0 288,-25 0-288,-24 25-128,-25-1-256,0-24 320,25 25-32,0 0 64,-1-25-64,26 24 32,24 1 0,0-25 0,0 0-64,0 0-129,0 0-127,24 0 96,26 25 224,-26-25 96,25 0-64,1 0 0,-26 0-32,26 0 0,-50 0 64,0 0-32,0 0 32,0 0-32,0 24 0,-25 1-32,0-25-128,1 25 96,-1-25-32,0 0 0,25 0 64,0 0 0,0 0-96,0 0 32,0 24 0,0-24 32,0 0 0,25 25 64,0-25 0,-25 25 0,24-25 0,-24 24-32,0-24 96,0 25-96,0 0 128,0-25 0,0 24-96,25-24 0,-25 25-32,25-1 0,-25 1-32,24-25 32,1 25 32,-25-1-64,0-24 64,25 0-64,-25 25 32,0-25 0,0 0-32,24 0 0,-24 0 64,0 0-64,25 0-544,-25 0-802,25 0-1056,-25 0-1282</inkml:trace>
  <inkml:trace contextRef="#ctx0" brushRef="#br0" timeOffset="-282868.4414">24981 5919 448,'-49'0'2371,"0"0"1088,24 0-2594,0 0-257,1 0 481,24 0-160,-25 0 160,0 25-640,-24-25-129,49 24-32,-25-24 257,-24 25 95,24 0 97,-49 24-96,50-24-161,-1-1-63,-24 26-161,24-1-32,25-24-128,-25 24 0,1 0-64,24-24 32,0 24-32,0 1-32,0-26 96,0 26-64,0-26-160,24 1 224,1 24-64,24-24 32,1 0-64,-1-1 0,0 1 65,1 0-97,-1-1 64,25-24-32,-25 25 0,1-25-32,-1 25 32,25-25 0,-25 0 0,0 0 32,25 0-32,-24 0 0,-1 0 0,0 0 0,1 0 32,-1-25-64,-24 0 96,49 1-32,-50-1 0,1 0 0,24 1 32,-49-1-32,50 25 0,-26-49-64,-24 24 96,0 0-96,0 1 32,25-26 32,-25 26-32,0-26 32,0 26-32,0-26-32,0 26 96,0-26-96,0 1 64,-25 24-64,1-24 64,-1 24-64,0 1 96,1-1-64,-1 0-32,-24 1 160,-1-1-128,1 25 192,0-25-32,-25 25-64,0-24-31,0 24 159,-25 0-160,1 0-32,-1 0-96,-24 24 32,49 1-385,-25 0 97,25 24-577,0 0-576,0 25-641,25-24-1762,-1 24-864</inkml:trace>
  <inkml:trace contextRef="#ctx0" brushRef="#br0" timeOffset="-281969.9332">24587 6338 993,'0'0'160,"0"0"2563,0 0 512,24 0-2018,-24 0-865,25 0 417,0 25 128,-1-25-513,1 25-160,24-1-31,1-24-65,-26 25-64,26 0 32,-1-25 32,-24 0-64,-1 24-32,1-24 0,-1 0-32,1 25 64,-25-25-32,25 0 0,-25 25 0,0-25 128,0 0-128,0 0 225,0 0 383,0 0-95,0 0-65,0 0-320,-50 0-32,1 0 33,0 0 95,0 0-64,-1 0-32,1 0 64,24 0 1,-24 0-1,24-25-64,1 25-64,24 0-32,-25-25-32,0 25 0,25-24-64,-24-1 32,-1 25 0,25-25-96,0 1 96,0-1-32,0 25-96,0 0-449,0 0-287,0-25-418,0 25-639,0 0-1603,0 0-3522</inkml:trace>
  <inkml:trace contextRef="#ctx0" brushRef="#br0" timeOffset="-281084.555">25376 6462 320,'0'0'481,"0"0"-129,0 0 2082,0 0 641,0 0-1954,24 0-288,1 0 0,0-25-385,49 0-95,-25 1-161,0-1-32,1 0-96,-26 1-64,26 24 32,-26-25-32,1 25 32,-25-25-32,25 25-32,-25 0 32,24 0 0,-24 0-32,0 0 0,0 0-128,0 0 64,0 0 64,0 0 96,0 0 0,0 0 32,0 25-64,0-25 32,0 0-32,0 25 64,0-25-32,0 0 289,0 24-33,0-24 64,0 25 65,-49 0-129,0-25 128,-1 24 321,1 1-96,0-25-289,-1 25 65,1-25 127,0 24-192,24-24-95,0 0-129,1 25 96,-1-25-160,-24 0-32,24 0 32,25 0-64,0 0 0,0 0-192,0 0 256,0 0-96,0 0 0,0 0 32,0 0-64,0 0 32,0-25 0,0 1 0,0-1 0,0 25 0,0-25-32,0 1-32,-25 24-96,25-25-96,0 25 96,0 0 0,0 0-1,0 0-191,0 0-577,0 0-224,0 25-448,25-1-2307,0-24-2082</inkml:trace>
  <inkml:trace contextRef="#ctx0" brushRef="#br0" timeOffset="-637896.0126">8089 7177 833,'0'0'352,"0"0"-96,0 0 33,0 0-161,25 0 0,-25 0-64,0 24 416,0-24 641,0 0 97,0 25-257,0-25 63,0 0-159,0 25-256,0-25-353,0 24-128,0 1-64,0 0-32,0-1-32,0 26 0,0-26 0,0 1 0,0 0 0,-25-1 0,25 1 32,0 0-64,0-1 32,-25 1 32,25 0-64,0-25 32,0 24 0,0 1-32,0 0 64,0-1-32,0 1 32,0 0-64,0-25 64,0 24-32,0 1 0,0 0 32,-24-1-32,24-24 0,0 25 0,0 0 0,0-25 0,0 24 0,-25-24 0,25 25 0,0-25 0,0 0 0,0 25 0,0-1-32,0-24 32,0 25-32,0-25 64,0 25-32,0-25 32,0 0-64,0 24 64,0-24-64,0 25 64,0-25-32,25 25 0,-25-25 32,24 24-32,-24-24 97,0 25-130,25-25 98,-25 24-97,25-24 96,-25 0-64,24 25 32,-24-25-32,25 25 32,0-1-32,-1-24 64,1 25-64,-25 0 0,25-25 0,-25 24 32,24-24 0,1 25-224,0-25 224,-1 0 128,-24 25-96,25-25-32,0 24-32,-25-24 64,24 0-64,-24 25 32,25-25-32,-25 25 0,24-25 0,1 24 64,0-24-32,-1 25-32,1 0 32,-25-25 32,25 24 0,-1-24-32,-24 0 0,25 0-32,-25 25 32,25-25-32,-25 0 0,0 25 64,24-25-64,1 0 32,-25 24-32,0-24 0,25 25 0,-1-25 0,1 25 0,0-25 0,-25 24 32,24-24-32,1 25 0,-25-25 32,25 25-32,-25-25-32,24 0 32,-24 24 32,25-24-32,-25 0-32,0 0-96,25 0 96,-25 0 160,0 25-64,0-25-64,24 0 32,-24 0 0,0 0-32,0 0-96,0 0 32,0 0 192,0 0 129,25 0-129,-25 0-96,0 0 32,25 0-64,-25 0 32,24 0-32,-24 0 64,25 0 0,-25 0 0,0 0-32,25 0 32,-25 0-32,0 0-32,24 0 32,-24 0-32,0 0 0,25 0-32,-25 0 64,25 0-32,-25 0 32,24 0-64,-24 0 64,25 0-32,-25 0 64,25 0 0,-25 0-64,24 0 0,-24 0 32,25 0-32,0 0 0,-25 0 32,24 0-64,-24 0 32,0 0 0,0 0 32,25 0 1,-25 0-33,0 0 0,25 0 0,-25 0 32,0 0-64,24 0 32,-24 0 0,0 0 0,0 0 0,0 0 0,25 0 0,-25 0 0,0 0 32,0 0-32,0 0 0,25 0 0,-25 0-32,0 0 32,24 0 32,1 0-64,-25 0 64,0 0-64,25 0 64,-25 0 0,0 0-32,0 0 0,0 0 96,24-25-96,-24 25 0,0 0-64,25 0 128,-25-24-128,25 24 64,-25 0 0,24-25 64,-24 25-128,25-25 128,0 25-64,-25-24 0,24 24 0,1-25 0,-25 25-64,24 0 128,1 0-64,-25-25 0,25 25 0,-1 0-64,1 0 128,-25-24-64,25 24 0,-1 0 0,-24 0 0,25-25 0,0 25 32,-25-25-32,24 25 0,-24 0 0,25-24 32,-25 24-64,25-25 64,-25 25-32,24 0 0,1 0 0,-25-25 0,0 25 160,25 0-32,-25-24-64,24 24 128,1 0-64,0 0-96,-1-25 0,1 25-32,-25-25 32,25 25-32,-25 0 0,24 0 0,-24-24-32,25 24 64,-25 0-32,25-25 0,-1 25 0,-24 0 0,25-25 0,-25 25 32,25-24-64,-25 24 32,24 0 32,-24-25-64,25 25 32,-25 0 0,25-25 32,-25 25-64,24 0 32,1-24 32,-25 24-32,25 0 0,-25 0 0,24-25 0,-24 25 0,25 0 0,-25 0 0,0-25 0,25 25 0,-25 0 0,0 0 0,0-24 0,24 24 0,-24 0 33,0 0-33,25-25-33,-25 25 66,0 0-33,0 0-33,25 0 33,-25-24 33,24 24-33,-24 0 0,0-25 0,0 25 0,0 0 128,0 0-160,0 0 96,25-25-32,-25 25 0,0 0 32,0 0 0,0-24-64,0 24 32,0 0 0,0-25 0,0 25-32,0-25 64,0 25-64,0-24 32,0 24-64,0 0 128,0 0-160,0 0 64,0-25 64,0 25-64,0 0 0,0 0 64,0-25 0,0 25 64,0 0-96,0-24-32,0 24 32,0 0-64,0-25 32,0 25 0,0 0 32,0-25-32,0 25 0,0 0-32,0-24 64,0 24-32,-25 0 32,25-25-64,0 25 32,0 0 0,0-25 32,0 25-64,0 0 64,0-24-64,0 24 32,0 0 0,0-25 0,0 25 0,0 0 0,0-25 32,-24 25-64,24 0 64,0-24-32,0 24 0,0-25 32,0 25-64,0-25 32,0 25 0,0-24 32,-25 24-64,25-25 32,0 25 0,0-25 0,0 25 0,0 0 0,0 0 32,0-24-64,0 24 64,0 0-32,0-25 0,-25 25 0,25 0 0,0-25 0,0 25 0,0-24 0,0 24 0,0-25 0,0 25-32,0-25 64,-24 25-32,24 0 0,0-24 0,0 24 0,0 0 0,0 0 0,0-25 0,0 25 32,0 0-64,0-25 32,0 25 0,0 0 0,0 0 0,0-24 0,0 24 0,0 0 0,0-25 0,0 25 0,0 0 0,0-25 0,0 25 0,0-24 0,0 24 0,0 0 0,0 0 0,0-25 0,0 25 0,0 0 32,0-25-64,0 25 32,0 0 0,0 0 32,0 0-64,0 0 64,0-24-64,0 24 32,0-25 0,0 25 0,0 0 0,0 0 0,0 0 0,0-25 0,0 25 32,0 0-64,0 0 32,0 0-128,0 0-384,0 0-705,0 0-1057,0 0-1058</inkml:trace>
  <inkml:trace contextRef="#ctx0" brushRef="#br0" timeOffset="-636812.2885">10654 6979 1377,'0'0'1794,"0"0"-1153,0-24 63,0 24-159,0 0-321,24-25-32,-24 25 32,0 0-31,25 0 255,-25 0 97,25 0 159,-1 0-159,-24 0-33,25-24 65,0 24-65,-25 0-320,24 0 33,1 0-161,0 0-32,-1-25 64,1 25-64,-25 0-32,25 0 0,-1 0 32,-24 0 0,25 0 32,-1 0 0,-24 0-64,25 0 0,-25 0 32,25 0 0,-1 0-32,-24 0-32,25 25 32,-25-25 32,25 0-32,-1 24 0,-24-24 0,25 0 32,-25 0 0,0 25-32,0-25 0,0 0 96,0 24-160,0-24 160,0 25-32,0-25-64,0 25 128,0-25 1,0 0-65,0 24 64,0-24-32,0 25-96,0 0 64,0-25-64,0 0 0,0 24 64,0-24-64,-25 25 0,25-25 0,0 0 64,-24 25-64,24-1 0,-25-24 0,25 0 0,-25 25 0,1-25 0,-1 0 0,25 25 0,0-25 0,0 0 0,-25 24 0,25-24 0,0 0 0,-24 25 32,24-25-64,0 25 32,-25-25 0,25 24 0,0-24 0,0 0 0,0 25 0,0-25 0,0 25-64,0-25 128,0 0-128,0 24 128,0-24-64,0 0 0,0 25 0,0-25 0,0 25 0,0-25 0,0 0 0,25 24 0,-25-24 32,0 25-32,0-25 0,0 25 0,0-25 32,0 24 32,0 1-32,0-25-32,0 25 32,0-25 32,0 24 128,0-24-160,0 25 65,-25-25-33,1 0 0,-1 0-64,0 0-32,1 0-161,-1-25 1,-24 25 128,24 0-128,-24-24 160,24 24 32,-24 0-64,24 0 32,0-25-705,1 25-928,24-25-738,0 25-3490</inkml:trace>
  <inkml:trace contextRef="#ctx0" brushRef="#br0" timeOffset="-636360.4312">10703 7127 3812,'0'0'2210,"25"0"-961,-1 0-160,26 0-641,-26 0-384,1-24-64,24 24 0,-24 0-96,0 0 0,-25 0 96,24 0 0,-24 0 32,0 0 257,0 0 479,0 0 129,0 0 64,0 0-416,0 24-321,0-24-96,-24 25-96,-1 0 0,25-1 64,-25 26 0,1-26-64,24 1-32,0 0 0,0-1-128,0 1-1474,0-25-2017,0 0-1410</inkml:trace>
  <inkml:trace contextRef="#ctx0" brushRef="#br0" timeOffset="-634276.9376">7941 6906 320,'0'-25'673,"-25"25"160,1 0-65,-1 0-191,0 0 32,25 0 416,-24 0-385,-1 0-223,0 0-33,25 0 96,-24 0 1,24 0 63,-25 0-159,0 0-65,25 0 32,0-25 65,-24 25-129,24 0-96,-25 0-96,0 0 96,25 0 1,-24 0-129,-1 0-64,0 0 0,25 0 0,-24 0 64,24 0-32,-25 0 32,25 0 0,-25 0 64,25 0 0,0 0 32,-24 0-128,24 0 0,-25 0 32,25 0 0,-25 25-64,25-25 0,-24 0-32,-1 0 32,25 25 0,0-25 0,-25 24 32,25-24-64,0 25 64,0-25 1,0 24 31,0-24 64,0 25-128,0-25 32,0 25 0,0-25 32,0 24 0,0-24 0,0 25 0,0-25 96,0 0-96,0 25 32,25-25-32,-25 0-32,0 24-32,25-24 32,-1 0-64,-24 25-96,0-25 128,0 0 96,25 25-64,-25-25 32,25 0-32,-1 0-64,-24 24 97,0-24-98,0 0 1,25 0-224,0 0 288,-25 0 96,24 0-224,26 25 224,-26-25-64,1 0-32,0 25-32,-1-25 33,1 0-33,0 0 0,-1 0 32,-24 24 32,0-24-128,25 0 64,-25 0 96,0 0-64,0 0-32,0 25 96,25-25 0,-25 0 96,0 25 64,0-25 1,0 24-129,0-24-96,0 0 0,0 25 32,0-25 0,0 25 0,0-25 0,0 24 0,-25-24-64,25 25 0,0-25 0,0 25 96,0-25-32,0 24-32,0-24 0,0 25 0,0-25 0,0 25 0,0-25 96,0 24 97,0-24-1,0 25-64,0-25-96,0 0 0,25 0-64,-1 25 64,1-25-96,0 0 0,-1 24 128,26-24-64,-26 0 64,26 0-32,-1 0 32,-24 0-63,-1 0-1,26 0-32,-26 0 96,1 0-160,-25 0 128,25 0-128,-25 0-769,0 0-1217,0 0-1858</inkml:trace>
  <inkml:trace contextRef="#ctx0" brushRef="#br0" timeOffset="-633757.4396">7645 7053 5797,'-25'0'3524,"25"0"-2147,0 0-800,0 0-545,25 0 0,24 0-96,1 0 0,24 0-32,-25 25 63,-24-25 162,24 0 95,-49 25-224,25-25 128,-1 0 0,-24 24 64,25-24 64,-25 25 1,0 0-225,0-1 0,0 1 96,0 0-32,0-1-64,-25 1 32,25 24-32,0-49-32,0 25 32,0 0-480,0-25-1506,0 24-1217,25-24-2082</inkml:trace>
  <inkml:trace contextRef="#ctx0" brushRef="#br0" timeOffset="-632151.3548">7744 6782 1954,'0'0'2883,"0"0"-1666,0 0-160,0 0 224,0 0-256,0 0-288,24 0-1,26 0 1,-1 0-449,-24 0-64,24 0-63,0 0-97,-24 0 0,0 0-64,-25 25 32,24-25-32,-24 25 96,25-25 64,-25 0 96,0 24-160,25-24-128,-25 25 96,24-25-32,-24 0-64,0 25 64,0-25 0,0 0 0,0 24 129,0-24-129,0 25 0,0-25 32,0 24-96,0-24 64,0 0-64,0 25 32,0-25 0,0 25 0,0-25 0,0 0 0,0 0 0,0 24 0,0-24 0,0 0 0,0 25 0,0-25-64,0 0-417,0 25 1,0-25-33,0 0 129,0 24-97,0-24 289,0 0 160,0 0-64,0 0 32,25 0-128,-25 0 32,25 0 96,-1 0 160,1 0-192,-25 0 320,25 0-64,-1 0-64,1 0 32,0 0-32,-1 0 225,1 0-257,-25 0 96,25 0-96,-25 0 0,0 0-64,0 0 0,0 0 32,0 0-32,0 0-32,0 0 64,0 0-64,0 0 32,0 0 0,0 0 0,0 0 32,0 0 96,0 0-32,0 0 128,0 0-127,0-24-1,0 24-64,0-25-64,0 0 64,0 1-64,0-1 32,0 0 32,0 1-32,0-1 32,0 1-64,0-1 64,-25 0-32,25 1 0,-25-1-96,25 0-65,-24 1-95,24 24 96,-25-25 96,25 25-352,0-25 223,0 25-127,0 0-192,0 0 63,0-24-159,0 24-353,25 0-449,-1-25-832,1 25-224</inkml:trace>
  <inkml:trace contextRef="#ctx0" brushRef="#br0" timeOffset="-631267.3929">8360 6684 96,'0'0'2178,"-24"0"-1089,24 0 160,0 0-160,0 0-320,-25 0-385,0 0-159,25 0-33,0 0 0,0-25 192,-24 25-127,24 0-1,0-25-32,0 25 0,0 0-31,0 0-65,0-24-32,0 24-96,0 0 0,0-25-32,0 25 32,0 0-64,0 0 32,0 0-32,24 0 32,-24 0-65,0-25 65,0 25 0,25 0 32,0 0-32,-1 0 0,1 0-32,0 0 32,-1-24 0,1 24-288,-1 0-833,1 0-192,0 0-481,-1-25-1826</inkml:trace>
  <inkml:trace contextRef="#ctx0" brushRef="#br0" timeOffset="-630916.3934">8336 6634 160,'0'0'2915,"-25"0"-1634,25 0-352,0-24 128,0 24-96,0-25-577,0 0-224,0 25 33,0-24-33,0-1-96,0 0-64,0 25 0,25-24 0,-1-1 0,1 25 0,0-25-64,-1 1-192,1 24-481,24-25 32,-24 25-832,24 0-1506</inkml:trace>
  <inkml:trace contextRef="#ctx0" brushRef="#br0" timeOffset="-630386.6365">8286 6511 1858,'0'0'1473,"0"-25"-128,0 25-224,0 0-672,0 0-225,0-24 193,50 24 223,-26-25-31,1 25-33,24-25 65,0 25-353,1-24-192,-1 24-32,25-25-64,-25 25 64,-24 0-64,0-25 0,24 25 0,-24 0 32,-1-24-32,1 24 0,24 0 0,-24-25 0,0 25-32,-1-25-96,1 25 64,-25 0-160,25-24 32,-1 24-97,-24 0-768,0-25-352,0 25-385,25-25-1537</inkml:trace>
  <inkml:trace contextRef="#ctx0" brushRef="#br0" timeOffset="-630063.8329">8631 6412 1441,'0'0'1410,"25"0"31,0-24-288,-1-1-128,1 25-32,24-25-96,1-24-224,-1 24-385,0 1-96,-24-1-160,24 0-32,-49 1-32,25 24-513,0-25-672,-1 0-448,-24 25-1250</inkml:trace>
  <inkml:trace contextRef="#ctx0" brushRef="#br0" timeOffset="-629735.8268">9026 6240 5445,'0'0'1281,"0"0"-544,0 0 160,49-25 256,1 0-641,-26 1-351,26-1-97,-1 0-64,0 1 0,-24-26-128,24 26-193,-24-1-415,0 0-225,-25 1-256,24-1-481,-24 25-1377</inkml:trace>
  <inkml:trace contextRef="#ctx0" brushRef="#br0" timeOffset="-629399.0124">9396 5968 1377,'25'0'1249,"24"0"-704,0 0 32,-24 0-65,0-24 97,-1 24-65,1 0-95,0 0-161,-1 0 192,-24 0 65,25 0 256,-25 24 224,0 1-769,25 0-192,-25-1-64,24-24-128,1 25-225,-25-25-127,49 25-481,-49-25-160,49 0-256,-24 0-769,0 0-609</inkml:trace>
  <inkml:trace contextRef="#ctx0" brushRef="#br0" timeOffset="-628595.9193">9692 6042 2370,'0'0'577,"0"0"31,25 25 449,24-25 1922,25 0-1858,24 25-192,-24-25-256,25 0-97,0 0-351,-1-25-129,26 25-32,-50-25-417,24 25-2081,-48-24-865</inkml:trace>
  <inkml:trace contextRef="#ctx0" brushRef="#br0" timeOffset="-628238.413">10111 6018 5381,'49'0'1602,"1"0"383,24 0-31,0-25-1057,0 25-352,24 0-65,26-25-384,-26 1-64,26-1 32,-1 0-64,-25 1-256,1-1-673,-50 25-352,25-25-1025,-49 25-225,-25 0-1184</inkml:trace>
  <inkml:trace contextRef="#ctx0" brushRef="#br0" timeOffset="-627908.4483">10703 5968 4612,'0'0'1474,"0"0"-513,0 0-225,0 0-63,49 0 384,1 0-384,24-24-1,0 24-351,-25-25 31,0 25-192,0 0-96,1 0-64,-26 0 0,1 0 0,0 0-128,-1 0-192,26 0-577,-50 0-224,0 25-64,0-25-65,0 24 129,0-24-800,-50 0-1891</inkml:trace>
  <inkml:trace contextRef="#ctx0" brushRef="#br0" timeOffset="-627661.2449">10481 6042 1409,'-25'0'449,"25"0"-193,0 0 353,0 0-609,0 0 32,0 0 608,50 0 609,24 0-704,0 0-353,0-24-96,0 24-64,0 0-32,0-25 0,-25 25-384,-25 0-1570,-24 0-1217</inkml:trace>
  <inkml:trace contextRef="#ctx0" brushRef="#br0" timeOffset="-627393.2482">10333 6067 3203,'0'0'897,"0"0"-705,25 0 993,49 0-96,-25 0-704,25 0-353,25-25 64,-25 25-96,0-24 0,24 24-192,-48 0-865,-26 0-1025,1 0-1250</inkml:trace>
  <inkml:trace contextRef="#ctx0" brushRef="#br0" timeOffset="-627178.8561">10456 6092 1057,'25'0'1345,"49"0"-960,-25 0-1,25 0 449,0 0-161,-24 0-159,-1 0-385,25 0 0,-49 0-32,-1 0-96,1 0 64,-25 0-288,0 0-769,0 0-544,0 24 800,0-24-961</inkml:trace>
  <inkml:trace contextRef="#ctx0" brushRef="#br0" timeOffset="-626713.3097">10777 6141 384,'0'0'5029,"-25"25"-4196,25-1 224,0 1 128,0 0-544,-24 24-353,-1 0-160,25 1 0,-49-1 0,24 0-64,-24 25 32,24-24-64,0-26-32,1 26-32,24-26-704,0 1-2051,0 0-3523</inkml:trace>
  <inkml:trace contextRef="#ctx0" brushRef="#br0" timeOffset="-626400.66">10777 6215 769,'-25'0'6406,"25"0"-5125,-24 25-704,24-1 480,-25 26 64,0-1-513,1 0-352,-1 25-159,25-24-1,-25 24 160,25-25-192,-24-24 32,24 24-64,0 0-64,0-24-96,24 0-160,1-25-1154,0 24-1024,-1-24-161,-24 0-63,25-24-353</inkml:trace>
  <inkml:trace contextRef="#ctx0" brushRef="#br0" timeOffset="-626202.7201">10506 6462 3972,'0'49'2146,"0"0"-993,0 1 384,0 24-640,0-25-256,49 0-417,0 1-288,-24-26 32,0 1-1089,-1 0-641,1-25 97,-25 0-834,0 0-928</inkml:trace>
  <inkml:trace contextRef="#ctx0" brushRef="#br0" timeOffset="-625993.2227">10678 6881 1954,'0'0'2722,"0"0"-1440,0 0-129,0-25-545,0-24-480,0 24 1,0-49-97,25 25-129,0 0-607,24-25 31,-24 24-448,24 26-1569</inkml:trace>
  <inkml:trace contextRef="#ctx0" brushRef="#br0" timeOffset="-625720.2209">10728 6807 2659,'0'0'4388,"-25"0"-2787,25-25-544,0 25-384,0-24-97,0-1-31,0-24-545,25 24 128,24-24-96,0-1 0,25 1 32,-24-25-64,23 25-128,-23-1-769,24 1-929,-50 0-1216</inkml:trace>
  <inkml:trace contextRef="#ctx0" brushRef="#br0" timeOffset="-625437.4615">10506 6782 5317,'0'0'961,"0"0"-513,0 0 161,0-24 0,49-1-353,25-24 224,0-1-95,0 1 95,25-25-288,-1 0-160,-24 0-32,49 0-352,-49 25-897,0-1-993,-24 1-3684</inkml:trace>
  <inkml:trace contextRef="#ctx0" brushRef="#br0" timeOffset="-625187.2635">10530 6906 4869,'0'0'1281,"0"0"-1217,0 0-128,25 0 1121,24-25-64,25-24-96,0-25-193,25 0-191,-25 0-321,24-25-64,1 25-96,-25-25-96,25 25-448,-50 0-770,0 25-479,-24 0-834</inkml:trace>
  <inkml:trace contextRef="#ctx0" brushRef="#br0" timeOffset="-624922.8288">10900 6684 2947,'0'0'3203,"25"-25"-1602,49-24 193,-25-1-449,25-24-672,0 0-545,25 0-128,-50 0-64,25 0-481,-49 0-415,-1 25-482,-24 24 481,0 1-96,0 24-288,0 0-1217</inkml:trace>
  <inkml:trace contextRef="#ctx0" brushRef="#br0" timeOffset="-624651.333">11344 6314 5797,'25'-50'1730,"-1"26"-1121,1-1 31,0-24-287,-25-1-225,0-24-160,0 25-289,0 0-31,0 24 256,-50-24 96,1 24 384,0 25-320,-1 0-64,26 0-288,-1 0-384,0 0 191,1 0-736,24 25-513,0-1-960</inkml:trace>
  <inkml:trace contextRef="#ctx0" brushRef="#br0" timeOffset="-624411.4182">11319 5968 448,'25'0'1602,"24"0"-673,-24 0-513,-25-24 161,0-1 95,0 25 65,0-49 96,-74 24-417,0 25-352,0-25-32,0 25 0,0 0 97,25 0-578,-25 0-159,25 0-321,-1 25-1153,26 0-737</inkml:trace>
  <inkml:trace contextRef="#ctx0" brushRef="#br0" timeOffset="-624229.4099">10802 5894 32</inkml:trace>
  <inkml:trace contextRef="#ctx0" brushRef="#br0" timeOffset="-624069.4063">10802 5894 737,'148'-74'640,"-75"50"-448,-23-1-159,48-24-66,-24-1-767</inkml:trace>
  <inkml:trace contextRef="#ctx0" brushRef="#br0" timeOffset="-623900.2235">10851 5845 3043,'74'-25'1826,"-25"1"-129,25-1-416,0-24-768,0-1-417,-25 1-96,25 0-320,-24 0-609,-26-1-961,1-24-1473</inkml:trace>
  <inkml:trace contextRef="#ctx0" brushRef="#br0" timeOffset="-623601.7573">11048 5771 5221,'25'0'1057,"24"-25"64,0-24 96,1 24-288,-26-24-609,1 0-256,0 24-32,-25-24 0,0 0-96,-50-1 0,1 1-384,0 0-257,-25-1-96,0 26-480,-25-1-705,1 25-2306</inkml:trace>
  <inkml:trace contextRef="#ctx0" brushRef="#br0" timeOffset="-622549.7048">7793 6733 1153,'0'0'224,"-25"0"353,25 0-161,0 0 2275,-24 0-1634,24 0-513,-25 0-127,0 0-1,25-25 33,-24 1-129,24-1 128,0-24-320,0 24-160,0-24-288,0 24-1025,0 25-833,0 0-1378</inkml:trace>
  <inkml:trace contextRef="#ctx0" brushRef="#br0" timeOffset="-622293.2114">7916 6659 2210,'0'0'2018,"0"0"-961,0 0 160,0 0-416,0 0-257,0 0 257,0 0 288,0 0-512,-24-25-449,-1 1-128,25-26-32,0 26-160,0-26-801,0 26-224,0-1-641,25 0-64,-1 1-1153</inkml:trace>
  <inkml:trace contextRef="#ctx0" brushRef="#br0" timeOffset="-621982.8161">7645 6610 1409,'0'-25'4036,"-25"-24"-3043,25 24 192,0-24-544,25 24-225,24 0-320,25-24-96,0 49 0,0-25-64,0 1-64,0 24 0,0-25-417,0 25-736,0 0-737,-24 0-2017</inkml:trace>
  <inkml:trace contextRef="#ctx0" brushRef="#br0" timeOffset="-621780.2603">7966 6388 1794,'49'0'1089,"0"0"-160,25-25-577,25 25-256,-25 0-96,25-25-480,-26 25-1442</inkml:trace>
  <inkml:trace contextRef="#ctx0" brushRef="#br0" timeOffset="-621549.2063">8188 6412 2723,'-99'0'2402,"50"-24"-1377,-25-1 320,0 0-608,49-24-769,0 0-449,25 24-255,0-24-1,0-1-1057,50 26-704</inkml:trace>
  <inkml:trace contextRef="#ctx0" brushRef="#br0" timeOffset="-621294.5661">7990 6388 224,'-49'-25'4388,"0"-24"-3939,49-1 223,-25 1 33,25 0-577,0-1-480,0 1-1089,49 24-1186</inkml:trace>
  <inkml:trace contextRef="#ctx0" brushRef="#br0" timeOffset="-620783.384">7596 6116 705,'-50'-49'1313,"26"24"-961,24 1-96,-25-26-31,25 26 95,0-1-224,25-24 64,49 24-160,0-24-64,24 24-673,1-24-1280</inkml:trace>
  <inkml:trace contextRef="#ctx0" brushRef="#br0" timeOffset="-620442.5261">7546 6042 1345,'0'-49'1858,"0"0"-1410,0-1 930,74 1-545,0 0-609,50-1-192,-1 1 64,25-25-160,0 25 32,0 0-1281,24 24-2339</inkml:trace>
  <inkml:trace contextRef="#ctx0" brushRef="#br0" timeOffset="-620098.1786">7966 6215 705,'-74'0'4580,"24"0"-3075,1-25 417,24 1-673,25-1-640,0-24-353,0 24-224,50-49-32,24 25 0,24-25-32,26 24-64,-1 1-224,25-25-385,-25 49-800,25-24-257,0 25-672</inkml:trace>
  <inkml:trace contextRef="#ctx0" brushRef="#br0" timeOffset="-619789.2081">8040 6314 2050,'-99'-25'3011,"25"0"-2146,25-24-1,-1 0 386,26-1-450,-1 1 1,25 24-449,0-24-191,0 0-129,0-1-32,49 26 32,25-26-32,25 1-32,49 0-225,0-1-1024,25 1-416,-1 25-898,1-26-1184</inkml:trace>
  <inkml:trace contextRef="#ctx0" brushRef="#br0" timeOffset="-619556.7059">7867 6240 993,'-74'-25'4292,"25"-24"-3459,24 24 0,25-49 31,0 25-415,25-1-321,73-24-64,1 0-64,24 0 32,1 25 32,48 0-64,1-25 0,-1 49 0,1-24-320,-25 24-1058,0 25-671,-49 0-1795</inkml:trace>
  <inkml:trace contextRef="#ctx0" brushRef="#br0" timeOffset="-619272.8293">7990 5944 897,'-24'-25'4196,"24"0"-3395,0 1-321,24-26 193,50 26-129,50-26-159,24-24-353,24 25 0,25-25-32,1 25 64,-1 0-64,-24-1 0,-1 1-577,-24 24-832,-24 25-769</inkml:trace>
  <inkml:trace contextRef="#ctx0" brushRef="#br0" timeOffset="-618959.7361">8508 5599 4004,'25'0'448,"49"0"417,49-25 576,0 0-352,25 25-544,50-24-129,-26-1-256,50 0-127,-49 1-66,24 24-479,-49 0-1186,-25-25-1120</inkml:trace>
  <inkml:trace contextRef="#ctx0" brushRef="#br0" timeOffset="-618724.1943">9075 5549 5317,'0'0'1121,"50"0"-993,48 0 801,50 0 256,0 0-448,25 0-449,24-24-224,-24-1-64,24 25 0,-24-25-704,-50 25-1410,0-24-993</inkml:trace>
  <inkml:trace contextRef="#ctx0" brushRef="#br0" timeOffset="-618435.1513">9396 5525 6854,'49'24'257,"50"-24"992,24 0 32,50 0-288,-1-24-320,26-26-449,-1 26-224,-24-26-352,-25 1-1506,-25 0-1954</inkml:trace>
  <inkml:trace contextRef="#ctx0" brushRef="#br0" timeOffset="-618185.5462">9667 5623 4228,'25'0'3619,"73"0"-2786,26 0 705,73-49-802,-24 0-479,-1-1-193,1-24-321,-25 25-1216,-49 0-1698,-25 24-1569</inkml:trace>
  <inkml:trace contextRef="#ctx0" brushRef="#br0" timeOffset="-618020.0287">9692 5525 4004,'0'0'4548,"25"24"-4099,98-24 575,25 0 450,24-24-866,26-1-255,24-49-225,-25 25-128,-24-25-32,-26 24-865,-48 1-1409,-25 0-1089,-25-1-2467</inkml:trace>
  <inkml:trace contextRef="#ctx0" brushRef="#br0" timeOffset="-617754.1912">9519 5401 6887,'0'0'1889,"0"25"-1793,99-25 1025,24 0-160,25 0-64,25 0-609,24-25-159,0-24-129,1 0-96,-26-1-321,-48 26-1377,-26-26-1633,-24 1-2050</inkml:trace>
  <inkml:trace contextRef="#ctx0" brushRef="#br0" timeOffset="-617523.6324">9075 5549 5541,'0'25'2082,"25"-25"-2370,74 0 704,49 0 289,49 0-160,25-49-321,24-1-160,1-24-224,0 25-769,-25-25-897,-50 0-2562</inkml:trace>
  <inkml:trace contextRef="#ctx0" brushRef="#br0" timeOffset="-617284.8446">9445 5525 7463,'0'0'993,"99"0"-416,49 0 768,24 0-96,26-50-929,48 1-192,-24-25-96,0 25-96,-24-25-897,-26 0-1153,-73 24-1953</inkml:trace>
  <inkml:trace contextRef="#ctx0" brushRef="#br0" timeOffset="-617021.7214">9495 5401 1986,'0'0'5413,"49"25"-4836,74-25 1120,50 0 161,-1-25-1250,50 1-223,0-26-193,-24-24-96,-1 25-64,-25 0-352,-24-1-1186,-74 1-1729,0 0-2114</inkml:trace>
  <inkml:trace contextRef="#ctx0" brushRef="#br0" timeOffset="-616793.1556">9371 5451 6438,'0'24'1602,"74"-24"-641,74 0 992,25 0-768,49 0-704,0-49-257,49-25-128,-24 25-96,-50-25-32,0 0-544,-74 24-1346,1-24-1377,-75 50-1186</inkml:trace>
  <inkml:trace contextRef="#ctx0" brushRef="#br0" timeOffset="-616538.8267">9322 5451 6022,'0'24'1505,"49"-24"-928,75 0 1505,48 0-609,1 0-672,49 0-225,24-49-95,26-25-257,-50 25-192,-1-25-64,-23 0-513,-50 0-1120,-50 24-1762,-24 1 128</inkml:trace>
  <inkml:trace contextRef="#ctx0" brushRef="#br0" timeOffset="-616349.5261">9766 5377 5862,'49'0'3010,"50"0"-2209,49 0 1153,24 0-673,50-50-448,25 1-481,0-25-224,-1 0-96,1 0-224,-50 0-1153,-49 25-961,-49-1-1666,-50 26-1345</inkml:trace>
  <inkml:trace contextRef="#ctx0" brushRef="#br0" timeOffset="-616026.3684">11714 4982 609,'-49'25'928,"24"49"-799,-24-25-65,-1 0-128,1 25-1186</inkml:trace>
  <inkml:trace contextRef="#ctx0" brushRef="#br0" timeOffset="-615699.2361">11541 5204 3075,'0'49'801,"-24"25"-33,-50 0 97,0 25-224,-25-25-257,0-25-288,-49 25-224,25-49-416,-25-1-770,25-24-1600</inkml:trace>
  <inkml:trace contextRef="#ctx0" brushRef="#br0" timeOffset="-615443.8094">11591 5105 5029,'0'50'2370,"-74"24"-1313,0 0 0,-25 0 256,-24 24-256,-1-24-544,-23 0-385,-26-25-96,0 25-288,-24-24-737,49-26-1666,0-24-1024</inkml:trace>
  <inkml:trace contextRef="#ctx0" brushRef="#br0" timeOffset="-615216.2484">11344 5229 7719,'0'49'1602,"0"25"-257,-49 0-384,-75 25-481,1-1-319,-49-24-129,-1 0-545,-49 0-1152,25-25-1250,-1-24-2723</inkml:trace>
  <inkml:trace contextRef="#ctx0" brushRef="#br0" timeOffset="-614949.3254">11245 5303 3043,'-49'49'2274,"-25"50"-1569,-25-25-161,-24 0-159,-25 24-161,-24-49-128,-1 1-64,-24-1-160,-1-24-961,26-25-769,24 0-2370</inkml:trace>
  <inkml:trace contextRef="#ctx0" brushRef="#br0" timeOffset="-614684.8208">11393 5179 1377,'-24'74'4004,"-50"-24"-3139,-25 24-64,-49 0-225,-24 0-31,-26 24-97,-24-24-416,-24-25-192,24 1-993,0-26-2338</inkml:trace>
  <inkml:trace contextRef="#ctx0" brushRef="#br0" timeOffset="-614437.6572">11295 5278 5125,'-124'74'1794,"-24"0"-1442,-24 0 288,-25 0-159,24 0-289,0-25-160,25-24-1249,25-25-1570</inkml:trace>
  <inkml:trace contextRef="#ctx0" brushRef="#br0" timeOffset="-614147.2714">11393 5155 4068,'-74'49'2306,"-49"25"-1826,-25 0-159,0 0 191,-24 0-95,-50 0-161,24-25-448,1 0-1762,0-24-1730</inkml:trace>
  <inkml:trace contextRef="#ctx0" brushRef="#br0" timeOffset="-613968.3163">11245 5204 3844,'-74'74'2114,"-49"0"-1602,-25 0-224,-49 0-127,-25-25-33,-25 25-224,25 0-929,-24-49-2755</inkml:trace>
  <inkml:trace contextRef="#ctx0" brushRef="#br0" timeOffset="-613738.3548">10284 5475 1826,'-173'50'352,"-24"-1"-288,-25 0 96,0 0 32,0 1-31,-25 24-322,50-25-383</inkml:trace>
  <inkml:trace contextRef="#ctx0" brushRef="#br0" timeOffset="-613456.9168">9692 5599 609,'-123'0'1761,"-25"0"898,0 24-1250,-25 1-640,0 49 160,1-25-449,-1 25-416,25-25-64,0 25-224,50 0-481,-1-24-416,50-26-64,49 1-865</inkml:trace>
  <inkml:trace contextRef="#ctx0" brushRef="#br0" timeOffset="-613209.7215">9001 5599 3171,'-197'49'3107,"24"0"-2819,-24 25-192,49 0-64,25 25 0,24-25-96,25 0-320,50 0-32,-1-25-1,25-24 1,25-1-609,73-24-1666</inkml:trace>
  <inkml:trace contextRef="#ctx0" brushRef="#br0" timeOffset="-612987.2202">8410 5746 2530,'-198'74'3524,"26"25"-2916,48 0-287,50-25 511,25-25-191,49 0-385,0 1-320,74-26-384,49 1-577,50-25-96,24 0-705,25-25-448</inkml:trace>
  <inkml:trace contextRef="#ctx0" brushRef="#br0" timeOffset="-612758.2204">8903 5697 1730,'-198'74'4964,"50"0"-4515,25 0-97,25 0 545,24 0-288,49-25-385,25 1-192,0-26-96,49 1-673,75-25-416,48 0-256,1-25 544,49-24-673,-25 0-1953</inkml:trace>
  <inkml:trace contextRef="#ctx0" brushRef="#br0" timeOffset="-612530.7151">8853 5870 4388,'-197'98'1089,"0"-24"-769,74-24 417,24-1 352,50-24-544,49-1-449,0-24-256,24 0-1890,100 0-385,23 0 1154,26 0-224</inkml:trace>
  <inkml:trace contextRef="#ctx0" brushRef="#br0" timeOffset="-612293.0789">8631 5919 1153,'-74'49'673,"0"1"1249,74-1-257,0-49-992,0 25-673,74-25-192,74 0 160,0 0 32,25-25 224,24-24-416,1-25-865,-1 24-2050</inkml:trace>
  <inkml:trace contextRef="#ctx0" brushRef="#br0" timeOffset="-612058.9098">8508 6018 4356,'0'24'1121,"25"1"-1057,98-25 417,25 0-65,25-25-192,-1-24-544,26-25-737,24 25-1057</inkml:trace>
  <inkml:trace contextRef="#ctx0" brushRef="#br0" timeOffset="-611792.5632">8631 5944 993,'0'24'3780,"0"1"-3268,50-25-576,73 0 801,50-25-321,-1 1-288,50-50-608,0 0-1186,0 0-1153</inkml:trace>
  <inkml:trace contextRef="#ctx0" brushRef="#br0" timeOffset="-611555.6921">8927 5870 769,'0'0'768,"25"0"-1312,49 0 1120,49 0 97,25 0-321,0-25-223,25 0-610,-25 1-256,24-1 129</inkml:trace>
  <inkml:trace contextRef="#ctx0" brushRef="#br0" timeOffset="-611306.8632">9569 5796 384,'172'0'449,"-24"0"287,0-25-287,25-24-449,-50 24-705</inkml:trace>
  <inkml:trace contextRef="#ctx0" brushRef="#br0" timeOffset="-611152.2204">9322 5870 737,'99'0'704,"-1"24"321,50-24 0,0 0-704,0 0 95,25 0-352,-25-49-128,0 24-833,0-24-2306</inkml:trace>
  <inkml:trace contextRef="#ctx0" brushRef="#br0" timeOffset="-610991.7523">9593 5870 577,'99'24'2242,"24"-24"-1313,25 25-417,25-25-192,-25 0-256,24-25-32,-24-24-288,0 24-1313</inkml:trace>
  <inkml:trace contextRef="#ctx0" brushRef="#br0" timeOffset="-610818.0883">10111 5870 1153,'148'24'577,"25"-24"-641,-1 0 384,-24 0-32,0-24-288,0-26-1153</inkml:trace>
  <inkml:trace contextRef="#ctx0" brushRef="#br0" timeOffset="-610579.5319">10062 5894 2434,'148'25'1185,"0"-25"-1153,49 0 129,0-25-97,-24-24-769,-1 24-2466</inkml:trace>
  <inkml:trace contextRef="#ctx0" brushRef="#br0" timeOffset="-610220.8859">10185 5944 128,'173'0'96</inkml:trace>
  <inkml:trace contextRef="#ctx0" brushRef="#br0" timeOffset="-609234.669">7620 5746 705,'-49'50'480,"24"-26"-480,1 26-64,-1-26-96,25 26-673</inkml:trace>
  <inkml:trace contextRef="#ctx0" brushRef="#br0" timeOffset="-608897.2273">7842 5722 320,'-49'24'929,"-25"1"-737,25 24 97,-1 1 1536,1-1-95,24 0-1153,25-24-1,0 24-63,0-24-257,0 0-64,50 24-288,24-24 64,0-25-64,24 24 64,1-24-673,24 0-608,-24-24 480,0-1-2242</inkml:trace>
  <inkml:trace contextRef="#ctx0" brushRef="#br0" timeOffset="-608698.6331">7670 6042 2242,'0'50'481,"49"-1"415,50 0-447,-1-24-289,26 0-128,-1-25-256,0 0-641,-24 0-993</inkml:trace>
  <inkml:trace contextRef="#ctx0" brushRef="#br0" timeOffset="-608445.7569">7645 6116 4484,'-49'-24'1666,"-25"-1"-1602,49-24 0,25 24 32,0-24-224,0-1-1153,25 1-833</inkml:trace>
  <inkml:trace contextRef="#ctx0" brushRef="#br0" timeOffset="-608252.2737">7744 6215 512,'-74'-49'1154,"49"-1"159,25 1-865,0-25-288,49 25-128,25-25-32,25 24-576,0-24-801</inkml:trace>
  <inkml:trace contextRef="#ctx0" brushRef="#br0" timeOffset="-607980.5728">7793 6240 1986,'-49'-25'3203,"-1"-24"-2947,50 24 193,0-24-129,0-1-192,25 1-128,49 0-384,0-1-385,25-24-769,-1 25 65,26 24 352</inkml:trace>
  <inkml:trace contextRef="#ctx0" brushRef="#br0" timeOffset="-607728.6308">7892 6215 1249,'-99'0'1121,"25"-49"2723,25 24-3268,24-24 129,0 24 32,25-24-321,0-1-352,0 1-64,50 0-32,48-1-416,26-24-833,-1 25-385,0 24-1409</inkml:trace>
  <inkml:trace contextRef="#ctx0" brushRef="#br0" timeOffset="-607452.6341">8040 6314 641,'-148'0'192,"49"0"192,-24 0 4421,73 0-2435,-24-50-865,50 1-1056,24 0-321,0-1 128,0-24-128,24 25-96,75-25-32,24 25 0,1-25-256,24 24-929,24 1-417,1 0-191,24 0-1090</inkml:trace>
  <inkml:trace contextRef="#ctx0" brushRef="#br0" timeOffset="-607149.1279">7768 6314 737,'-24'-50'224,"-26"1"64,50-25 129,0 25 2177,0-25-1793,50 0-673,24 0-32,49 0-96,0 24 0,25 1-480,0 0-866,0 0-1408</inkml:trace>
  <inkml:trace contextRef="#ctx0" brushRef="#br0" timeOffset="-606906.5554">7497 6264 320,'0'-74'289,"0"25"415,0 0 2659,49 24-2434,25-24-512,50 24 255,-1-24-159,50 24-193,-1 0-128,26 1-64,23-1-64,-23 0-64,-26 25-384,-24 0-353,-49 0-1280,-25 25-2340</inkml:trace>
  <inkml:trace contextRef="#ctx0" brushRef="#br0" timeOffset="-606646.7151">8212 5944 1505,'173'-50'833,"24"-24"-577,25 0-63,0 25 191,-25 0 289,1 24-417,-50 1-256,0-1 0,-1 25-545,-73 0-1633</inkml:trace>
  <inkml:trace contextRef="#ctx0" brushRef="#br0" timeOffset="-606360.713">8040 5870 0,'0'-25'1602,"74"0"-1218,49 1-96,25-26 32,49 1-63,25 0 1793,0 24-1666,0 1-384,0-1 32,0 0 32,-50 25-128,1 0-641,-50 0-1665</inkml:trace>
  <inkml:trace contextRef="#ctx0" brushRef="#br0" timeOffset="-606070.1546">8779 5722 224,'74'-25'993,"50"0"0,48 1-673,1-25-95,0 24 31,24 0 1089,-25 1-1281,1 24-32,-25 0-320,-25 0-1858</inkml:trace>
  <inkml:trace contextRef="#ctx0" brushRef="#br0" timeOffset="-605769.82">8434 5845 1057,'0'0'480,"0"-25"1,49 1-97,50-1-63,24 0-65,50 1 929,-25-26-865,74 1-288,-25 25-32,25-26 64,-25 26-64,-24-1-288,-25 25-961,-25 0-1249</inkml:trace>
  <inkml:trace contextRef="#ctx0" brushRef="#br0" timeOffset="-605469.0921">8114 5746 96,'98'-49'673,"50"24"704,0-24-1153,49 0 161,1 0-257,24-1 160,0 1-256,0 24-352,-25 25-961,25 0-321</inkml:trace>
  <inkml:trace contextRef="#ctx0" brushRef="#br0" timeOffset="-605120.3802">7966 5820 1057,'24'0'545,"50"-49"-193,25 0 32,0 24-63,49-49 1825,24 25-1890,1 0-224,24-1 0,0 1 32,1 24-64,-1 25 32,-24 0-128,-26 0-353,-48 50-1184</inkml:trace>
  <inkml:trace contextRef="#ctx0" brushRef="#br0" timeOffset="-604760.0694">7793 5894 737,'0'-24'480,"74"-26"-31,25 26-1,24-26 1442,0 26 224,50-26-1666,49 1 257,0 25 192,0-26-417,0 26-448,-25 24-128,25 0-769,-74 0-736,-25 24-2147</inkml:trace>
  <inkml:trace contextRef="#ctx0" brushRef="#br0" timeOffset="-604101.4832">7892 6240 897,'-50'0'256,"26"0"3364,-26 0-1635,26 0-1344,-26 24-321,26 26 129,24-26-289,-25 50-32,25-24-96,0 24 32,0-25-64,25 0-641,49-24-576,0 0-608,-25-1-1378</inkml:trace>
  <inkml:trace contextRef="#ctx0" brushRef="#br0" timeOffset="-603873.6378">7990 6215 32,'-24'25'416,"-26"-1"65,26 26 3811,24-1-3075,0 0-929,0 1 161,49-1-161,0-24-128,50-1-64,-25 1-288,0 0-833,25-25-1089,-50 0-897</inkml:trace>
  <inkml:trace contextRef="#ctx0" brushRef="#br0" timeOffset="-603571.1064">8089 6289 448,'-25'25'513,"1"-1"-129,24 26-160,0-1 3044,0 0-2724,0-24-448,24 24-64,1-49-64,49 25-737,0-25-1665</inkml:trace>
  <inkml:trace contextRef="#ctx0" brushRef="#br0" timeOffset="-603331.5391">7941 6264 961,'-25'50'352,"1"-1"129,24 0 3170,0 1-2946,0-26-385,24 26-160,26-26-128,24 1-352,0-25-929,0 0-833</inkml:trace>
  <inkml:trace contextRef="#ctx0" brushRef="#br0" timeOffset="-603081.538">7744 6363 3651,'-25'49'1474,"25"1"-1154,0-1 193,25-24-225,24-1-256,25 1-224,25 0-225,-25-25-1504,24 0-1250</inkml:trace>
  <inkml:trace contextRef="#ctx0" brushRef="#br0" timeOffset="-602858.032">7694 6388 2178,'-24'24'1377,"24"26"-960,0-1 576,0 0-225,24-24-287,50 24-353,0-24-128,25-25-448,0 0-738,-25 0-447,24 0-1442</inkml:trace>
  <inkml:trace contextRef="#ctx0" brushRef="#br0" timeOffset="-602420.1219">8015 6659 320,'49'25'1826,"25"-1"-1986,0 1-449,0-25-672</inkml:trace>
  <inkml:trace contextRef="#ctx0" brushRef="#br0" timeOffset="-601812.6273">8040 6659 160,'0'25'1409,"0"24"1,24 0-129,1 1-640,24-1-129,25 0-320,-24-24-96,-26-1-96,26 1-320,-50-25-577,0 0-544,0-25 416</inkml:trace>
  <inkml:trace contextRef="#ctx0" brushRef="#br0" timeOffset="-599960.114">7916 6708 1441,'0'0'1986,"0"0"-769,0 0-576,0 25 0,25 0 127,24 24-255,1 0-97,-1 1 65,0-1-129,1-25-128,-26 1-224,26 0 0,-50-25-128,0 0-513,0 0 65,0 0 384,-25-50-577,-24 1-128,-25 25 0,24-26 193,-24 1 319,50 0 353,-26 24 160,26 25 321,24-25 191,0 25-223,0 0-225,0 25-32,24 0 481,26 24-257,-1-24-128,0 24-31,1 0-1,-1-24 64,0-1-160,1 1-128,-50 0 0,24-25-192,-24 0-769,0 0 320,0 0 641,0-25-320,-24 0-64,-1-24 256,-24 25 64,24-1 128,25 0 160,-25 25 96,25 0 257,0 0 31,0 0-191,0 25-257,0 24-96,0-24 0,25 24 64,0-24-32,-1-1 32,1-24-32,0 25-160,-1-25-384,-24 0 608,25-25-128,-25-24-448,0 24-545,0-24-416,-25 25 416,1-26 352,-26 26 385,26-1 224,24 25 192,0 0 385,0 0 63,0 25-352,0-1-288,0 26 97,0-1-33,0 0 192,49 0 128,-24-24 65,-1 0-129,1-25-224,0 0-192,-25 0-192,24-25 608,-24 0-448,0-24-545,0-25-224,0 25 193,-74 0 447,50-1 225,-1 1 96,0 24 289,1 25-65,24 0-64,0 0 225,0 0-97,0 0 128,0 25-319,24 24-65,1 1 0,0-26-32,-1 26 0,26-26 32,-26 1 0,1-25-64,0 24 0,-25-24-64,0 0 384,0-24-63,0-1-129,0 1 0,-50-26-128,-24 1 160,25 0-160,24 24 32,-24-24 64,24 49-95,25 0-1,0 0 96,0 0-32,0 0-64,0 0 320,0 24-32,50 26-95,-26-26-97,26 26 32,-1-26-64,-24-24-64,-1 25-32,-24-25-32,0 0-64,0 0 224,0-25 0,0 1-128,-74-26 0,25 1-96,0 24 32,-25-24-96,49 0 64,0 24-32,1 0 64,-1 25 64,25 0 0,0 0 0,0 0-193,0 0 129,0 25 257,25 0-129,-1-1-32,1 1 0,-25-25 32,25 25-64,-1-25-64,-24 0 32,0 0 0,0 0 160,0-25-64,0-24 0,0 24-32,0-24-32,0-1-32,0 1 32,0 0-32,0-1-32,0 26 64,0-1-32,0 0-64,25 25-129,-25 0-63,0 0 64,0 25 224,25 0 96,-25 24-64,0-24-32,0 24 0,0 0 64,0-24 0,0 0 32,-25-1 64,25-24 193,0 0-257,0 0 96,0 0-512,0-24 160,0-1-33,49 0 33,1-24-192,-26 0-225,26 24 129,-1-24-1,-24 24 65,-25 0 288,0 25 160,0 0-128,0 0 64,0 25 160,0 0-64,-50 24-64,1 0 32,0 1-64,-1-1 161,26 0 63,-1-24 128,25-25 96,0 0-95,0 0-161,0 0-640,0-49 159,25-1 97,24 26 0,0-26-289,-24 26 321,24-26 96,-24 26 64,0-1-64,-25 25 64,0 0 64,0 0-128,0 0 160,0 0 161,0 0-65,-25 25-192,-24-1 32,-1 1-32,-24 24 320,25-24-32,24 0-31,1-1 287,24-24 1,0 0-674,49 0-703,25-24 1088,25-26-192,-1 1-544,1 24-321,-1-24-256,1 0-64,0 24-385,-1-24-1248</inkml:trace>
  <inkml:trace contextRef="#ctx0" brushRef="#br0" timeOffset="-599707.6169">8114 6338 1153,'0'0'993,"0"0"-256,0 0-545,74 0 513,24 0-257,26-24-32,23-1-159,1 25-65,-24-25 0,24 1-96,-25-26-96,0 26 0,1-1 32,-26 0-128,-48 1-1377</inkml:trace>
  <inkml:trace contextRef="#ctx0" brushRef="#br0" timeOffset="-599509.6479">8508 6240 2819,'0'24'384,"49"-24"577,25 0 160,50 0-256,-1 0-737,0 0 128,1-49-224,-1 24-64,0-24-224,25 0-1057,-49 24-1666</inkml:trace>
  <inkml:trace contextRef="#ctx0" brushRef="#br0" timeOffset="-598540.5146">10136 5894 705,'0'0'288,"0"0"-32,0 25-96,0-25-128,-25 0 64,25 0-64,-25 0-32,1 0 33,-26 0 31,1 0 256,0 0 1506,24 0-769,-24 0-257,49 0-127,0 0 704,0 0-544,0 0-577,0 0-63,0 25 63,49-1 480,25 1 1,-25-25-449,1 25-159,48-1-129,-24-24 128,0 0 96,25 0-192,-50 0-32,1-24-160,-50 24-737,0-25 64,0 25 289,0-25 287,-25 25 65,-74-24 96,1 24-192,-1-25 384,25 25-96,0 0 0,25 0 608,-1 0-479,26 0-33,24 0-96,0 0 0,0 25-160,0-25 192,24 24-32,26-24 64,-1 25 160,0 0-64,25-25 0,0 0-288,0 0 128,25 0-32,-25 0-384,0 0-417,-25-25-865,-24 25-896,-25-25-129</inkml:trace>
  <inkml:trace contextRef="#ctx0" brushRef="#br0" timeOffset="-598283.007">9889 5944 1121,'-74'24'2274,"0"-24"-576,50 25-33,24-25-159,0 0-737,0 0-898,24 25 258,50-25 63,0 0 544,0 0-575,25 0-33,-1 0 32,1 0-128,24 0 0,1 0-32,-1 0-64,-24-25-449,-50 25-1056,0 0-417,-24-25 0,-25 25-704</inkml:trace>
  <inkml:trace contextRef="#ctx0" brushRef="#br0" timeOffset="-598068.5476">10284 5968 641,'-25'0'2786,"25"0"-1024,0 0-1442,0 0-544,49 0 256,50 0-160,-25 0 352,25 0-512,-25 0-193,24 0 225,-24 0 160,-24 0 96,24 0 64,-25 0-64,-25 0 0,1 0 0,0 0 0,-1 0 0,1 0 0,0 0-96,24 0-545,-24-24-191,-1 24 479,26 0-415,-50 0-898</inkml:trace>
  <inkml:trace contextRef="#ctx0" brushRef="#br0" timeOffset="-597819.0573">11295 5944 833,'0'0'801,"-50"0"-577,1 24 64,24 26 32,-24-1 33,0-24-225,24 24-96,0-24 0,1 24 0,24-49 0,0 0 64,0 0-1249,0 0-96,24-25 480</inkml:trace>
  <inkml:trace contextRef="#ctx0" brushRef="#br0" timeOffset="-597670.9048">11295 5944 160,'-173'24'993,"99"26"-577,-24-1 994,24 25 448,0 0-641,24-25-128,1 25-192,49-49 31,0 0-607,0-25-513,0 0-1154,25 0-319,24-25 896,25-24-1601</inkml:trace>
  <inkml:trace contextRef="#ctx0" brushRef="#br0" timeOffset="-597439.7138">10925 6067 929,'-123'74'2626,"49"0"-1312,0 0 287,24 0 193,1-25-609,49-24-544,0 0-481,0-25-513,25 0-1600,24 0 223,25-50 192,0 26-1536</inkml:trace>
  <inkml:trace contextRef="#ctx0" brushRef="#br0" timeOffset="-597211.2009">11048 5944 3651,'-49'49'1346,"0"0"127,-25 1-352,24-1-352,1 25-289,0-25-63,24 1 95,25-1-288,0-24-31,0-25-161,0 24-385,0-24-1408,25-24 800,49-1 192,-25 0-320,25-24-2370</inkml:trace>
  <inkml:trace contextRef="#ctx0" brushRef="#br0" timeOffset="-597044.6738">11196 5968 1409,'0'0'1570,"-49"25"-33,-1 0-1248,1 24-1,-25 25 481,-24 0-161,24 0-95,24 0 351,-24 0-223,50-25 544,-1 1-384,25-50-609,0 0-480,25 0-1186,24 0 802,25-50-673,0 1-321,0 0-1377</inkml:trace>
  <inkml:trace contextRef="#ctx0" brushRef="#br0" timeOffset="-596880.1782">11196 6018 96,'-49'0'2498,"-25"49"-2017,0 0 544,-25 1 288,1 24-256,24 0-192,-25 0 192,50 24-320,24-48 352,0-1-160,25-24-545,0-25-416,0 0-897,50 0 0,24-25 705,0-24-1249,24-25-449,-24 24-641,0 1-63</inkml:trace>
  <inkml:trace contextRef="#ctx0" brushRef="#br0" timeOffset="-596201.4433">11196 6018 192,'0'49'1826,"0"-74"-961,0 25-257,0 0 1122,0 0 128,-49 25-897,-50 24-833,25 25 416,-24-24 481,24 48 64,-25-24-32,25-24-352,25-1 256,24 0-96,25-24-417,0-25-576,25 0-320,24 0-353,50-49 801,-25-1-673,24 1-512,-24-25-192,0 0-65,0 25 578,0-25 95,-25 24 673,-24 26 128,0-1 0,-25 25 224,0 0 609,-25 0 544,-24 0-864,-25 49-417,-25 25 224,25 0 97,-24 0 31,-1 0 0,50 0 1,-1-24 352,26-1-1,24-49-479,0 0-481,24 0-1250,26-25 1442,48-24-320,1 0-737,-25-25-448,0 24-1025,0-24 896,-25 25 737,0 24 289,1-24 352,-26 49 160,-24 0 32,0 0 352,-24 0 385,-50 25-609,0-1-96,0 26 160,0 24 384,0-25-31,0 25 320,0-25 320,49-24 320,25 0-352,0-25-864,0 0-738,25 0-383,49-25 832,0-24-449,24-1-1024,-48 1-641,24 0 224,-25-1-32,-24 1 993,-1 24 929,-24 25 64,0 0 1089,-24 0 1025,-26 25-704,1 0-545,0 24 288,-1 0-256,1 1-449,0 24-448,24-50-576,-24 26-2595,49-1-3780</inkml:trace>
  <inkml:trace contextRef="#ctx0" brushRef="#br0" timeOffset="-592040.076">9273 7917 2242,'0'0'833,"0"0"-737,24 24-64,1-24 0,-25 0 0,49 0-64,-49 0-32,0 0-128,25 0 64,-25 0-321,25 0-319,-25 0 191,0 0-480</inkml:trace>
  <inkml:trace contextRef="#ctx0" brushRef="#br0" timeOffset="-591744.3651">9273 7917 737,'172'24'640,"-172"-24"-31,0 0 31,0 0-95,0 0-225,0-24-224,0 24-96,0 0 32,0-25-32,0 25-128,0-25-416,0 1-65,0 24 321,0-25 160,0 0-289,0 1-31,0-1 128,0 0 224,0 1-129</inkml:trace>
  <inkml:trace contextRef="#ctx0" brushRef="#br0" timeOffset="-591124.3146">9396 7867 160,'0'0'961,"0"0"-769,0 0-160,0 0 32,0 0 96,0 0 545,0 0-128,0 0-161,0-24-96,0 24-63,0-25-161,0 25-96,0-25 32,0 25-32,0-24 32,0-1-32,0 0 32,0 1 0,0-1 128,0-24-128,0 24-32,0 0 0,0-24 0,0 24-705,0 1-191,0-1 255,0 0 289,0 1 95,0 24-960</inkml:trace>
  <inkml:trace contextRef="#ctx0" brushRef="#br0" timeOffset="-590843.6766">9396 7448 1185,'0'25'1185,"0"-1"-480,0 26 32,0-26-33,0 1-319,0 24-193,0-24 160,0 24-96,0-24-160,0 0-63,0 24-1,0-24 0,0-1 32,0 1-96,0 0 32,0-25-64,0 24-257,0-24-127,0 0-641,0 0-289,0 0 802,0-24-97,0-1-576</inkml:trace>
  <inkml:trace contextRef="#ctx0" brushRef="#br0" timeOffset="-590053.0759">9445 7448 512,'0'49'1218,"0"1"-225,0-1-385,0 0-159,0 25-257,0-24-160,0 24 192,0-50-32,0 26-96,0-50 0,0 24-64,0-24 0,0 0-96,0 0-800,0 0 63,0-24 224,0 24-544,0-25 384,0 0 449,0 1 256,0-1 32,0-24 224,0 24 545,0-24-128,0-1 63,0 1-479,0 0-129,0-1 0,0 1-96,0 24 0,0 1 0,0-1 0,0 25-64,0 0 128,0 0 320,0 0 225,0 0-129,0 25-320,0 24-128,0-24-32,0 24 32,0 25-96,0-25 64,0 25 32,0 0 0,0-24 289,0-1 255,0-24-191,0-1-193,0-24 352,0 0-319,0 0-129,0-24-225,0-1-31,0-24 32,0-25-96,0 0-256,0 24 223,0-24 257,-24 0 96,24 25-96,0 24 32,0 1 32,0 24 65,0 0 191,0 0 288,0 0-319,-25 24-225,25 26-96,0-1-192,0 0-65,0 25-255,0 0-289,0-24 0,0-1-896,0-24 1152,0-25-1345</inkml:trace>
  <inkml:trace contextRef="#ctx0" brushRef="#br0" timeOffset="-589266.4949">9248 7843 320,'-49'0'1185,"24"0"-1121,0 0-96,1 0-160,24 0 160,0 0-160,0 0 128,0 0 0,0 0 64,0 0 0,0 24 0,24-24 64,26 0-64,-1 0 64,-24 0-128,-1 0 64,-24 25-96,0-25-353,0 0-63</inkml:trace>
  <inkml:trace contextRef="#ctx0" brushRef="#br0" timeOffset="-588932.9929">9248 7843 224,'-74'49'737,"49"-74"-129,1 25 257,24 0 192,0 0-32,0 0-961,0 0-160,0 0 192,0 25 193,24-25 31,26 0-96,-26 25-128,1-25 0,24 0-32,-24 0-64,0 0-64,-1 0 64,-24 0-224,0 0 32,0 0 192,0 0 0,-49 0-128,0 0 192,-1 0 256,26-25-96,-26 25-160,26 0-64,24 0 225,0 0-257,0 0-161,0 0-63,0 0-32,0 0 192,24 0 64,1 25-32,24-25-321,1 0-63,-1 0 64,0 0-513,-24 0-32,0 0-384</inkml:trace>
  <inkml:trace contextRef="#ctx0" brushRef="#br0" timeOffset="-588683.1445">9223 7917 0,'25'24'32,"24"-24"32,-24 0-160</inkml:trace>
  <inkml:trace contextRef="#ctx0" brushRef="#br0" timeOffset="-587552.4991">9100 7769 320,'0'0'1410,"-25"24"-546,25-24-287,0 0-161,0 0-255,-24 0-65,24 25 96,0-25 128,-25 25 161,25-25 127,0 24-127,0 1-65,0-25-288,0 25 32,0-25-96,0 0 0,0 0-32,0 0-32,0 0-32,0 0 32,0 0 32,0 0 97,0 0 63,0 0-128,0 0-32,0 0-32,0-25-32,0 25-64,0-25 0,0 1 32,0-1-97,0 25 97,0-25 0,0 25 64,0 0-96,0 0 32,0-24-32,0 24 0,0 0 32,0 0-32,25 0 96,-1 0-32,-24 0-192,0 0 63,0 0-159,25 0-32,-25 0-1,0 0 257,0 0 224,0 0 161,0 0-1,0 0-192,0 0-32,0 0 32,-25 0 193,25 0-97,0 0 32,-24 0 0,-1 0-128,25 24-96,0-24 64,0 25-128,0 0 64,0-1 0,0 1-32,0-25-256,0 25-769,0-25-1890</inkml:trace>
  <inkml:trace contextRef="#ctx0" brushRef="#br0" timeOffset="-586377.4241">9593 7892 0,'0'0'0,"25"0"0,-25 0 0,0 0 0,0 0 0</inkml:trace>
  <inkml:trace contextRef="#ctx0" brushRef="#br0" timeOffset="-584969.01">9593 7892 0,'-74'25'96,"99"-25"353,0 0-385,-1 0-64,1-25-32,-25 25 0,0 0-65,0 0 33,0 0 32,0 0-96,0 0 224,0 0-32,0 0-160,0 0-64,0 0 256,0 25 64,-25-25-160,1 0 0,-1 24 128,0-24 97,25 0 191,0 0 353,0 0-161,0 0-287,0 0-129,0 0-480,0 0 480,0 0 64,50 0 0,-50-24-160,24 24-160,1-25 32,0 25-32,-1-25-160,-24 25-64,0 0 31,0-24 33,25 24 32,-25 0-64,0 0-32,0 0-129,0 0-63,0 0 159,-25 0 225,25 24-256,-49-24 352,24 25 0,1 0 0,-1-25 0,0 24 416,25-24 97,0 0-33,0 0-63,0 0-257,0 0-416,0 0 544,25-24 160,0 24-127,-1 0-129,1-25 96,-25 0-128,25 25-96,-1-24 0,-24 24-64,0 0 0,0 0 0,0 0 0,0 0 225,0 0-546,0 0-319,0 0-65,-24 24 321,-1-24-1,0 25 1,1-25 256,-1 25 128,25-25 96,0 0 32,0 0 32,0 0 0,0 0-160,0 0 192,25-25-127,-1 25-65,1-25-32,-25 25 32,25 0 32,-25-24-32,24 24 32,-24 0 32,0 0 64,0 0 128,0 0-128,0 0-352,0 0-833,-24 24 384,-1-24 481,0 0 96,1 25 96,-1-25 0,0 25 0,25-25 416,0 0-191,0 0-97,0 0-128,0 0-32,0 0 128,25 0 0,0-25 32,-25 25-32,49-25-96,-49 25 0,25 0 32,-1-24-32,-24 24-32,0 0 64,0 0-32,0 0 384,0 0 97,0 0-513,0 24-192,-24-24 64,-26 25-33,26-25 65,-1 0 64,0 25 417,25-25 800,0 0-32,0 0-737,0 0-256,0 0-128,0 0 449,0 0 223,25 0-223,0 0-353,-25 0-64,24-25 0,-24 25-32,25 0 0,-25 0 0,0 0 0,0 0 32,0 0 160,0 0-64,0 0-128,0 0-32,0 0-64,0 0 32,-49 0 64,49 0-128,-25 0 32,0 0 0,25 0 64,-24 0 32,24 0-32,0 0-65,0 0 33,0 0 32,49 0 161,-24 0-97,-25 0 0,24 0-32,1-25 0,0 25-32,-25 0-289,0 0-351,0 0-1122,0 0-1089</inkml:trace>
  <inkml:trace contextRef="#ctx0" brushRef="#br0" timeOffset="-584090.695">9667 7769 641,'25'0'1505,"-25"0"-928,25 0 63,-25 0-63,24 0-289,-24 24-64,25-24-160,-25 25 0,24-25-64,-24 0 32,0 25 0,0-25-96,0 0-64,0 0 160,0 0 0,0 0-32,0 0-96,0 0-160,0 0-289,0 0 385,0-25-320,0 25-1154,0 0 1858,-24-25 33,24 1-65,0 24-64,-25 0-128,25-25 32,0 25-64,0 0 32,0 0-96,-24 0-96,24 0 0,0 0-321,0 0 161,0 0 256,0 0 0,0 0 64,0 0 32,0 0 32,0 0-32,0 0 0,0 0 32,0 0 64,0 0-64,0 0 0,0 0 0,0 0 96,24 0-96,-24 0 32,25 0 32,-25 25 0,0-25 0,0 0-64,24 24-32,-24-24 32,25 25 0,-25-25-32,0 0 0,0 25 0,0-25-96,0 0-737</inkml:trace>
  <inkml:trace contextRef="#ctx0" brushRef="#br0" timeOffset="-582150.2376">8705 7251 0,'25'0'32,"-25"0"1281,0 0-256,25 0 385,-1 0 95,1 0-352,0 0-576,-1 0-481,1 0-128,24 0 32,-24 24-32,0-24-160,-25 0-353,24 0 129,-24 0 128,0 0 96,0 0 192,0 0 192,0 0 32,0 0-128,-49 0 160,-25 0 129,25 0-33,-1-24-192,1 24 193,0 0 127,-1 0-352,26-25 33,-1 25 63,0 0-192,25 0 128,0 0-64,0 0-64,0 0-160,0 0-128,0 0 160,25 0 128,0 0 64,24 25 0,-24-25-64,24 24 96,0-24-96,1 25-32,-1-25-32,0 25 0,1-25 32,-26 0-32,-24 24 0,25-24 0,0 0-64,-25 0-224,24 0-128,-24 0 160,0 0 320,0 0 64,0 0 128,0 0-256,-49 0 64,0-24 64,-1 24-32,1-25-32,0 25 0,-1 0-32,26 0 161,-1 0-193,25 0 32,0 0-32,0 0-32,0 0-97,0 0 33,0 0-96,0 0 64,25 0 96,24 0 64,-24 0-64,24 0-128,0 0-417,-24 0-95,0 25-353,-1-25-32,1 0-929,-25 0-801</inkml:trace>
  <inkml:trace contextRef="#ctx0" brushRef="#br0" timeOffset="-581498.5145">8557 7300 32,'0'0'64,"0"0"-64,0 0 96,25 0 513,-25 0-353,25 25-256,-1-25 64,1 24-64,0 1 0,-1-25-160,1 25 32,0-25-96,-1 0-1,-24 0-127</inkml:trace>
  <inkml:trace contextRef="#ctx0" brushRef="#br0" timeOffset="-581032.7669">8557 7300 1826,'74'0'1537,"-74"0"-544,0 0-128,0 0-353,0 0-159,0 0-1,0 0-32,0 0 97,0 0 191,0 0-287,0 25-225,25-1-32,0-24-64,-1 25 0,1-25 0,-25 25 0,25-25 64,-1 24-64,-24-24 0,25 0 0,0 0-64,-25 25 32,24-25-160,1 0 160,-25 0-32,25 0-193,-25 0 97,24 0 128,-24 0-64,25 0-128,0 0 224,-25 0-32,24 0 64,1 0-64,-25 0 64,25 0-32,-1 0-32,1 0 64,-25 0-96,25 0 0,-25 0-417,24 0-191,-24 0 287,25 0-287,-25 0-289,25-25-353,-25 25 738,0 0 192,0 0-1,0 0-255,0 0 63</inkml:trace>
  <inkml:trace contextRef="#ctx0" brushRef="#br0" timeOffset="-580780.7511">9026 7448 448,'0'0'385,"0"0"-289,0 0-320,25 0-481</inkml:trace>
  <inkml:trace contextRef="#ctx0" brushRef="#br0" timeOffset="-579643.3676">9026 7448 1185,'-247'-74'1441,"247"99"-896,0-25-289,0 0-224,0 0 64,0 0-64,0 24 0,0-24 0,0 0 65,0 25-33,0-25 96,0 0 96,25 0-32,0 0-32,-1 0 33,1 0-193,0 0 192,-1 0-160,1 0-192,-25 0-32,0 0-33,25-25 1,-25 25-64,0-24-32,0 24 160,0 0-97,0 0 1,0 0 32,0-25 64,0 25-64,0 0-449,0 0 65,0 0 223,0 0 289,0 0 192,0 0 129,0 0 95,0 0 64,0 0-63,0 0-65,0 0-64,0 25-64,0-25-32,0 0-32,0 24 33,0-24-65,-25 0-32,0 0 32,1 0-64,-1 0-128,-24 0 64,49 0-33,0 0 194,-25 0 31,25-24-160,0 24 0,0 0-32,0 0-129,0-25-127,0 25 96,0 0 32,0 0-65,0 0-159,0 0 256,0 0-32,0 0 0,0 0-1,0 0 225,0 0 32,0 0 0,0 25 33,0-25 63,0 24-64,0-24 32,0 25 96,0-25 32,0 0-127,0 0-65,0 0 0,0 0-32,0 0 96,0 0-128,0 0 128,0 0-32,0-25-96,0 25 0,0-24 32,0 24 0,0 0-32,0 0 128,0-25 64,0 25-128,0 0-64,0 0 0,0 0 0,0 0 32,0 0-32,0 0 0,0 0 97,0 0-33,0 0 0,0 0 64,25 0 32,-25 25-96,0-25-64,24 0 32,-24 24 0,0-24 64,0 0 0,0 0 0,0 0-96,0 0-64,-24 0 128,24-24-32,0-1 0,0 25-32,0-25 0,0 25-32,0-24 32,0 24 0,0 0 0,0 0 32,0 0-64,0 0-160,0 24 128,0-24-320,0 0-865,0 25-673</inkml:trace>
  <inkml:trace contextRef="#ctx0" brushRef="#br0" timeOffset="-578093.3938">9815 7325 96,'49'0'1762,"1"0"-385,-1 0-384,-24 0-641,-1 0-288,1-25 97,0 25-129,-25 0-513,24 0-1441,-24 0-192</inkml:trace>
  <inkml:trace contextRef="#ctx0" brushRef="#br0" timeOffset="-577838.7966">9815 7325 320,'-49'-25'225,"49"25"-258,0 0-63,0 0 449,24 0 287,26 0-63,-26 0-321,26 0-64,-1 0 0,-24 0 1,-1 0-33,1 0-160,0 0 32,-25-25-705,24 25-1313</inkml:trace>
  <inkml:trace contextRef="#ctx0" brushRef="#br0" timeOffset="-577674.3087">9815 7275 0,'49'0'32,"-24"0"32,24 0 64,-24 0 705,24 0-577,-24 0-224,0 0-64,-25-24-672</inkml:trace>
  <inkml:trace contextRef="#ctx0" brushRef="#br0" timeOffset="-577468.5727">9815 7275 0,'49'25'32,"25"-50"-32,-24 25-32</inkml:trace>
  <inkml:trace contextRef="#ctx0" brushRef="#br0" timeOffset="-577204.895">10160 7226 0,'25'0'0,"0"0"0</inkml:trace>
  <inkml:trace contextRef="#ctx0" brushRef="#br0" timeOffset="-576956.896">10160 7226 128,'-98'25'1409,"147"-25"-736,-24-25-128,24 25-33,0 0-224,-24-25-224,0 25 65,-1-24-129,-24 24-289,25-25-319,-25 25-33,0 0-128,0 0-480</inkml:trace>
  <inkml:trace contextRef="#ctx0" brushRef="#br0" timeOffset="-576681.0989">10111 7226 32,'25'0'416,"-1"-25"-319,1 25-65,24-24 0,-24 24-64,0 0-385</inkml:trace>
  <inkml:trace contextRef="#ctx0" brushRef="#br0" timeOffset="-576458.4292">10111 7226 32,'222'-49'0,"-222"49"0,0 0 0,0 24 128,0-24 321,0 0-353,0 0-160,0 25-65,0-25-383</inkml:trace>
  <inkml:trace contextRef="#ctx0" brushRef="#br0" timeOffset="-575507.1229">10259 7251 1794,'-25'24'1281,"1"1"-801,24-25-95,0 0-33,-25 25-64,25-25-192,0 0-96,0 0-416,0 0-353,0-25 513,0 25 64,25-25 96,-1 1-64,1 24 128,-25-25 0,25 25 32,-25 0 32,0 0 96,0 0 833,0 0-97,0 0-255,0 0-321,0 0-224,0 25-32,-25-1 289,0-24 95,1 25 0,24 0 1,0-25 95,-25 24-191,25-24-97,0 0-64,0 0 128,0 0-63,0 0-97,-25 0 64,25 0 64,0 0 160,0 0-223,0 0-129,-24 0 192,24 0 64,-25 0-192,25 0 33,0 0-129,0 0 0,-25 25 0,25-25-64,-24 0 64,-1 0-32,25 0 0,-25 0-32,1 0 32,24 0 0,-25 0 0,0 0-64,1 0 31,24 0-127,0 0 96,0 0-96,-25 0 128,25 0 64,0 0-32,-25 0-32,25 0-128,0 0 64,0 0-64,0 25 96,0-25 0,0 0-33,0 24 1,0-24 32,25 0-64,-25 0 32,25 0 192,-25 0-96,24 0 32,-24 0 0,0 0-32,0 0 0,0 0 96,0 0-64,-24 0-32,-26 0-32,1 0 96,24 0-96,1 0 96,-1 0-64,25 0 32,-24 0-64,24 0-32,0 0-288,0 0-353,0 0-256,0 0 257,0 0-65,49 0-672,0 0-833,0 0-449</inkml:trace>
  <inkml:trace contextRef="#ctx0" brushRef="#br0" timeOffset="-575186.641">9988 7349 1249,'0'0'1025,"0"0"-96,0 0 96,0 25-384,0-25-321,0 0-192,0 0-64,0 0-32,24 0 32,1 0-128,-25 0-448,25 0-1,-25 0-992,24 0-769</inkml:trace>
  <inkml:trace contextRef="#ctx0" brushRef="#br0" timeOffset="-574913.8896">9988 7349 96,'0'-24'2563,"-25"24"-994,25 0-384,0 0 32,0 0-96,0 0-416,0 0-128,0 0 319,0 24-159,0-24-256,0 0-97,0 0-224,25 0-64,-1 0-96,1 0-128,0 0 288,-1 0-480,1 0-289,0 0 33,-1 0-225,-24-24-1313,25 24-64,-25 0-577,0-25 705</inkml:trace>
  <inkml:trace contextRef="#ctx0" brushRef="#br0" timeOffset="-574662.6644">10086 7275 32,'25'25'1185,"-25"-25"609,0 0-833,0 25-321,0-25-159,0 24 31,0-24 1,0 0-289,0 25-32,0-25 385,0 0-193,0 0-256,-25 0-128,1 0-929,-1 0-2722</inkml:trace>
  <inkml:trace contextRef="#ctx0" brushRef="#br0" timeOffset="-573033.9984">9643 7103 3459,'0'0'1185,"0"-25"-1121,0 25-64,24 0 0,-24-25 65,25 25-65,-25 0 0,0 0 192,0 0 801,0 0 96,0 0-96,0 0-449,0 0-416,0 0-448,0 0-321,0 25 97,0 0 288,-25-25-33,1 24 97,24-24 224,0 25 32,0-25 0,0 0-128,0 0-384,0 0-225,0-25 289,24 1-609,1-1-1345,0 25 640</inkml:trace>
  <inkml:trace contextRef="#ctx0" brushRef="#br0" timeOffset="-572058.6684">9643 7103 128,'147'-50'1441,"-147"50"-896,0 0-321,0 0 257,0 0 127,0 25-480,-24-25-96,24 0 0,0 25-32,0-25 32,0 0 65,0 0-97,0 0-161,0 0 674,0 0-321,0-25-96,49 0-96,-24 25 64,24-24-64,-49-1 32,25 25-32,-25 0-64,0 0-769,0 0 1250,0 0-65,0 0-704,-25 25-321,0-1 673,1-24 0,-1 0 0,25 25 320,0-25-95,0 0-129,0 0 448,0 0 129,0 0-577,0-25-96,0 25 96,0 0 32,0-24-96,49 24 321,-24 0-129,0-25-128,-1 25 32,1-25-96,0 25-32,-1 0 0,1-24-32,-25 24-192,25 0-577,-25 0 769,0 0-64,0 0 128,0 0 160,-25 0-128,-24 24 321,-1 1 255,1-25 321,24 25 641,1-25-417,24 0-417,0 0-351,0 0-481,0 0-128,24 0 448,26 0-128,-1 0-64,-24-25-64,24 25 0,-24-25 0,-1 25 0,1 0 0,-25 0 32,0 0-32,0 0 32,0 0 32,0 0 128,0 0 225,0 0-385,0 0-321,0 0 225,-25 0 32,1 0 64,-1 25-32,25-25 0,0 0 32,0 0-96,0 0-128,0 0-128,0 0 448,25 0-96,-1-25 0,1 25 32,0 0-32,-1-24 0,1 24-64,-25 0 64,0 0-32,0 0 32,0 0 513,0 0-225,0 0-224,0 24-96,0-24 64,0 0-64,-25 0 0,25 0-64,0 0-64,0 0-481,25 0 353,0 0 256,24 0 64,-24 0-64,-1-24 0,-24 24 32,0 0-32,0 0 0,0 0 0,0 0 0,0 0 32,0 0 96,0 0-384,0 0-1794,0 0-2402</inkml:trace>
  <inkml:trace contextRef="#ctx0" brushRef="#br0" timeOffset="-569424.4221">9001 7103 2947,'0'0'1121,"0"0"-705,0 0 417,0 0-96,0 0-417,0 0-192,0 0-64,0 0 0,0 0-32,0 0 32,0 0 129,0 0 703,0 0-95,0 0-545,0 0-224,0-25 129,0 0 95,0 25 0,0 0 32,0-24-63,-24 24-129,24 0 352,0 0 0,0 0-255,0 0-161,0 24 0,0-24 0,0 0-32,0 25 0,0-25-64,24 0 96,-24 25-160,0-25 128,0 0-64,0 0-33,0 0 386,0 0 127,0-25-288,0 25 0,0-25 65,-24 25-97,24 0 0,0 0 192,-25 0-288,25 0 32,0 0-64,0 0-96,0 0-128,0 0 224,0 0-32,0 0 64,25 25-65,-25-25-159,24 0-128,-24 0 96,0 0 128,0 0 160,0 0 96,0 0 96,0 0-160,0 0-32,-24 0 224,-26-25-64,26 25-160,-1 0 193,-24-24 191,49 24-256,0 0 257,0 0-385,0 0-96,0 0-97,0 0 65,0 0 64,49 0 64,-24 24-32,-1-24 0,1 0-32,-25 25-96,0-25 96,0 0 32,0 0 64,0 0 96,0 0-96,-49 0-32,-1-25 1,1 25 223,24 0 0,-24 0-96,24 0 192,25 0-31,0 0-257,0 0-160,0 0 32,0 0-128,0 0-193,0 0 289,0 0 128,50 0-32,-26 0 0,26 0 0,-26 0-160,1 0-385,-25 0 321,0 0 128,0 0 160,0 0 160,-25 0-128,-24 0-63,24 0 127,-24-24 0,0 24 32,24 0-32,0 0 160,25 0-255,0 0-1,0 0-128,0 0-33,0 0-255,0 0 256,0 0 96,50 0-64,-26 0 32,1 0-64,-25 0-128,0 0-33,25 0 225,-25 0 32,0 0 96,0 0 225,-25 0-161,-24 0-128,-1 0 64,1 0 64,0 0 0,24 0 257,0 0-33,25 0-64,0 0-256,0 0-64,0 0-96,0 0-96,0 0 96,0 0 96,0 0-64,50 0-32,-26 0 128,-24 0-64,25 0 64,-25 0 96,0 0-96,0 0 128,0 0 161,-49 0-97,24 0-128,-24 0 96,24 0-32,1 0-128,-1 0 321,25 0-193,0 0-96,0 0-64,0 0-96,0 0-32,0 0 31,0 0 33,25 0-96,-1 24-897,25-24-448,1 0-1122,-26 0-3587</inkml:trace>
  <inkml:trace contextRef="#ctx0" brushRef="#br0" timeOffset="-567403.6816">8755 8114 5958,'0'0'2274,"0"0"-1826,0 0-416,0 0-96,0 0-128,0 0-64,0 0 256,0 0 128,0 0 192,0 0 225,0 0 191,0 0-31,0 25-321,-25-25-352,25 0-32,0 0 32,0 0-32,0 24 33,-25-24-33,25 25 0,0-25 0,0 24 96,-24-24-32,24 25-32,0-25-32,0 0 0,0 0 32,0 0-64,0 0 64,0 0-64,0 0-64,0 0 384,0 0-32,0 0-128,0 0 0,0 0 33,0-25-1,0 25-128,0-24-32,0 24 0,0-25-64,0 25-32,0-24 31,0 24 33,0 0-32,24-25 96,-24 25-64,25 0 32,-25 0 0,25 0-32,-1-25 64,-24 25-64,0 0 32,25 0 0,-25 0 0,0 0 0,0 0-320,25 0-289,-25 0-63,0 0-866,0 0-640,0 0-865</inkml:trace>
  <inkml:trace contextRef="#ctx0" brushRef="#br0" timeOffset="-566948.2942">8755 8114 0,'24'0'32,"-24"0"32,25 0-64,0 0 32,-25 0-32,24 0-32</inkml:trace>
  <inkml:trace contextRef="#ctx0" brushRef="#br0" timeOffset="-566601.9148">8755 8114 320,'49'0'1954,"-49"0"-1409,0 0-385,0 0 32,0 0 96,25 0 1,24 0-193,-24 25-64,-1-25 32,1 0-64,0 0 0,-25 0-1538,0 0-832</inkml:trace>
  <inkml:trace contextRef="#ctx0" brushRef="#br0" timeOffset="-566332.4143">8779 8139 192,'0'0'2659,"0"0"-1634,0 0-128,0 0-65,25 0-223,0 0-65,24 24-255,0-24-193,-24 0-96,0 25 32,-1-25-96,1 0-545,-25 24-864,49-24-1218</inkml:trace>
  <inkml:trace contextRef="#ctx0" brushRef="#br0" timeOffset="-565961.9155">8779 8139 833,'124'24'2594,"-100"-24"-1537,1 0-128,0 0-64,-25 0-417,24 0-127,1 0-193,24 0-96,-24 25-32,0-25 0,-1 0 0,1 24 0,24-24-32,-24 0-32,0 25-64,24-25-161,0 0-319,-24 0-353,0 0-993,-1 0-1217</inkml:trace>
  <inkml:trace contextRef="#ctx0" brushRef="#br0" timeOffset="-565628.8133">9248 8212 6246,'0'0'1217,"25"25"-416,24-25-385,-24 0-224,-1 0-31,26 0-546,-26 0-672,1 0 0,0 0-416,-1 0-994</inkml:trace>
  <inkml:trace contextRef="#ctx0" brushRef="#br0" timeOffset="-565325.2147">9248 8212 2466,'148'25'1506,"-123"-25"-513,24 0 128,25-25-449,-25 1-351,25 24-225,-24-25 0,23 1-64,-23 24-192,-1 0-705,0-25-1826,-49 25-480</inkml:trace>
  <inkml:trace contextRef="#ctx0" brushRef="#br0" timeOffset="-565046.4485">9667 8188 1602,'0'0'2178,"0"0"-1185,25 0-33,0 0-351,24-25-257,0 25-159,0-24-129,1 24-32,-1 0 32,-24-25-577,-1 25-736,1-25-2499</inkml:trace>
  <inkml:trace contextRef="#ctx0" brushRef="#br0" timeOffset="-564773.5437">9667 8188 0</inkml:trace>
  <inkml:trace contextRef="#ctx0" brushRef="#br0" timeOffset="-564180.3358">9963 8015 5029,'0'0'2082,"0"0"-1922,0 0-224,0 0 352,0 25 417,0 0-33,0-25 33,25 24 64,-25 1-225,0 0-352,0-25-159,24 24-130,-24-24-767,0 25-642,0-25-95,0 0-161,0 0-1665</inkml:trace>
  <inkml:trace contextRef="#ctx0" brushRef="#br0" timeOffset="-563941.7054">9963 8015 3459,'49'74'1410,"-49"-49"-994,0 0-288,0-1-96,0-24-512,0 25-1955</inkml:trace>
  <inkml:trace contextRef="#ctx0" brushRef="#br0" timeOffset="-563504.382">10037 8089 0,'0'25'3395,"0"-25"-2146,0 0-448,0 0-192,0 0-97,0 0-95,0 25-289,0-25-64,0 24 96,-25-24 96,1 25-128,24-1-96,-25-24-160,-24 25-352,24-25-705,0 25-1730</inkml:trace>
  <inkml:trace contextRef="#ctx0" brushRef="#br0" timeOffset="-561839.8112">10037 8089 1666,'-49'74'1505,"24"-74"-1345,25 0-96,0 25 289,-25-25 383,1 24 225,-1-24 128,25 25-96,-25-25 160,1 25-32,-1-25-64,25 0-416,-25 24-257,1-24-160,24 0-63,0 25 31,-25-25-32,25 0-96,0 0-32,-24 0-32,24 0 0,0 0 0,0 25 64,0-25-128,-25 0 64,25 0 0,0 0 0,-25 24 0,25-24 0,0 0 0,0 0 0,0 0 0,0 0 0,-24 0-32,24 25-32,-25-25-32,25 0 96,0 0 0,-25 0 0,25 25 32,-24-25 0,24 0-32,-25 0 0,25 0 32,-25 24-32,25-24 0,0 0 0,-24 0 0,24 0 64,0 0-32,-25 0 32,25 25 32,0-25 64,-25 0-96,25 0 0,-24 25 1,24-25 63,0 0-128,0 0 0,0 0 0,-25 0 32,25 24 0,-25-24 32,25 0-32,0 0 64,0 0 32,-24 0-64,24 0 32,0 0-64,0 0 0,0 0 32,-25 0-64,25 0 0,0 0 0,0 0 32,0 0-32,0 0 0,0 0 64,0 0-64,0 0 0,0 0-64,0 0 96,0 0-64,0 0 32,0 0 32,-25 0 0,25 0-32,0 0 0,-24 0 64,24 0-192,0 0 0,-25 0 96,25 0-64,-25 0 32,25 0 64,0 0 0,0 0 0,-24 0 0,24-24 0,0 24 0,0 0 32,0 0-64,0 0 64,-25 0-32,25 0 0,0 0-32,0 0 64,-25 0-32,25 0-32,0 0-96,0 0 32,-24-25 128,24 25-64,0 0 32,-25 0 0,25 0 0,0 0 0,-25 0-96,25 0-161,0 0 193,0 0 32,-24 0-128,24 0 192,0 0 0,-25 0 64,25 0-64,0 0-32,0 0 0,0 0 32,0 0-32,0 0 32,0 0 0,0 0 1,0 0 159,0 0-128,0 0-128,0-25-128,0 25 127,0 0 33,0 0 32,-25 0 32,25 0 0,-24 0 1,24 0-33,-25-24 0,25 24 96,0 0-225,0-25 129,0 25 33,-25-25-66,25 25 66,0 0-33,-24 0 0,-1-24 0,25 24 0,-25 0 0,25-25-33,0 25-31,0 0-32,0 0-64,0-25-32,0 25 96,0 0 32,-24 0-32,24-24-32,0 24-33,0 0 65,0 0-288,0 0 32,0 0-161,-25 0 33,25 0 256,0 0 159,0 0 33,0 0 32,0 0 0,0 0 225,-25-25-33,25 25-128,0 0 96,0 0-64,0 0-32,0 0-128,0 0 0,0 0-352,0-25-609,0 25-929,0 0-32,0 0-737,0 0 289</inkml:trace>
  <inkml:trace contextRef="#ctx0" brushRef="#br0" timeOffset="-561205.9617">8853 8311 1954,'0'0'3523,"0"0"-2626,0 0-96,0 0 128,25 0 160,24 0-257,-24 0-479,0 0-97,24 0-160,0 0 0,1 0-64,-26 0 0,26 0-64,-1 0-320,-24 0-705,-1 0-641,-24 0 33,25 0-930,0 0-704</inkml:trace>
  <inkml:trace contextRef="#ctx0" brushRef="#br0" timeOffset="-559079.6916">8977 8311 993,'0'0'3491,"0"0"-2145,0 0-642,0 0-351,0 0 287,24 0 289,1 0-160,24 0-417,25 0-192,-24 0-32,24 0-32,-25 0-64,0 0 0,25 0-32,-49 0-32,0 0 0,-1 25-224,1-25-320,-25 0 127,0 0-63,0 0-33,0 0-159,0 0 31,-49 0-352,-1 0 641,1 0 416,0 0 320,-1 0 96,50 0 97,-24-25-33,24 25-351,0 0-129,0 0-32,0 0-32,0 0 96,0 0 512,49 0 1,0 0-321,1 0-32,-1 0-128,0 0-96,1 0 32,-26 0-288,1 0-353,-25 0-95,0 0 31,0 0 321,0 0 320,0 0-96,-25 0-97,-24 0 33,24 0 513,1 0-161,-1-25-32,25 25 64,0 0-192,0 0 0,0 0-96,0 0 224,25 0 352,-1 0-223,26 0-65,-26 0-160,1 0-32,0 0 64,-1 0-160,1 0-320,-25-24 95,25 24-159,-25 0 63,0 0 33,0 0 288,0 0 96,0 0 192,0 0 128,-25 0-127,0 0 255,1 0-224,-1 0 97,25 0 319,0 0-640,0 0-128,0 0-160,0 0-193,0 0 545,25 0-32,-1 0 32,1 0 33,24 0-97,-24 0 0,24 0-33,-24 0-31,-1 0-96,-24 0 160,0 0 0,0 0 0,0 0 64,-24 0-32,-50 0-32,49 0 385,-24 0-161,24 0 160,1 0-63,-1 0-161,25 0-32,0 0 0,0 0-128,0 0-192,0 0 64,0 0 192,49 0 320,-24 0-192,0 0-160,-1 0-32,1 0 32,-25 0-64,24 0-64,-24 0-160,0 0-256,0 0 512,0 0 32,-24 0-961,-25 0 1025,-1 0 480,1 0-255,0 0 127,24 0 161,0 0 95,1 0-159,-1 0-417,25 0-96,0 0-32,0 0-32,0 0-32,0 0-160,0 0-97,0 0 33,0 0-96,0 0-353,0 0 192,0 0 545,49 0 33,-24 0-33,-25 0 32,25 0-32,-25 0 0,0 0 256,0 0 705,0 0 32,-50 0-801,1 0-96,24 0 224,-24 0-32,0 0 65,-1 0-33,1 0-256,24 0 192,-24 0-63,24 0-1,1 0-64,-1 0-96,25 0 32,0 0-64,0 0-96,0 0-353,0 0-127,0 0 640,49 0-64,-24 0 0,24 0 0,-24 0 0,0 0-256,-1 0 32,-24 0 31,25 0-31,-25 0 96,0 0 160,0 0 256,-25 0-128,1 0 97,-26 0 447,1 0-191,0 0-193,24 0-64,0 0 225,-24 0-417,49 0 0,-25 0-32,25 0 96,0 0-96,0 0 0,0 0-320,0 0 64,0 0-33,0 0 161,0 0 64,0 0 32,25 0 0,0 0-32,-1 0-192,1 0-192,-25 0-97,0 0-31,0 0 95,0 0 385,0 0 256,0 0 481,0 0-257,-25 0 1,1 0 31,-1 0 225,-24 0-417,24 0 64,0 0-191,1 0 191,-1 0-192,25 0-32,0 0 0,0 0-160,0 0-192,0 0 64,49 0 256,1 0-64,-26 0-321,1 0-63,24 0 288,-24 0-256,-25 0 31,0 0 97,0 0 160,0 0 160,0 0 385,0 0-225,-25 0-256,-24 0 352,49 0-64,-25 0-223,1 0 31,24 0-32,-25 0-32,25 0-32,0 0-96,0 0-32,0 0-321,0 0 353,25 0 96,-1 0 0,1 0-96,24 0-32,-24 0-32,-25 0-97,0 0 193,0 0 0,0 0 192,0 0 193,0 0-1,0 0-256,-25 0-64,1 0 481,-1 0-225,25-25-224,0 25 32,0 0-64,0 0-320,0 0-1314,0 0-2498,0 0-4036</inkml:trace>
  <inkml:trace contextRef="#ctx0" brushRef="#br0" timeOffset="-556863.227">8607 8681 1153,'0'0'2114,"0"0"-897,0 0 225,0 0 31,0 0 385,0 0-673,0 0-577,24 0 33,-24 25 96,0-1-449,25 1-224,-25 24-64,0-24-64,0 0-256,0-25-417,0 24-608,25 1-1282,-25-25-544</inkml:trace>
  <inkml:trace contextRef="#ctx0" brushRef="#br0" timeOffset="-556520.2397">8755 8607 3203,'0'0'2178,"0"0"-1217,0 25-160,0-25-129,0 24-223,0 1-33,0 0-63,24-1-161,-24 26 224,0-26 97,0 1-97,0 0-256,0-1-160,25-24 0,-25 25-769,0 0-992,0-1-321,0-24-1698</inkml:trace>
  <inkml:trace contextRef="#ctx0" brushRef="#br0" timeOffset="-556257.5539">8730 8681 1666,'0'0'3171,"0"0"-2178,0 0-33,25 0 354,-1 25-514,-24 24-447,25-24-289,-25 24-32,0 0-32,0 1-128,0-1-225,0-24-415,-25-1-642,1 1-3170</inkml:trace>
  <inkml:trace contextRef="#ctx0" brushRef="#br0" timeOffset="-555255.9601">9840 8706 1954,'0'0'3555,"0"0"-2594,0 0-577,0 0 33,0 24 256,0 1 159,0 0 33,-25 24-32,25-24-225,0-1-159,0 1-129,0 0-160,0-1-128,0-24-64,0 25-160,0-25-1025,25 0-1057,-1 0-192,-24 0-770</inkml:trace>
  <inkml:trace contextRef="#ctx0" brushRef="#br0" timeOffset="-555039.6362">9741 8730 3171,'0'0'2787,"0"0"-2179,0 0-191,0 25 287,0 24-159,0-24-417,25 24-96,-25-24-64,49 24-352,-24-49-417,-1 25-416,1 0-801,0-25-1794</inkml:trace>
  <inkml:trace contextRef="#ctx0" brushRef="#br0" timeOffset="-554100.1195">8557 8755 2242,'0'0'1409,"0"0"-416,25 25-416,0-1-513,-1 1 32,-24 0-64,0 24-32,0-24-128,0-1-192,0 1 320,0-25-257,0 0-1056,0 0-1313</inkml:trace>
  <inkml:trace contextRef="#ctx0" brushRef="#br0" timeOffset="-553904.4377">8681 8730 2530,'0'0'2979,"0"0"-2370,0 25-481,0 24-32,0-24-64,0 24 32,0-24-160,0 24-224,0-24-321,0-25-352,0 25-224,0-25-288</inkml:trace>
  <inkml:trace contextRef="#ctx0" brushRef="#br0" timeOffset="-553645.2498">8656 8730 1153,'25'0'4132,"-25"0"-2915,0 0-608,0 25-97,0 0-95,24-1-225,-24 26-96,25-1-96,-25-24 0,0 24-64,0-24 0,0-25-160,0 24-225,0-24 97,0 0-705,0-24-545,0-1-1793</inkml:trace>
  <inkml:trace contextRef="#ctx0" brushRef="#br0" timeOffset="-553417.3489">8656 8730 160,'99'-24'3011,"-99"24"-769,0 0-801,0 0-544,0 24-544,24 1-129,-24 24-96,0-24-128,0 24 32,0-24-64,0 0 64,0-1-64,0-24-609,0 0 1,0 0-289,0 0-1057,0 0-737</inkml:trace>
  <inkml:trace contextRef="#ctx0" brushRef="#br0" timeOffset="-551207.4193">8656 8730 96,'99'0'1025,"-99"-24"288,0 24-288,0 0 96,0 0 32,0 0 1,0 0-258,0 0-31,0 24-448,0 26-225,0-1-160,0-24 0,0-1-96,0 1 32,24 0-160,-24-25-33,0 24-255,0-24-449,0 0-128,0-24-64,0-1-673,0 0 833,0 1 961,-24-26 128,24 26 33,0-26 255,0 26 417,0 24-193,0 0 97,0 0-32,0 0-1,0 0 321,0 0-288,0 0-481,0 0-63,0 24-161,0-24-32,0 25-225,0 0 65,0-25 0,0 0 32,0 0 128,0 0-32,0 0 96,0 0 320,0 0-159,0-25-193,-25 0 0,0 25 192,1-24 32,-1-1 64,25 25-31,-25 0-65,25 0-160,0 0-32,0 0 128,0 0-64,0 0-128,0 0 160,0 0-96,0 25-96,50-25-32,-26 24-32,-24-24-449,25 0 97,-25 0 32,0 0-1,0 0 385,0 0 128,0 0 32,0-24 160,0 24-127,-25-25 63,-24 0-64,24 1-32,25 24-32,-24 0 128,24 0 225,0 0-289,0 0 32,0 0-160,0 0-128,0 0 96,0 0 32,24 24 0,1 1-96,0-25-97,-1 0-415,26 0-193,-26 0 0,1 0-480,-25 0 416,25 0 257,-25 0 448,0 0 224,0 0 32,-25-25 352,0 1 385,-24 24-96,24-25-65,1 25-287,-1 0-193,25 0-64,-25 0 64,25 0-32,0 0-256,0 0 32,0 25 32,0-25 32,50 24 0,-1 1-32,0 0-64,1-25-192,-1 24-513,0-24 321,-24 0 63,-25 0-704,25 0 0,-25 0 224,0 0 737,0 0 352,0 0-192,-50-24 481,1 24 736,0-25-256,24 25-64,0-25-65,25 25-223,0 0-193,0 0-159,0 0-97,0 0-128,0 0 0,0 0 224,25 0-64,0 25-128,24-25-64,0 0 64,1 25-64,-26-25-448,-24 0 64,0 0 223,25 0-159,-25 0 32,0 0 64,0 0 192,0 0 32,0 0-64,-49 0 96,24 0 320,-24 0 0,-1-25-320,26 25 64,24 0 193,0 0-257,0 0-96,0 0-129,0 0 161,0 25 64,0-1 97,49-24-129,0 25 32,-24-25-64,0 0 32,-1 25-97,-24-25-351,0 0-32,0 0 95,0 0 193,0 0 128,0 0-64,0 0-128,-24 0 224,-26-25 224,1 0-32,24 25-32,1 0 0,-1 0 192,25 0 289,0 0-385,0 0-224,0 0-224,0 0 224,0 0 128,49 25 0,1 0-32,-26-25-64,1 24-32,0-24 0,-1 0-128,1 0-544,-25 0-193,0 0 64,0 0 673,0 0 224,0 0-192,0 0-224,-25-24 320,-24 24 416,-25-25 32,49 0 225,1 25 224,-1 0-192,25 0-97,0 0-256,0 0-191,0 0-161,0 0-32,0 0 224,25 25-32,24-25-64,0 25-64,-24-1 0,24-24-32,-24 25-32,0-25-288,-1 0-289,1 0-128,-25 0-95,0 0 287,0 0 641,0 0 161,0-25-97,-25 25-96,-24-24 160,24-1 256,1 0 1,-26 25-289,26 0-32,-1 0 225,0 0-161,25 0-64,0 0-64,0 0-224,0 0-64,25 0 288,24 25-64,1-25 0,-26 25-32,1-1 0,24-24-64,-24 25-545,0-25-480,-1 0 256,-24 0 65,0 0-33,0 0 160,0 0 833,0 0-159,-24 0-1,-26-25 448,1 1-192,0-1 65,-1 0 63,1 25-96,24 0 1,1 0-97,24 0 192,0 0-288,0 0-160,0 0-64,0 0 128,49 25 96,0 0-128,-24-25 0,24 24-64,-24-24-160,24 0-288,-24 0-65,0 0-32,-25 0 97,0 0-33,0 0 353,0 0 288,0 0 33,0 0-97,-50 0 32,1 0 384,0-24-32,24 24 129,0 0-193,1-25-31,24 25 447,0 0-511,0 0-257,0 0-32,0 0 160,49 25 64,-24-25-96,-1 24-224,1-24-673,24 0-288,-24 0-288,0 0-1058,-25 25-1152</inkml:trace>
  <inkml:trace contextRef="#ctx0" brushRef="#br0" timeOffset="-549740.589">8755 9026 4580,'-25'-24'1314,"0"-1"-354,25 25 33,-24 0-256,24 0-192,0 0-385,0 0 64,0 0 64,24 0 225,1 0-161,49 25-160,-25-1-192,25 1-256,-24 0-192,-1-1-1,-24-24-768,-1 25-128,1 0-1,-25-25 322,0 0 479,0 0 545,0 0 32,-49 0 288,-1-25 801,-24-24 385,25 24-225,-25 0-96,49-24-160,-24 24-416,49 25 95,-25-24-447,25 24-97,0 0 96,0 0 0,0 0-96,0 0-64,25 24 129,49 26-97,0-26-32,0 1-64,-25 24-32,25-24-192,-24 0-417,-1-1-320,-24 1-352,-1-25-384,-24 0 832,0 0 705,0 0 96,-49 0-257,0-25 257,-1 1 449,-24-26 351,0 1 257,25 24-320,0-24-32,24 24-257,25 1-192,0 24-192,0 0-32,0 0 160,0 0 1,49 24-97,1 1-32,24 0-513,-25-1-287,25 1-129,-25 0-288,25-1-161,0 1-447,0 0-738,-24-25-480</inkml:trace>
  <inkml:trace contextRef="#ctx0" brushRef="#br0" timeOffset="-549166.3567">10012 9002 641,'-49'24'2722,"-25"1"-2337,25 0-642,-25-25-31,49 24 256,25-24 224,-24 0 257,24 0 351,0 0-511,0 0-129,49-24-96,25 24 96,-25-25-160,25 25 0,-25-25 0,1 25 0,-26-24 0,1 24 0,0 0-192,-25 0-257,0 0-31,0 0 672,-50 0-320,-24 0-929,-49 24 1153,24-24 256,-24 25 481,0-25 0,24 0-321,-24 25-191,74-25-161,-1 0-96,50 0 737,0 0-481,0 0-576,25 0 224,24 0 256,25 0 160,0 0-320,0 0-192,25-25-256,0 25 32,-26-25-65,1 1-31,-24 24-609,-1-25-609,-49 25-1697</inkml:trace>
  <inkml:trace contextRef="#ctx0" brushRef="#br0" timeOffset="-548934.3532">9174 9076 320,'0'24'737,"0"-24"-225,0 0-512,25 0 33,24 0 415,25 0-256,-25 0-512,50-24-257,-50 24 129,25-25 256,0 0-1,0 1-95,25-1 288,-50 0 64,0 1-128,-24 24 32,-25 0 160,0 0 801,-25 0-128,-49 0 224,0 0-673,-24 0-160,-1 49 193,1-24 95,-26-1-800,26 1-1410</inkml:trace>
  <inkml:trace contextRef="#ctx0" brushRef="#br0" timeOffset="-544446.5485">8508 9002 32,'0'0'160,"0"0"0,0 0 4068,-25 0-2882,1 0-1058,-1 0-224,1 0 320,-1 24-256,0-24-128,1 0-160,24 25 96,0-25 128,0 0-256,0 0-449,0 0-31,49-25 832,-24 25-64,48-24-96,-23 24 32,-1 0-32,0 0 0,-24-25 0,0 25 0,-25 0 32,0 0 32,0 0 513,0 0 416,-25 0-225,-24 0-671,-25 0-226,-25 0 97,1 25 32,-1-25 32,25 24-32,0-24 96,25 25 161,24-25 576,25 0-609,0 0-192,0 0-32,74 0 288,49 0-288,-24-25 96,24 25-224,0-24-801,-49-1-64,25 25-32,-25-25 192,-49 25-95,-25 0-642,0 0 129,0 0 1441,-50 0 608,-24 0 417,-24 0-224,-1 25-449,-49-25-63,25 25 255,-25-25 97,49 0 192,25 24-129,25-24 97,24 0-289,25 0-127,0 0-641,74 0-321,0 0 673,25 0-32,0-24-32,-1 24-32,26-25-256,-26 25-96,-24-25 223,0 25 1,-25-24-64,-24 24-64,-25 0 128,0-25 224,0 25 512,-25 0-351,-49 0-257,-24 0 0,-1 0 96,-24 0 0,0 25 0,-1-1 32,26-24-32,24 25 0,24 0 32,26-25 385,24 0-289,0 0-448,49 0 32,50 0 256,24 0 160,0-25-192,1 25-64,-1-25-673,0 25 33,0-24-289,1-1-128,-26 25-609,-24-25-2306</inkml:trace>
  <inkml:trace contextRef="#ctx0" brushRef="#br0" timeOffset="-543361.4112">10160 8903 0,'0'0'128,"0"0"-64,0 0 64,50 25 0,-1-25 1,0 0-97,1 0 0,-1 0 64,-24 0-96,-1 24-96,-24-24 64,0 0-577,0 0 609,0 0 384,-24 25-256,-75-25 257,25 0 255,-25 0-31,1 0-32,48 0 736,1-25-641,0 25-255,49 0 416,0 0-161,0 0-640,0 0-32,74 0 96,-25 0 225,25 0-193,0 0-64,0 0 0,0 0 0,-25 0-128,-24 25-96,0-25-128,-25 0-97,0 0-191,0 0 383,0 0 193,-74 0-192,-25 0 256,25 0 225,0 0-33,0 0 256,49 0 33,1 0-1,24-25 97,0 25-321,0 0-480,0 0 192,24 0 64,26 0 257,48 0-193,-24 25-96,0-25-64,-24 0 0,-1 0 32,0 0-96,-49 0-513,0 25-480,0-25 385,0 0 607,-24 0 98,-50 0-290,-25 0 161,0 0 256,1-25 65,24 25 255,0-25 97,49 25 127,0 0-351,25 0-65,0 0-512,25 0 95,49 0 162,0 0 95,0 25 0,25-25-96,-1 25-32,-24-25 0,0 0 32,0 24-32,-24-24-96,-26 0-865,-24 0 288,0 0 161,-24 0 640,-50 0-256,-25 0-225,-24 0 417,-1 0 417,26 0-225,-1-24 64,25-1-191,49 25 255,1 0 96,24 0-352,0 0-544,49 0 320,50 0 96,-25 0 96,24 25-32,1-25-64,0 24 0,-25-24 0,0 25 0,0-25-384,-25 25-705,-24-1 96,-25-24-673,0 0-1441</inkml:trace>
  <inkml:trace contextRef="#ctx0" brushRef="#br0" timeOffset="-542140.7879">7842 9248 1537,'-24'0'1698,"24"-24"-1538,0 24-320,0 0 576,24 24 545,50 50-480,0 0-449,25 0-352,0 0-1410,-25 0-288</inkml:trace>
  <inkml:trace contextRef="#ctx0" brushRef="#br0" timeOffset="-541868.7597">7966 9446 897,'-74'-74'1377,"24"0"-704,1 24-257,49 26 737,0-1 128,0 25-736,0 0-129,0 25-223,74-1 671,0 26-415,25 24-385,-1 0-64,-24-1-96,25 1-321,-25 0-511,-25 0-578,0 0 1,-24-24-33,0-26 417,-25-24-64</inkml:trace>
  <inkml:trace contextRef="#ctx0" brushRef="#br0" timeOffset="-541641.0722">8040 9347 1057,'-25'-74'2274,"25"25"-1377,0 24-417,0 25 321,0 0-96,0 0-225,25 25 673,24 24-96,25 25-768,0 0-257,0 0 0,0 24-64,-25-24-321,0 0-1024,1 0-32,-26-24-65,-24-1-319,0-49 31,0 0 705</inkml:trace>
  <inkml:trace contextRef="#ctx0" brushRef="#br0" timeOffset="-541387.5475">8015 9174 929,'-25'-24'2819,"25"-1"-1730,0 25-609,0 0 353,0 25-417,25-1 1378,24 50-897,25 0-641,25 25-224,0 24 0,-1-24-32,1 24-160,-25-24-801,0-1 32,-25-24-64,0 0-256,-49-49-641,0-25-544</inkml:trace>
  <inkml:trace contextRef="#ctx0" brushRef="#br0" timeOffset="-541200.2131">8163 9593 961,'-74'-123'1441,"0"25"-192,25 24-736,24 0 512,25 49-64,-25 25-192,25 0-289,0 0-96,0 0-159,25 25 351,24 24 385,50 50-641,0-25-288,-25 24-64,24 25-256,-24 1-192,0-1-257,-25 0 160,1-49 97,-26 25-97,-24-50-416,0 1-640,0-50-833,0 0 864</inkml:trace>
  <inkml:trace contextRef="#ctx0" brushRef="#br0" timeOffset="-540967.6004">7892 9248 4612,'0'0'1057,"0"0"-1217,74 50 865,0-1 800,0 25-384,49 24-864,-24 26-129,-1 24-160,1 0 32,-1 24-160,-48-24-161,-1-24-191,25-1 63,-49 0-864,-25-49-545,0-25-1345</inkml:trace>
  <inkml:trace contextRef="#ctx0" brushRef="#br0" timeOffset="-540400.1128">8064 9593 3940,'0'-24'1057,"0"-1"-769,0 25 641,0 0 64,25 49 448,74 25-288,-25 0-736,24 50-321,1 24-160,-1 0 64,-24 49 64,0-49-128,-24 25 32,-26-26-64,1 1-33,0-49 65,-25-25-288,0-25-224,0-49 415,0 0-63,-50-49-1089,1-50-513,-25-49 1218,0-24 608,25-1-577,-1-24-672,1 0 1217,49 49 416,0 24 225,0 50 63,0 50-63,25 24-417,-1 0-384,26 74 1057,-26 24 320,26 26-705,-1-1-191,0 50-193,-24-1-64,0-24 128,-25 0 64,24-25-192,-24-24 0,0-50-32,0 1 0,0-50-32,0 0-224,0-50-673,-49-24-416,-50-49 1185,50 24 128,-25-24-385,0 25 289,50 24 128,-1 49-480,25 0-161,-25 1-608,25 24 352,-24-25 449,24 0-385</inkml:trace>
  <inkml:trace contextRef="#ctx0" brushRef="#br0" timeOffset="-540164.6127">7892 9495 2338,'0'74'385,"0"0"-289,0 24-96,0 26-225,24-50-575,1 0-225</inkml:trace>
  <inkml:trace contextRef="#ctx0" brushRef="#br0" timeOffset="-539963.6152">7645 9298 2434,'0'24'2851,"0"26"-2306,0 24-321,0-1-32,25 51 0,-1-1-96,1 0-128,0 25 64,-1-24-32,-24-26 0,25-24 0,-25-24-32,0-50-320,0 0-417,0 0-352,0-74-128,0 0-1121</inkml:trace>
  <inkml:trace contextRef="#ctx0" brushRef="#br0" timeOffset="-539708.1151">7793 9347 1313,'0'0'3556,"0"0"-2403,0 0-929,0 25-96,0 24 897,0 49 32,25 26-833,-1-1-224,26 25 32,-50 25-64,24-25 0,1-25-32,0-24-256,-25-25 192,24-50-97,-24-24 129,25-24-865,-25-26 193,0-48-257,25-26-32,-25-24-929,0 25-32</inkml:trace>
  <inkml:trace contextRef="#ctx0" brushRef="#br0" timeOffset="-539512.1141">7990 9298 224,'-24'-50'1121,"24"26"705,-25 24 0,0 0-193,1 24-1216,-1 26-385,0 48 0,1 25 160,-1 25 96,25 0-160,0 50-96,0-26 0,25 1 0,24-25 64,-24-25-31,-1-24-33,1-50 0,0-24-96,-25-25-193,0-25-1088,0-24 512,0-50-1089,0-24-320,0 0 865</inkml:trace>
  <inkml:trace contextRef="#ctx0" brushRef="#br0" timeOffset="-539337.1142">7793 9988 897,'-49'-123'1313,"-1"49"-704,26 49-417,-1 25 192,25 0 385,0 74-641,0 25-64,0 24-32,0 0 0,25 25-64,24 0-64,25-24-96,-25-1-160,1-25-321,24-24 64,-25-24 417,0-26 160,-24 1-160,0-25-801,-1 0-64</inkml:trace>
  <inkml:trace contextRef="#ctx0" brushRef="#br0" timeOffset="-539186.4564">7768 10432 3395,'0'0'64,"0"25"-544,25-1 320,24 50 224,25-24-96,25 24-417,-25-1-768,25-23 320,-25 24 609</inkml:trace>
  <inkml:trace contextRef="#ctx0" brushRef="#br0" timeOffset="-538999.5644">8138 10654 1505,'-49'-25'1346,"24"1"-962,25 24-160,0 0-672,0 24 640,25 26-192,49-1 32,0 0 0,-25 25-32,50-25 0,-25 1-256,0-1-385,0-24-224,-25-1-416</inkml:trace>
  <inkml:trace contextRef="#ctx0" brushRef="#br0" timeOffset="-537289.0826">7892 10728 160</inkml:trace>
  <inkml:trace contextRef="#ctx0" brushRef="#br0" timeOffset="-537043.582">7892 10728 993,'24'74'2210,"75"-50"-1826,24 26-95,1-1-161,24-24-256,-1 24-737,-23-24-929</inkml:trace>
  <inkml:trace contextRef="#ctx0" brushRef="#br0" timeOffset="-536774.0811">8656 10999 1826,'-123'-49'1153,"-25"24"-192,0-49-289,25 25 1,49 24-128,24 0 95,26 25 161,24 0-257,0 0-319,0 0-289,0 25 32,49 24 96,25 1-96,49-26 64,1 50-64,-1-24 32,0-26-32,0 26-161,-24-1-639,-25-24-225,0-25-705,-74 24-672,0-24 1184,-49 0 1026,-50-24 32,-49-1 320,0-24 321,0-1 415,-24-24 578,24 25-577,24-25-97,26 49 738,73 1-994,0-1 225,25 25-321,0 0-608,74 49 192,25 1 32,24-1 128,1 0-128,24 1 0,-1-1-32,26 25 0,-25-49-32,-25 24-96,-24-24-416,-25-25-1698,-49 24-833</inkml:trace>
  <inkml:trace contextRef="#ctx0" brushRef="#br0" timeOffset="-536207.0817">8878 11024 6086,'-25'0'1825,"25"24"-1792,0-24-226,25 25 386,74-25 95,-25 25-128,49-25-192,0 0-96,25 0-193,0 0-607,0 0 191,-25 0-64,1 0-416,-75 0-1281</inkml:trace>
  <inkml:trace contextRef="#ctx0" brushRef="#br0" timeOffset="-535720.4925">9347 11073 929,'-148'-25'3171,"-25"25"-2242,74 0-481,25 0 417,50 0 512,24 0-320,0 0-1025,24 0-224,75 0 288,24 25 257,-24 0-225,49-25-64,25 0-32,24 24-32,-25-24 0,1 0-96,-25 0-545,-25 0-416,-49 0-384,-49 0-97,-25 0 513,-49 0 545,-25 0 480,-99 0 160,0 0 32,-24 0 193,0-24 159,-25 24-63,25 0-289,-1 0-32,75 0 96,24 0 513,75 0 64,24 24-609,0-24-288,98 25 224,1-25 352,49 25-191,25-25-257,-1 24-32,1-24-32,0 0-96,-1 0-32,1 0-193,-50 0-255,-49 0-385,-25 0-481,-49 0-191,-49 0 608,-74 0 544,-50 0-31,-24 0-449</inkml:trace>
  <inkml:trace contextRef="#ctx0" brushRef="#br0" timeOffset="-535471.4396">9347 11073 288,'-370'123'897,"123"-123"-256,50 0-193,49 0 321,74 0 832,49 0-383,25 0-834,74 0-352,49 25 416,50-25 33,0 0-289,24 0-128,25 0-32,-25-25 0,25 1 64,-25-26-32,-24 26 0,0-1-64,-50 0-224,-24 25-929,-75 0-1185,1 0-993</inkml:trace>
  <inkml:trace contextRef="#ctx0" brushRef="#br0" timeOffset="-535299.2893">9470 11147 737,'25'0'1281,"49"0"-1057,24 25 128,1-25-159,24 24-97,25-24 32,-25 0-64,1 0 32,-1-24-192,0-1 224,1-24-256,-26-1-1634</inkml:trace>
  <inkml:trace contextRef="#ctx0" brushRef="#br0" timeOffset="-535110.7398">10629 10013 1121,'-25'-99'1409,"25"25"-1120,0 25-257,0-1 0,25 26 32,0 24-160,-25 0-385,24 0 321,1 0 224,0 49 64,-1 25 0,1 25-128,-25-1-1345,0 26 160</inkml:trace>
  <inkml:trace contextRef="#ctx0" brushRef="#br0" timeOffset="-534843.8699">10728 9643 3235,'0'0'1185,"0"0"-288,0 0 32,0 49 160,24 25-609,1 25-384,-25-1-96,25 50-64,-25-24 128,0 24-128,0 24-512,0-48-353,0-1-192,0-49-128,0-25-257,0-49 674,0 0 447,0-49-31,-25-50-417</inkml:trace>
  <inkml:trace contextRef="#ctx0" brushRef="#br0" timeOffset="-534589.3712">10506 9593 384,'0'-49'1057,"0"24"449,0 1-97,0 24-160,0 24-320,0 26-320,0 24-225,24 24-288,1 26-32,24-1-64,-24 50 0,0-25-64,-25 0 32,24 0-32,-24-50 32,0 1 32,0-50 32,0-24-32,0-25 0,-24 0-128,-1-25-288,0-49-866,25 0 225,-24-49 673,24 24-865,0-49-321,0 25 289</inkml:trace>
  <inkml:trace contextRef="#ctx0" brushRef="#br0" timeOffset="-534299.412">10654 9865 929,'0'49'1217,"0"25"-769,0 25-319,0 24-129,0 25 32,0-25 64,0 1 288,-25-1-192,0-49 321,1 0-1,24-25 1,0-49-97,0 0-288,0 0 321,0-25-513,0-24-353,0-25 321,24 0 128,1-24 0,-25-1 0,25-24-32,-25 24 64,24-24 289,-24-1-193,0 1-192,0 0-96,0 24-321,-49-24-832,0 24-705,-1 25 224</inkml:trace>
  <inkml:trace contextRef="#ctx0" brushRef="#br0" timeOffset="-534001.406">10407 9298 32,'49'98'0,"50"1"320,-50-1 449,50 26-256,-50 24-129,1-25-224,-26 25-192,1-25-480,-25 1-962</inkml:trace>
  <inkml:trace contextRef="#ctx0" brushRef="#br0" timeOffset="-533695.414">10210 9002 32,'-25'0'64,"25"0"3299,0 0-1121,0 0-1889,0 24-33,74 26 513,-25 48-64,50 1-385,-25 0 289,0 24 95,25 0-415,-25 25-65,0 0-32,-25-25-64,-24 50 0,-25-50-63,24 25-129,-24-24 0,0-26-193,0 1-639,0-25-898,-49-25-672,0 0-1922</inkml:trace>
  <inkml:trace contextRef="#ctx0" brushRef="#br0" timeOffset="-533352.1809">10407 9026 0,'0'0'160,"0"-24"2274,25 24 802,-1 0-2532,26 49 481,24 0 289,-25 50-674,50 24-351,-25 1 63,0 23 33,-25 1-385,0 0 32,0 0 0,-24-24-128,-25 24-32,0-25-32,0-24 0,0-25-96,0 0-256,-25-25-449,-48 0-832,-1-24-513,0-25-321,-25 0-2145</inkml:trace>
  <inkml:trace contextRef="#ctx0" brushRef="#br0" timeOffset="-532983.3014">10580 9174 32,'24'0'5509,"1"0"-4516,24 25-128,1 24 704,-1 25-832,25 25-417,0 24 1,0 25 31,-25 0 32,-24 0-31,24 0 95,-24-25-192,-25 25-95,0 0-129,0-24-64,0-1-64,0 0-481,-25-24-896,-24-25-962,-1-25-1056</inkml:trace>
  <inkml:trace contextRef="#ctx0" brushRef="#br0" timeOffset="-531832.3614">10728 9643 1185,'49'74'3620,"25"49"-3140,-25 0-160,1 1 289,-1 24-353,-25-25-32,1-24 33,-25-25-1,0 0 64,0-25 161,0 0 63,0-24-288,0-1-96,0 1-63,0 0 31,-25-1-64,-73-24 0,24 25 32,-49 0-96,-1-1 32,-24-24 96,0 0 0,25 0-96,-50 0 96,50 0-128,24 0-96,26 0 128,48-24-32,25 24 64,0 0-192,0 0-737,25 0 353,73 0 512,1 0 0,49 24-32,-25-24-160,50 0 64,-25-24 96,24-1-161,-24 0-255,-49 25-193,-25-24-159,-25 24-482,-49 0 257,0 0 97,0 0 799,-49 24 129,-50 1-256,-24 0 96,-50-1 672,1-24 417,-1 25-224,-24-25-385,-25 25-256,49-25 129,25 24 63,25-24 192,74 0-127,24 0-129,25 0 96,0 0-288,25 0-64,49 0 128,49 0 96,25 0-96,24 0-64,1 0 64,0 0-64,24-24 0,-24-1 32,-25 0-32,-25 1-96,-49-1-576,-25 25-385,-49 0 512,0 0-128,0 0 641,-49 0-64,-74 25-352,-25-1 416,-50 1 769,1-25 288,-25 25-257,0-25-63,-24 0-32,48 0-289,75 0-96,0 0 97,73 24-97,50-24-224,0 25-192,0 0-64,74-1 31,50-24 225,24 25 1,24-25-1,1 0-64,49 0 64,0-49 0,0 24-64,-25 0 0,-49 1-192,-25 24-865,-49 0-129,-25 0-127,-49 0 256,0 24 417,-24 1 640,-75 0 64,-49-1-32,-24 1 608,-50 0 706,0-1-738,-25-24-191,25 0 31,25 0-288,49 0-96,49 0-32,75 25 641,24-25-481,24 25-448,100-25 256,24 24 192,49-24-128,0 0-64,25 0 0,0 0 0,0-49 288,-25 24-128,1-24-63,-1 0-97,-49 24-225,-25-24-543,-49 24-706,0 25-1216,-74-25-97</inkml:trace>
  <inkml:trace contextRef="#ctx0" brushRef="#br0" timeOffset="-531296.8393">8262 9963 224,'0'0'-128,"0"25"384,49 49-160,25 0 33,24 25 1568,1-1-1377,49 1-352,-25 0-352,25-1-993</inkml:trace>
  <inkml:trace contextRef="#ctx0" brushRef="#br0" timeOffset="-531038.3406">8557 10235 96,'99'74'256,"0"24"-192,-1 26-96,26-26 417,-1 1-225,-24-1-160,-1-24 64,26 0-64,-50-24-224,-25-26-545</inkml:trace>
  <inkml:trace contextRef="#ctx0" brushRef="#br0" timeOffset="-529575.468">8705 10432 32,'-24'0'320,"24"0"1698,0 0-769,0 74-1249,0 0 321,74 0 127,0 24 65,24-24-289,1-24-224,-25 24 160,0-50-224,25 26 64,-50-50-32,-24 0-673,-1 0-224,-24 0 129,-49-50 800,-25 1-353,-25-25 65,-24 0 640,24 25 129,1-25 127,48 49 1,1 1-65,49 24 193,0 24-385,0 1-255,0 49-33,49-25 224,1 25-64,48-25-160,-24 1-32,0-1-32,0-24-32,-24-1 64,-1-24-544,-24 0-417,-25 0-224,0-24 736,-25-1 129,-49-24-96,0-1 256,-25 1 128,1-25 32,-1 25 32,25 24-128,49 25-64,1 0 224,24 0 224,0 25-352,24 49 160,50-25 545,0 0-417,25 25-96,-25-24-64,0-26-32,-25 1-64,1 0-32,-26-25-480,-24 0-417,0 0 416,0-25 545,-74-24-1249,0-1 320,-24-24 737,-26 0 256,26-24 128,-1 24 257,25-25-225,25 50 417,24 24 64,25 1-33,0 24-800,0 24 641,49 26 223,50-1-255,0 25-321,-1-25-160,1 25 32,24 0-32,-24-25-32,0 1-32,-50-26-865,0-24-320,-24 0 224,-25 0-64,0-24 993,-74-26 64,-25 1 416,-24-25 545,-25-24 0,25-1 160,-1 0-256,1-24-673,49 49-31,25 0-194,24 49 98,25 25 159,0 0-448,49 25 480,25 24 384,0 1-415,50 24-161,-1 24-64,0-24 0,1 0 0,-26-24-64,1-1-353,-25 0-608,-25-24 192,-49-25 225,0 0 512,0-25 576,-74 0-448,-24-48-32,-1-1 353,-24 0 287,-1-25-255,26-24-33,-1 24-32,25 0-320,25 25-96,24 50 160,25 24 32,0 0-288,0 24 32,74 26 448,25-1-128,-1 25-128,1 25-32,24-25 0,25 24 0,-24-24-288,-26 0-641,1-24 225,-25-26-1122,-49 1 224,-25-25 705,0 0 385,-74-49 512,-25-1 0,-24-48 448,-1 24 97,-24-50 416,0 26 64,25-26-641,24 26-192,25-1-480,25 50 32,24 49 864,25 0 257,0 0-737,25 24-96,49 26 385,25-1-97,-25 50-288,49-25-32,0 24 0,-24 1 0,24-25-128,-49 0-320,0-25-225,-24-24-1057,-50-25 225,0 0 992,-25-25 513,-74-24 129,-24-25 255,-25-25 192,0 1 449,0-1 0,-25-24-352,50-1-32,0 50-417,74 0-256,-1 50 448,50 24 129,0 0-545,0 0 32,74 49 32,0 25 32,25-25-160,24 25 128,0 25-128,25-25 0,-24 25-321,-1-25-864,-24 0-769,-1-25 225</inkml:trace>
  <inkml:trace contextRef="#ctx0" brushRef="#br0" timeOffset="-529322.4557">9001 10235 160,'-148'-99'352,"0"0"2179,0 1-1826,25-1-673,25 25-193,48 0-383,26 74 928,24-25 257,0 25-513,0 0-512,74 50 480,0-26-32,24 50-64,1-24-192,24 24-897,0 24-321</inkml:trace>
  <inkml:trace contextRef="#ctx0" brushRef="#br0" timeOffset="-529152.4515">8705 9988 32,'-148'-99'416,"1"1"-127,23-1-33,26 0 1474,-1 50-1474,74 0 32,1 49 481,24 0-417,0 0-576,0 0-64,74 49 448,24 25 32,26 0-192,23 25 0,26 24-128,0-24-481,-25-1-608,0 1-673</inkml:trace>
  <inkml:trace contextRef="#ctx0" brushRef="#br0" timeOffset="-528955.4486">9001 10235 0,'-222'-296'224,"74"172"-32,25 1 161,-25 0-321,50 24-288,48 25 223,1 50-479,24-1 1057,25 25-193,0 0-640,0 25 672,74 24-192,25 0 128,49 50-223,0-1-130,24 1-127,1 24-288</inkml:trace>
  <inkml:trace contextRef="#ctx0" brushRef="#br0" timeOffset="-528756.8446">8508 9717 0,'-222'-148'288,"74"25"-128,0-1 97,50 26-546,48 48 193,26 26 1185,24 24 321,0 0-1346,49 49 384,25 25-288,74 25 129,-25-1-289,50 25 0,-1-24-161,1 24-383,0-24-897,-50-25-193</inkml:trace>
  <inkml:trace contextRef="#ctx0" brushRef="#br0" timeOffset="-528576.3488">8311 9421 160,'-123'-123'160,"24"-1"-96,25 50-128,49 25 705,25 49-609,0 0 320,0 0 865,50 49-448,24 25-288,74 25-417,0 0 0,49 24-64,-25 0-64,26-24-193,-26 24-319,-24-49-481</inkml:trace>
  <inkml:trace contextRef="#ctx0" brushRef="#br0" timeOffset="-528333.7283">8977 9643 641,'-173'-124'2626,"0"-23"-2242,1 23-63,49 1-1058,24 49 289,50 25 992,49 49 353,0 0-352,0 0-674,0 24 258,49 1-65,50 49-32,24 0-32,25 49 0,24-24-32,1-1-161,-25 1-159,0-25-1346,-49 0-351</inkml:trace>
  <inkml:trace contextRef="#ctx0" brushRef="#br0" timeOffset="-528148.3473">8779 9372 1954,'-172'-124'2402,"48"1"-2370,26 24 64,49 50-64,24 24 321,0 25 191,25 0-352,0 0-256,74 50 417,25-1-161,-1 25-64,50 0-128,0 25-64,0-25 32,0 24-32,-24-24-609,-26-25-416,-48-24-1057,-26 0 545</inkml:trace>
  <inkml:trace contextRef="#ctx0" brushRef="#br0" timeOffset="-527806.7987">9297 9519 769,'-123'-73'1601,"-25"-1"33,25-50-225,-1 26-736,26-1-545,24 0-128,24 50 160,26 24-32,24 25 0,0 0-416,49 25 416,25 49 449,49 0-289,-24 0-224,24 25-128,25-1 32,-24-24 0,-26 0-256,26 0-801,-50-49-385,-25-1-704,-49-24 737,0 0 832,0-24 577,-74-26 160,-49 1 481,-1-25 928,1-24 257,24-1-1217,1 0-289,24 25-96,24 50-64,26-1 417,24 25-257,0 0-160,24 49 32,50 1 96,-24-1-159,48 0-65,-24-24-97,0 24-511,0-24-1058,0 0-1601</inkml:trace>
  <inkml:trace contextRef="#ctx0" brushRef="#br0" timeOffset="-526678.936">8015 9569 0,'-99'-50'416,"50"1"289,0 49 1505,49-24-1281,0 24-705,0 24-96,49 1 129,25 24-1,0 0-64,25 25-128,-1 0-64,1 0 0,24 0-96,-49-24 96,0-26-160,-25 1-353,-24 0-127,-25-25 31,0 0 449,-74-50 512,-25 1-288,1 0-96,-25-25 673,-25 0-353,24-25-192,26 25-128,-1 25 160,50 0 65,24 49 191,0 0 385,25 0-609,0 24-32,50 25 32,24 1 128,24 24-159,26 24-65,-1-24-64,0 25-32,25 0-32,-25-25-193,-24-25-576,-50-24-256,-24-1-608,-25-24-97,0 0 1025,-25-24 321</inkml:trace>
  <inkml:trace contextRef="#ctx0" brushRef="#br0" timeOffset="-525143.8238">8237 9889 128,'-148'-98'513,"0"-1"-33,49 25 353,1 25-161,73 24 65,25 25 480,0 0-768,0 25-353,49 24 64,50 25 0,0 25-128,24-1-32,25 1-32,0 24 0,0-24 0,-50-25-160,26 0-353,-50-25-351,-25-24-674,-49-25 929,0 0 738,-49 0 63,-50-49 0,-24-25-64,-1-25 96,-48 0 449,49 1 31,-25-1-159,49 0-353,25 25 96,25 25-224,24 49 929,25 0-192,0 0-673,25 49 96,73 25 161,1 0-193,0 25-64,24 0-32,0-1 128,0 1-192,-24-25 0,0 0 0,-50-25-224,0-24 32,-49-25-33,0 0 33,-24-25 64,-50-24-256,-50-25 63,-23-25 482,-26 1 63,25-26 288,0 26-480,49 24 96,25 0 1,50 49 447,24 25 289,0 0-449,0 49-512,24 1 128,75 48 224,0 1-95,24 0 127,0-1-160,-24 1-128,24 0 0,0-25-32,-49-25-128,-24-24-160,-26-25-1,-24 0-31,0 0 0,-74-50 95,-24-24 1,-25-24 96,-25-1 224,0-24 160,24 24-128,1 0-64,49 25-96,49 50 192,25 24 513,0 0-385,0 49-384,25 0 128,49 50 0,0 0 192,49-1 33,-24 1-161,0-25-32,24 25 0,-25-50-64,-48 0 64,-1-24-32,-24-25-64,-25 0-385,0 0 97,-50-49 448,-24-25-448,-49 0 255,0-25 194,-25 0 31,25 1 96,49-1-256,0 50-64,49 49 128,25 0 96,0 0-160,25 49 32,49 50 0,0-1 32,24 1 64,26 0 224,-26-1-256,50 1 32,-49-25-63,-1-25-33,-24 0-33,-49-24-63,0-25-320,-25 0-96,0-25 479,-74-49-159,-50 1-224,1-1 288,-49-50 224,24 26 32,24-26 0,26 50 96,24 25-64,24 49 545,50 0 0,0 0-833,0 49 64,50 25 64,24 25 64,0 0 32,49-1-32,-24 1 32,-1-25-96,26 0 0,-26-25-32,-24-24-128,-25-25-289,-49 0-415,0 0 63,0-50 641,-74 1 96,-49-25-97,0-24 97,-25-1 289,25 25-33,-1-25 96,50 50-288,25 24 384,49 25 385,0 25-449,0 49-384,49 0 96,25 25 385,50-1-129,-26 1-192,1-25 32,0 0-32,-1-25-96,-24-24-64,-25-25 32,-24 0-320,-25 0-225,0-25 513,-25 0 192,-73-49-224,-1-24-64,-24 24 192,-25-25 96,49 25-96,25 0 32,25 50-96,24 24 353,25 0-97,0 0-192,50 74-32,24 0 96,24 24 96,26-24-128,-26 25 0,26-25-32,-26-25 0,1 25-32,-25-49-160,-25-1-160,-49-24-128,0 0 95,0 0 353,-49-74-160,-50 25-192,0-50 192,-24 1-481,49-1-800,-24 25-3268</inkml:trace>
  <inkml:trace contextRef="#ctx0" brushRef="#br0" timeOffset="-522562.5375">5623 10654 384,'-148'0'321,"49"0"-481,25 0-353,50 0 481,24 25 64,0-25 288,24 0-576,100 24 160</inkml:trace>
  <inkml:trace contextRef="#ctx0" brushRef="#br0" timeOffset="-522223.5383">5672 10605 4708,'-345'0'353,"49"0"-609,49 0 480,75 0 577,73 0 95,25 0-223,50 0-353,24 0 65,0 0-770,74 0 1,49 0 192,49 0 128,50 0-96,50 0-417,24 0-32,49 0-159,25 0 447,-25-25 161,0 0-96,0-24-224,-49 24-417,-24 25-1858</inkml:trace>
  <inkml:trace contextRef="#ctx0" brushRef="#br0" timeOffset="-521972.5338">6289 10580 3780,'-395'0'3363,"1"0"-3171,48 0-673,50 0 578,50 0 127,73 0 192,50 25-224,74-1-64,24-24-31,25 0 223,49 0-1025,50 0 577,74 0 224,48 25-64,26-25 96,74 0-128,49 0 32,-25-25-32,25 1-800,-50-1 447,-24-24 161,-25 24-416,-49 0-1955</inkml:trace>
  <inkml:trace contextRef="#ctx0" brushRef="#br0" timeOffset="-521797.5297">5278 10531 2370,'-395'24'2627,"50"-24"928,24 25-4996,75 0-994,48-25 2179,50 24 320,74-24-128,74 0-64,0 0-224,74 0-2179</inkml:trace>
  <inkml:trace contextRef="#ctx0" brushRef="#br0" timeOffset="-520959.392">11591 10210 1217,'148'0'128,"0"0"-64,24 0-32,-24 0-32,-49 25-32</inkml:trace>
  <inkml:trace contextRef="#ctx0" brushRef="#br0" timeOffset="-520735.8911">11023 10235 3075,'-73'0'3203,"23"0"-2146,50 0-801,0 0 0,25 0-384,49 0 256,74 0-31,0 0-65,74 0-32,24 0 32,26 0-32,-1 0 32,25 0-32,-50-25-193,-24 0-735,-24 25-1186,-50-24-2114</inkml:trace>
  <inkml:trace contextRef="#ctx0" brushRef="#br0" timeOffset="-520499.8786">11393 10161 4965,'-172'24'3363,"24"1"-3011,74-25-224,25 0-128,24 0 160,25 0-95,0 0-546,74 0 321,74 0 224,24 0-64,50 0 0,74 0 0,0 0-128,0 0-801,0-25-128,0 25-256,-74-24-1154</inkml:trace>
  <inkml:trace contextRef="#ctx0" brushRef="#br0" timeOffset="-519079.877">6807 11862 128,'-25'25'417,"25"-25"-514,0 0-31,25 0-192,73-49 320,26-1 0</inkml:trace>
  <inkml:trace contextRef="#ctx0" brushRef="#br0" timeOffset="-518834.8816">8410 11344 1121,'123'-49'2210,"-49"24"-1761,-50 25-738,-24 0-447,-49 25 1152,-99 24-128,-74 1-1345,-49 48-1345</inkml:trace>
  <inkml:trace contextRef="#ctx0" brushRef="#br0" timeOffset="-518576.3591">7029 11764 641,'-272'98'1697,"1"-24"-704,74-24 256,24 23-512,50-48 192,49 0-256,74-25-257,0 0-224,98-25-800,50-24-33,25-25 385,49 0-161,0-25-480,49 1-224,0-1 1025,25 0 481,-24 1 31,24 24-256,-74 0 64,-50 24-63,-73 26-578,-50 24-1248,-49 0 479,-74 24 1058,-99 26 321,-73 48-322,-50-24-671,-25 25 127,-24 0 1089,0-1 545,24 1 0,50 0 513,24-50-1,50 0-256,49 0-448,74-24-161,50-25-479,24 0-161,49 0-1858,74-25 1057,50-24 256,24 0-63,25-25-1090,0 25-608</inkml:trace>
  <inkml:trace contextRef="#ctx0" brushRef="#br0" timeOffset="-518402.3516">8163 11369 1313,'173'-74'1538,"-75"49"-1827,-73 25-1632,-25 0 1440,-173 50 1474,-49 24-1249</inkml:trace>
  <inkml:trace contextRef="#ctx0" brushRef="#br0" timeOffset="-518401.3516">6683 11788 2018,'-345'74'1441,"24"0"-480,75 0-480,49-25-97,49-24 161,98-25-513,50 0-353,25 0-2594</inkml:trace>
  <inkml:trace contextRef="#ctx0" brushRef="#br0" timeOffset="-517605.5472">10851 11196 160,'-99'0'9193,"75"-24"-8745,24 24-1633,49 0 513,74 49 928,25 0 512,99 1-447,-1 24-257,50-25 0,25 0 64,-25-24-160,-50 0-128,-48-1-545,-50 1-544,-50 0-609,-73-25 577,-25 0 256,-49 0 1153,-75 0-224,-48-25-192,-75 0 480,-24-24 288,-25-25-159,-25-25-193,50 1 448,24 24 161,50 0-192,74 24 351,49 50 258,74 0-354,0 0-511,0 25-385,123 24 96,25 1 0,49 24 0,75 24 32,48 1 64,26 0-32,23-1-160,-23-24-129,-50-24-1184,-25 24-1410,-74-50-1825</inkml:trace>
  <inkml:trace contextRef="#ctx0" brushRef="#br0" timeOffset="-517363.54">10752 11098 5093,'-24'0'865,"24"0"-1026,74 0-415,49 49 736,74 0 513,74 50-513,75 0-160,24-1 32,49 26-64,0-26-32,-24 1-769,-26-25-1473</inkml:trace>
  <inkml:trace contextRef="#ctx0" brushRef="#br0" timeOffset="-515792.5074">10062 11665 961,'0'74'544,"24"25"-255,-24 24 63,25 0 128,-25-24 321,0 24-480,0-24-225,0-1-128,0-24-449,0-24-448,0-26-224</inkml:trace>
  <inkml:trace contextRef="#ctx0" brushRef="#br0" timeOffset="-515541.1767">9889 11690 4004,'0'-25'2050,"0"25"-993,0 0 224,0 0 192,0 49-1248,25 25 95,49 50-288,-25 23-513,25 26-992,25 0-32,-25-1-513,-25 1-1153</inkml:trace>
  <inkml:trace contextRef="#ctx0" brushRef="#br0" timeOffset="-515373.0999">9988 11468 2626,'0'74'3075,"0"24"-2979,24 75-576,75 24 128,24 50-193,-24 24-1665</inkml:trace>
  <inkml:trace contextRef="#ctx0" brushRef="#br0" timeOffset="-514850.8118">10160 11616 993,'0'98'3491,"0"50"-2946,50 49-577,48 75-192,1-1-65,0 25-191,-25-25-449,0 0-1153</inkml:trace>
  <inkml:trace contextRef="#ctx0" brushRef="#br0" timeOffset="-514610.3448">9988 11517 192,'0'0'7079,"-25"25"-5317,25 73-1794,25 50 32,73 74 0,26 25 64,24 49-128,0 0-1314,0 0-448,-50-1-1088</inkml:trace>
  <inkml:trace contextRef="#ctx0" brushRef="#br0" timeOffset="-514377.3448">9988 11788 1217,'98'247'352,"1"24"-608</inkml:trace>
  <inkml:trace contextRef="#ctx0" brushRef="#br0" timeOffset="-511243.5687">7768 9174 545</inkml:trace>
  <inkml:trace contextRef="#ctx0" brushRef="#br0" timeOffset="-510989.0696">7768 9174 6470,'0'0'2851,"0"0"-2050,0 0-129,-24 0 65,-1 50-449,0-1-288,1 50 0,24-25-128,-25 49-64,25-49-449,0 24-928,0-48-737,0-1-1506</inkml:trace>
  <inkml:trace contextRef="#ctx0" brushRef="#br0" timeOffset="-510809.5675">8040 8977 8136,'-25'0'2082,"-24"25"-1794,49 24-64,-50 0 96,26 50 1,-26 0-129,26-1-96,24 1 0,-25 24-64,25-24-128,0-25-513,0 0-544,0-25-1473,0-24-1218</inkml:trace>
  <inkml:trace contextRef="#ctx0" brushRef="#br0" timeOffset="-510478.7742">8015 9002 5285,'-49'0'1826,"24"0"-961,-24 0 448,-1 24-416,1 26-417,0 24-64,24 24 161,0 26-97,25 23-255,0-23-193,0 24-96,0-25-481,0 0-1024,50-24-1666,-1-50-801</inkml:trace>
  <inkml:trace contextRef="#ctx0" brushRef="#br0" timeOffset="-510264.0007">7719 9051 2883,'-74'25'4932,"-25"49"-3650,75 24-674,-1 1-191,25 49-289,0 24-160,0 26-1121,25-26-641,49 1-1826</inkml:trace>
  <inkml:trace contextRef="#ctx0" brushRef="#br0" timeOffset="-300431.4104">17115 6314 0</inkml:trace>
  <inkml:trace contextRef="#ctx0" brushRef="#br0" timeOffset="-300250.9532">17115 6314 4068,'0'0'2274,"0"0"-2082,0 24-192,0 1 96,0 24 193,0 1 95,24-1-192,-24 0 32,0 25-32,0-24-95,0 24-65,0 0-32,0-25-32,-24 0-129,-1 0-735,0 1-866,1-26-1890</inkml:trace>
  <inkml:trace contextRef="#ctx0" brushRef="#br0" timeOffset="-299962.3984">17213 6190 1185,'0'0'3203,"0"0"-1665,0 0-577,0 25-321,0 24 289,0-24-320,0 24-321,0 1 64,0 24-160,0 0-160,0-25-32,25 25 64,-25 0-96,0-25 64,0 25-64,0 0 0,0-25-160,0 1-1153,0-1-289,0-24-2113</inkml:trace>
  <inkml:trace contextRef="#ctx0" brushRef="#br0" timeOffset="-299626.4698">17164 6314 705,'0'0'3747,"0"24"-2369,0 26-1122,0 24 0,0 0 128,0 0 97,0 24-97,0 1-224,0 0-64,-25-1-32,25-24-31,-24 0-162,-1 0-543,25-25-321,0-24-1506</inkml:trace>
  <inkml:trace contextRef="#ctx0" brushRef="#br0" timeOffset="-299347.8587">17090 6289 1826,'0'0'2979,"0"25"-1954,0 24-929,-25 25 192,25 0 224,0 25 65,0 24-353,0-24-128,0-1-32,0 1-64,0-25-96,0-25 32,0 0-320,0-24-225,0-25-320,0 0-576,0 0-449,0-74 417</inkml:trace>
  <inkml:trace contextRef="#ctx0" brushRef="#br0" timeOffset="-299059.4475">17189 6338 1537,'0'0'4581,"0"50"-3652,0 24-897,0 24 96,0 26 192,0-1 129,0 0-257,0 0-96,0-49-128,0 0 0,0-24-32,0-26-353,0-24-448,0 0-768,0-24 672,0-50-96,0 0-1986</inkml:trace>
  <inkml:trace contextRef="#ctx0" brushRef="#br0" timeOffset="-298814.4203">17139 6462 3203,'-24'98'1249,"-1"26"-1057,25 24 385,0-25-65,0-25-223,0 1-193,0 0-96,0-50-64,0-24-128,25-25-545,-25 0-1409,0-50 224</inkml:trace>
  <inkml:trace contextRef="#ctx0" brushRef="#br0" timeOffset="-298575.8985">17090 6782 1153,'0'124'2274,"0"-1"-1441,0 0-577,0-49-256,25 0-256,-1-49-673,1-1-1249</inkml:trace>
  <inkml:trace contextRef="#ctx0" brushRef="#br0" timeOffset="-298413.8146">17263 6536 192,'0'98'-192,"0"26"3811,0-1-3010,0-25-577,0 1 384,0-25 129,0 0-289,0-49-192,0-25-320,0 0-1378,0-50 1410,24-24-1153</inkml:trace>
  <inkml:trace contextRef="#ctx0" brushRef="#br0" timeOffset="-298255.2967">17238 6388 833,'0'98'3235,"-25"26"-2402,25 24-449,-24 0 257,24-25-1,0-25-127,0-24 31,0-24-352,24-26-224,1-24-480,0 0 288,-1-74-129,-24 0-608,25-49-896,-25 0-1122</inkml:trace>
  <inkml:trace contextRef="#ctx0" brushRef="#br0" timeOffset="-298057.2975">17238 6289 1121,'-25'49'1730,"25"1"-1346,-49 48 801,49 26 64,-25 24-832,25-25-129,0 25 192,0-50-191,0 1 63,0-50-32,0-24-352,0 0-160,25-25-192,0-74 320,-1 0-192,-24-50-1346,0 1 161,0-25-866,0 25 1090,0-25 897</inkml:trace>
  <inkml:trace contextRef="#ctx0" brushRef="#br0" timeOffset="-297799.6843">17238 6289 384,'-148'-25'1794,"123"50"192,1 49-1698,-1 49 257,25 25 288,-25 0-385,25 0-96,0 0 193,0-25-257,25-49-128,24 0-160,1-49-320,-1-25-449,0-25-672,-24-49-897</inkml:trace>
  <inkml:trace contextRef="#ctx0" brushRef="#br0" timeOffset="-297602.6666">17189 7103 1730,'0'0'64,"0"24"-609,49 26 513,25-26 0,0 26-96,0-26-801</inkml:trace>
  <inkml:trace contextRef="#ctx0" brushRef="#br0" timeOffset="-296217.9593">17263 7201 1185,'0'0'1409,"0"0"-928,0 0-385,24 50-96,26-1 32,23-24 32,1 24-64,25 0 64,0-24-32,-1 24 32,1-24-32,-25 0 0,-25-1-32,-24-24-128,-25 25-160,0-25 224,0 0 224,-49-25-96,-75 1-288,1-26 64,-25 1 352,25 0 96,0-25-64,24 24 449,25 1 0,25 24 159,24 25 386,25 0-258,0 0-831,0 25-65,25 24 0,73 1 32,-24-1-32,49 0-32,1 25 0,24-24 32,-25-1-128,-24-24 64,24-1 64,-24 1-128,-50 0 32,-24-25 0,-25 24-96,0-24 32,0-24 96,-99-1 32,0-24-353,-24-25 257,-25 0 128,0 0 129,49 0-97,1 24 64,24 26 448,49-1 161,1 25-192,-1 0-193,25 0-512,0 25 96,25 24 0,49 0 32,-1 25-32,26-24 32,24 24 0,1-25-64,-1 0-64,-24-24-97,-25 24-223,0-49-97,-50 0-95,-24 0 159,0 0 257,0 0 352,-98-24-96,-1-50-32,-49 24 64,0-24-64,25 0 257,24 0-33,25 25-96,25 0 192,24 49 161,1 0 223,24 0-511,0 24-322,24 1 33,50 49 128,0-25-32,25 25 0,24-24-32,0 24 0,-24-25-160,24 0-160,-49-24-161,-24 0 33,-26-25-33,-24 0 193,0 0 288,-49 0 0,-50-50-32,-24 1-32,0-25 128,-1-25 96,1 25 32,24 0 0,50 25 1,0 24-1,49 1 192,0 24 160,0 0-576,0 24-160,25 26 192,48 24 96,26-25-96,24 25 32,1 0-32,-1-25 32,0-24-32,-49 24-256,0-49-193,-49 25 33,-25-25 192,0 0 384,-74-25-64,-49 1-96,-25-50 64,0 0 32,24-25 320,1 25-31,49 0-129,0 25-96,25 49 96,49 0 257,0 0-481,0 24-321,25 26 257,24 24 64,49-25 0,1 25-224,0-25-577,49 1 97,-50-1-321,1 0-1185,-25-24-1186</inkml:trace>
  <inkml:trace contextRef="#ctx0" brushRef="#br0" timeOffset="-294983.005">17337 6659 897,'-25'123'480,"25"-24"-480,0-1-64,0-48-64,0-1-128,0-24 64,0-25 64</inkml:trace>
  <inkml:trace contextRef="#ctx0" brushRef="#br0" timeOffset="-294736.1274">17361 6930 0,'25'99'128,"-1"-25"-224,-24-25 96,25-49-32,-25 0 32</inkml:trace>
  <inkml:trace contextRef="#ctx0" brushRef="#br0" timeOffset="-294482.5344">17312 6437 32,'0'123'-32,"25"1"160,-1 24 64,1-25-160,-1 0 385,26-49 640,-26 0-737,1-25-640,0-49-1186</inkml:trace>
  <inkml:trace contextRef="#ctx0" brushRef="#br0" timeOffset="-294235.2227">17312 6634 448,'49'124'449,"25"24"-289,0-25-96,25-25-128,-25 1-481</inkml:trace>
  <inkml:trace contextRef="#ctx0" brushRef="#br0" timeOffset="-293994.7716">17213 6412 96,'0'0'64,"0"0"1410,0 25 159,0 24-1409,25 50 641,24 0-32,50 24-289,-1 25-447,26 0-130,24 24 33,-25-48-320,25-1-865,-49-24-352,-1-25-161</inkml:trace>
  <inkml:trace contextRef="#ctx0" brushRef="#br0" timeOffset="-293765.7582">17460 6782 609,'-74'-98'800,"0"48"193,49 26 449,1 24-449,24 0 32,0 0-321,0 49-640,24 25 0,50 0-96,49 49 32,25 0 0,25 25-128,24-24-256,-24-26-65,24 1-383,-24-25 191,-50-25-576,0-24-128,-49 0 127</inkml:trace>
  <inkml:trace contextRef="#ctx0" brushRef="#br0" timeOffset="-293516.1241">17904 7226 2338,'-148'-49'1922,"49"24"-1089,0 0-193,25-24-447,25 24-161,0-24-385,24 24-63,1-24-129,-1 0 161,25 24 64,0 1 128,0 24 63,0 0-31,0 0-737,49 24 577,25 26 352,0 48-64,49 1-480,25 24-417</inkml:trace>
  <inkml:trace contextRef="#ctx0" brushRef="#br0" timeOffset="-293313.5956">17583 7053 1954,'-74'-49'384,"0"-25"-448,25 25 128,24 0-192,-24-25-416,24 24 223,1 1-127,24 0-449</inkml:trace>
  <inkml:trace contextRef="#ctx0" brushRef="#br0" timeOffset="-292967.6782">18397 7522 512,'-99'-25'705,"-24"-24"-192,-25-25 383,25-25-63,-25 1-673,24-1-31,26 0-65,24-24-96,0 49-129,25 0-639,24 0 191,0 25-352,1 24 289,24-24 95</inkml:trace>
  <inkml:trace contextRef="#ctx0" brushRef="#br0" timeOffset="-292497.1674">17978 7127 993,'-198'-49'1281,"26"0"-352,24-1-384,25 1-1,24 0-192,25 24-159,25 1-65,24 24-128,0 0 0,25-25 32,0 25-64,0 0-353,25 25 193,49-1 160,74 50 64,0-25-32,49 25-32,25 0-96,49-24 64,1-1 0,23-24 64,-48-1-32,0-24-288,-1 0-1314</inkml:trace>
  <inkml:trace contextRef="#ctx0" brushRef="#br0" timeOffset="-292221.4115">17657 7152 1922,'-49'0'801,"49"0"-353,0-25 32,0 25-191,98-24-353,50 24 128,25 0 96,49 0-32,49 0-128,0 0 32,1 0-64,-26 0-32,-24-25-737,-49 0-1217</inkml:trace>
  <inkml:trace contextRef="#ctx0" brushRef="#br0" timeOffset="-291923.3792">18052 7103 737,'0'0'-289,"74"0"129,24 0 224,75-25 545,0 25-513,48-25 0,1 25-32,0-49 32,-24 24-96,-1-24-512,-24 25-289</inkml:trace>
  <inkml:trace contextRef="#ctx0" brushRef="#br0" timeOffset="-291586.0453">18101 7029 1057,'-123'0'1698,"-1"24"-1282,50-24-352,25 0 449,24 25-257,25-25-160,0 0-128,0 0-256,74 0 320,25 0 32,49-25 288,25 1-64,49-1 257,49-24 95,-25 0-287,50-25-129,-49 0-128,-25 0-128,0 0-1473,-50 0-2403</inkml:trace>
  <inkml:trace contextRef="#ctx0" brushRef="#br0" timeOffset="-291255.7312">17854 6979 897,'-24'0'961,"24"0"-865,0 0-320,0 0-353,74 0 929,49-24-31,0-1 287,75 1 129,-1-26 160,25-24-192,24 25-97,-24-50-256,0 25-352,-24-24-32,-1-1-640,-25 25-738,-24 0-640</inkml:trace>
  <inkml:trace contextRef="#ctx0" brushRef="#br0" timeOffset="-290908.8463">18742 6684 2050,'-123'49'1409,"49"-24"-1024,0 24-257,49-49 160,25 0 32,0 0-127,0 0-610,50 0 417,48-25 160,1-24 289,49 0-1,24-25-128,1-25-31,24 0-161,1 1-64,-1-26-64,-25 1-192,-24 0-545,-24 24-96,-26-24-832,-24 24-610</inkml:trace>
  <inkml:trace contextRef="#ctx0" brushRef="#br0" timeOffset="-290540.2183">19038 6363 2947,'-148'99'448,"0"-1"-832,0-24 224,50-24 96,-1 24 32,25-50 128,25 26 32,49-26-96,0-24-64,0 0-128,0 0-449,24 0 865,50-49 481,25-25-128,49 0-33,0-25-63,49 1-321,0-26 0,-24 1 128,0-25 97,-25 0-97,0 25-160,-25-25-128,0 0-32,-74 0-512,25 25-898,-24-1-127,-26 26-225,-24-26 449</inkml:trace>
  <inkml:trace contextRef="#ctx0" brushRef="#br0" timeOffset="-290132.3379">19433 5968 577,'-124'99'768,"1"24"-576,0-49-160,-1 25 1,26-25-66,-1 0 1,-24-25 97,49 1-98,25-1-479,-1-24 288,26-1 288,-1 1 0,25-25 32,0 0 160,0-25-32,49 1 481,25-50 96,0 24 192,49-48-385,-24-1-31,49-24-65,-25-25 1,25-25-65,-24 25-255,-1-24-193,-24-1-257,-25 25-1056,-25 0-224,0 0-1122</inkml:trace>
  <inkml:trace contextRef="#ctx0" brushRef="#br0" timeOffset="-289948.8203">18767 6314 192,'-124'123'-192</inkml:trace>
  <inkml:trace contextRef="#ctx0" brushRef="#br0" timeOffset="-289657.6531">18200 6807 2979,'74'-74'1473,"24"0"-480,1-49 352,49 24 321,-25-24-673,0-25-513,-24 0-384,-25 0-96,-25 0 65,-24 0-194,0 0-415,-25-25-225,0 1-352,-25 24-480,0 0 255,-24 24 417,24 26-256,1-1 513,24 50-1,-25 0 97,25-1 383,-25 1-159</inkml:trace>
  <inkml:trace contextRef="#ctx0" brushRef="#br0" timeOffset="-289239.8993">18767 5475 448,'0'173'737,"-25"-50"-481,25 25 33,-25-25-65,-24 25-192,0-24-32,0-1 64,-25-24-96,24-1 0,1 1-96,-25-50-225,25 1 33,-1-1 352,1-49 192,24 0-63,25 0 63,0 0-320,0 0-449,0 0 1026,0-49 31,25 24 705,0-49 64,24 25-31,25-50-97,-25 0 224,1 1-608,24-26-225,-25-24-288,-24-24-159,-1-1-129,-24-24-513,0 0-736,-49-25 0,-50 0-193,25 0 385,-24 49 481,-1 1-417,0 48-257,25 26 738,0 24 192,25 49 159,0 0 193,24 1 0,25 24-32</inkml:trace>
  <inkml:trace contextRef="#ctx0" brushRef="#br0" timeOffset="-288721.9884">18175 6659 3395,'25'-74'2435,"-25"0"-1571,0-25 65,0-24 64,0 0-641,-50-25-191,-48 0-1,-1-25-128,-24-24 0,-1 24 128,1-24 32,-25 24-320,0 25 224,25 25-128,0 24-64,-1 50 0,26 0 0,-1-1 64,25 26 64,0 24-32,25 0-64,24 0-96,25 0-97,0 0 33,0 24-256,0 26-161,0-1 161,74 25-97,0 25-288,25-1-704,24 26-1570</inkml:trace>
  <inkml:trace contextRef="#ctx0" brushRef="#br0" timeOffset="-288285.5097">18323 6610 1057,'-99'-99'1890,"1"0"-993,-26-24-161,-48 0 225,-1-25 256,-49-25-288,0 25-640,0-24-161,-24 24-64,-1 24 224,-24 1 289,24 24 95,25 25-384,0 25-63,25 24-1,49 1-32,0 24 32,25 0 225,49 0-193,49 0-160,1 0-96,24 0-288,0 24-161,98 1 161,25 24-96,25 1-321,0-1 225,50 25-385,-1 0-128,25-25-513,24 50 65,1-25-96,24 49 351,-49-24 258,0 24 319</inkml:trace>
  <inkml:trace contextRef="#ctx0" brushRef="#br0" timeOffset="-287849.4416">18200 6536 1249,'-173'-124'1313,"-49"1"-1120,0 0 223,-49-1 449,24 1-321,-49 24-95,0 1 352,0 48 63,-24 1 129,24 25-224,25 24 640,24 0 1,25 0-578,25 49-479,0-25-289,-1 26-1634,26-26 1122,24 1 512,49 0 0,25-1-32,49-24-32,1 0 32,24 0 192,24 0-960,75 0 928,74 0-64,24 0-128,50 0-320,24 0-673,25 0 64,0 0-224,0 25-32,0 24 448,-1 1-192,1 24-1313</inkml:trace>
  <inkml:trace contextRef="#ctx0" brushRef="#br0" timeOffset="-287378.3084">18496 6412 32,'0'0'0,"-74"0"865,-25-24 1441,-24-1-1665,-50 0 544,-49-24 416,0 0-95,-74-1-129,0 1-736,-24 0-161,-26 24 193,1 0 352,0 25-289,24 25 97,1 0-320,24-1 95,25 26-127,24-26-33,25 26-224,25-1-128,24 0-64,50 1-96,24-26 96,25 1 0,25 0 0,49-25 0,0 0-32,0 0-352,25 0 128,98 0 352,25-50-128,24 26-288,75-1-769,24-24 96,25 24-256,49 0 352,-24 1 64,24 24 225,1 0-225,-1 0-544,-25 24-801,-24-24-481</inkml:trace>
  <inkml:trace contextRef="#ctx0" brushRef="#br0" timeOffset="-287117.4678">18150 6363 833,'-148'0'1121,"-24"0"0,-50 0 416,-49 0 1,-50 0-161,-24 0 225,-50 25-97,-24-1-128,0 26-864,24 24 608,1 0-384,73 24-161,50-24-352,49 25-160,74 24-160,49-24-544,25 24-2083,25 0-2081</inkml:trace>
  <inkml:trace contextRef="#ctx0" brushRef="#br0" timeOffset="-257422.8072">19531 11936 1217,'-24'-24'833,"-1"24"-737,25 0-32,-25-25 64,25 25 64,-24-25-96,24 25 33,-50 0-33,50-24 96,-24 24 577,24 0-97,-25 0-319,0 0-97,1 0 96,-26 0 129,1 0-65,24 0-224,1 0-160,-26 0-32,26 0 64,-1 0-64,0 0 0,1 0 32,24 0-32,-25 0 32,0 0 0,1 0 129,24 24 95,-25-24-192,0 0 0,25 25-64,-24-25 0,24 25 32,0-25-32,0 0 32,0 24-32,0-24 64,0 0-64,0 25 64,0-25-32,0 25-32,0-25 32,0 24-32,0-24 64,24 25-32,1-1 32,-25-24-128,25 0 160,-1 25-96,1-25 32,-25 25-32,25-25 0,-1 0-160,1 24 192,0-24 32,-1 0-32,1 25 0,24-25-32,-49 0 0,25 0 0,0 0 32,-1 0-32,1 25-32,0-25-96,-1 0 224,-24 0-96,25 0 0,0 0 0,-1 24 32,26-24-96,-26 0 0,1 0-32,-25 25 32,25-25 0,-25 0-128,24 0 96,-24 0-96,25 0-1,-25 0-255,25 0-97,-1 0 225,-24 0 288,25 0 32,0 0-64,-25 0-64,24 0-32,-24-25 32,0 25-97,25 0-800,-25 0-288,0 0 352,0 0 321,25-24 95,-25 24 353</inkml:trace>
  <inkml:trace contextRef="#ctx0" brushRef="#br0" timeOffset="-256525.9989">19704 12158 1858,'-49'25'736,"24"-25"-575,0 0 575,1 0 225,-1 0-640,-24 0-129,-1 0 128,26 0 64,-50 0-31,49 0-33,-24 0 64,-1 0-159,-24 0-33,50-25 0,-26 25-64,1-25-192,0 1 192,24 24-128,0-25-32,-24 0 0,24 1-160,1-1 32,-1 1-32,25 24 127,-25-25-159,25 0-192,0 25 288,0-24-128,0-1-289,0 25-160,0-25 225,0 25 256,25-24-225,0 24 193,-1 0 64,26 0 0,-26 0 128,26 0 64,-1 0 32,0 0-32,1 0 0,-26 0 32,50 0 0,-24 0-32,-26 0 32,26 0-32,-26 24 0,26-24-32,-26 0-32,1 0-225,-25 0-511,25 0-257,-25 0 448,0 0 609,24 0 0,-24 0 0,0 0 0,25 0 0,-25 0 0,0 0 0,0 0 0,25 25 32,-25-25 32,0 0-64,0 0 32,0 0 64,0 0 96,0 0 193,0 0 63,0 0-95,24 0-321,-24 25-32,0-25 32,25 0-32,-25 0 64,25 0 0,-25 0-32,24 24 64,-24-24 32,0 0 192,0 0-160,25 0-96,-25 0-64,0 0 32,0 0-32,0 0-32,0 0-352,0 0-96,0 0 127,0 0 97,-25 0 32,-24 0-161</inkml:trace>
  <inkml:trace contextRef="#ctx0" brushRef="#br0" timeOffset="-255911.4304">19605 11961 2114,'0'0'512,"0"0"65,0 0 448,50-25 32,-1 1-545,0-1-255,1 0 31,24 1 0,-25-26-64,0 26-95,0-1-65,1 0-32,-26 1-192,1 24-385,-25 0-224,0 0-448,0 0-769,-25 0 321</inkml:trace>
  <inkml:trace contextRef="#ctx0" brushRef="#br0" timeOffset="-255701.9042">19605 11961 224,'0'-25'1410,"0"50"-97,0-25-160,0 0-384,0 0-609,0 0 416,25-25-63,24 1-1,1-1-159,24 0 63,0-24-64,24 0-159,-24 24-129,-25-24 32,25-1-96,-24 1-96,-1 24-225,0 1-704,-24-1-448,0 0-961</inkml:trace>
  <inkml:trace contextRef="#ctx0" brushRef="#br0" timeOffset="-255152.3451">19605 12059 545,'0'0'960,"0"0"-928,0 0 0,0 0 1,0 0-642</inkml:trace>
  <inkml:trace contextRef="#ctx0" brushRef="#br0" timeOffset="-254853.8158">19605 12059 1505,'0'50'769,"25"-50"288,0-25 417,-1 25-578,26-25-351,24 1-353,-25-1-64,0 25-32,25-24-96,0-1 32,-25 0 0,-24 1-32,49 24-64,-49-25-256,24 25-353,-24-25-832,-25 25-321,0 0 417,0 0 480</inkml:trace>
  <inkml:trace contextRef="#ctx0" brushRef="#br0" timeOffset="-253981.2071">19753 12059 32,'0'0'2594,"0"0"-1729,0 0 320,0 0-320,0 0-576,0 0-225,0 0 96,0 0 160,50-24 289,-1-1-1,0 25-159,25-24 63,0-1-256,-25 0-160,25 1-32,0-1-64,0 0 33,-24 1-162,-26 24-287,1-25-129,0 25 33,-25 0 224,24 0 224,-24 0 64,0 0 32,0 0-64,0 0-161,-24 0-319,-1 0 64,-24 0 63,-1 25 97,-24-1 192,25 1 32,0 0 128,24-25 224,0 24 161,1-24 31,24 0-32,0 0-63,0 0-289,0 0 32,24 0 481,1 0-417,49-24-32,-49 24-64,24-25 0,0 0 64,1 25 0,-1-24-128,-24-1 65,24 25-65,-24-25-32,-1 25 32,-24-24 0,25 24-32,0-25 32,-1 25-32,-24-25 0,25 25 0,-25-24 64,0 24-160,0-25 128,0 0-64,0 25-32,0-24-289,0 24-191,0 0-97,0 0 33,0 0 63,0 0 65,0 0 287,0 0-31,0 0 0,0 0 64,25 0 192,-25 24-32,0-24 0,0 25 0,0-25 32,0 0 160,0 25 160,0-25 65,0 0-1,0 0 65,0 0 63,0 0-160,-25-25-191,25 25-193,0-25 0,0 1 0,0-1-64,0 0-65,0 25-63,0 0-128,0 0-32,0 0-161,0 0-159,0 0-97,0 0-288,0 25-961</inkml:trace>
  <inkml:trace contextRef="#ctx0" brushRef="#br0" timeOffset="-250625.2713">20148 11517 128,'24'0'1089,"1"-25"-320,24 1 128,-24 24-129,24-25-447,-24 0-257,0 1 64,24 24-64,-24-25-64,24 0 0,0 25 32,1-24-32,-26-1 0,26 25 0,-26-25 0,26 1 0,-26-1 0,1 25-256,-25-25-289,25 25-320,-1 0-1120</inkml:trace>
  <inkml:trace contextRef="#ctx0" brushRef="#br0" timeOffset="-248749.4753">20222 11542 609,'0'24'448,"0"-24"97,0 0 383,0 0 1,0 0 96,0 0-288,0 0 320,0 0-64,0 0 0,0 0 0,24-24-225,-24 24-223,25-25 32,24 25-385,-24-25 0,24-24-96,25 24-32,0-24 0,0 0-64,0-1 0,0 1 32,25 24-64,0-24 64,-25 0-64,0 24-192,-1 0-737,-23 1-192,-1 24-545,-24-25 321,-25 25 0,0 0 384,0 0-320,0 0 63,0 0 610,-25 25-129</inkml:trace>
  <inkml:trace contextRef="#ctx0" brushRef="#br0" timeOffset="-248501.1182">20641 11320 512,'-49'24'609,"-1"1"128,1-25-129,24 25-31,1-25 384,24 0-64,0 0-257,0 0-95,0 0-193,0 0-160,0 0 289,0 0 95,24 0-223,26-25 63,24-24-32,0 24-191,0-24-161,24 24-32,-24-24-353,0 24-864,0 0-961,-49 1-2851</inkml:trace>
  <inkml:trace contextRef="#ctx0" brushRef="#br0" timeOffset="-248054.9206">20616 11542 1217,'0'0'449,"0"0"608,25 0-225,24 0-31,1-25-256,24 0-161,-25 1-160,50-26-32,-25 26-160,0-1-32,-1 0 0,1-24-416,-24 49-897,-1-25-1794</inkml:trace>
  <inkml:trace contextRef="#ctx0" brushRef="#br0" timeOffset="-247797.8597">20740 11542 384,'-25'24'961,"25"-24"449,0 0-289,0 0-513,0 0-640,0 0 192,0 0 609,25 0 128,49-24-224,-25-1 159,50 0-63,-1-24-288,1 24-161,24-24-32,-24 0-256,24-1 0,-49 26-64,25-26-673,-50 26-992,-24 24-577,-1 0-1057</inkml:trace>
  <inkml:trace contextRef="#ctx0" brushRef="#br0" timeOffset="-247551.1565">20764 11517 288,'0'0'513,"0"0"-417,25 0 865,24 0-225,50 0-255,0-25-129,-1-24 1,1 24-161,24 1 64,-24-26-192,-1 26 0,1-26-32,-50 50-128,-24-24-641,0 24-2402</inkml:trace>
  <inkml:trace contextRef="#ctx0" brushRef="#br0" timeOffset="-246915.9695">21677 11246 2562,'24'-25'1506,"26"0"-97,-1 1-96,-24-1-352,49 0-608,-25 1-289,0-1-32,1 0-96,-1-24-481,-24 24-288,24 1-448,-24-1-833,-25-24 288,24 49 289</inkml:trace>
  <inkml:trace contextRef="#ctx0" brushRef="#br0" timeOffset="-246613.9774">22195 10826 609,'0'0'448,"-25"50"-256,25-26 64,-25 1 353,25 0-129,-24-1-191,24 1-1,-25 0 481,0-1-33,-24-24-383,0 25-257,-1 0-32,1-1 32,24 1 32,-24-25-96,24 25-32,1-25 32,-1 0-32,25 0 0,0 0 0,0 0 0,0 0-192,0 0 128,0 0 544,25 0-127,24-25-161,0 0-96,25 1-64,0-1-32,-24-24-32,24 24-1185,-25 0-1378</inkml:trace>
  <inkml:trace contextRef="#ctx0" brushRef="#br0" timeOffset="-245558.5867">21504 11295 705,'0'0'961,"0"0"-449,0 25 33,0-1 383,0 26-127,0-26-480,0 1-65,0 0-160,0-1 64,0 1-64,0-25-32,0 0-96,0 0-256,0 0-865,0 0-1153</inkml:trace>
  <inkml:trace contextRef="#ctx0" brushRef="#br0" timeOffset="-245310.2316">21529 11344 128,'0'0'1538,"0"0"-193,0 0 0,0 0-416,0 0-417,0 25-159,0 0 31,0 24 161,0-24-225,0-1-128,0 26-96,0-26-64,0 1 0,0 0-64,0-1 0,0-24-256,0 0-673,0 0-769,0 0-1056</inkml:trace>
  <inkml:trace contextRef="#ctx0" brushRef="#br0" timeOffset="-245136.5981">21553 11394 1826,'0'0'1249,"0"0"160,0 0-576,0 24-417,0 1-127,0 0-225,0 24-64,0 0 32,0-24 0,0 24-32,0-24 0,25 0 0,-25-1 0,0-24-224,25 0-577,-25 0-1281</inkml:trace>
  <inkml:trace contextRef="#ctx0" brushRef="#br0" timeOffset="-244342.3914">22071 11147 288,'0'0'769,"0"0"160,0 0-481,0 0-127,0 25-129,0-25-160,-24 24-32,24 1-96,-50 0-64,26 24-577,-1-24-352</inkml:trace>
  <inkml:trace contextRef="#ctx0" brushRef="#br0" timeOffset="-244009.3652">22195 11073 2594,'-25'25'1186,"0"-1"-962,1 1 480,24 0 1,-25-1-417,25 26-159,-49-26 127,24 26 0,0-1 32,-24-24 129,24-1-65,1 26-128,-1-50-64,25 24-160,-25-24 32,25 0-352,0 0-513,0 0-1153,0 0-1024</inkml:trace>
  <inkml:trace contextRef="#ctx0" brushRef="#br0" timeOffset="-243737.387">22121 11122 705,'0'50'2114,"-25"-26"-1121,-24 26 224,24 24-96,-24-25-545,24 25-159,0-25 31,1 1-63,-1-1-161,0 0 32,25-49-160,0 25-96,0-25 0,0 0-544,0 0-1026,0 0 1026,0-25-65,25-24-864,0 0-1026</inkml:trace>
  <inkml:trace contextRef="#ctx0" brushRef="#br0" timeOffset="-243493.869">22047 11270 128,'0'0'1121,"0"0"289,0 0 95,0 25-800,0 0-577,0 24 0,-25 0 32,-24 1-128,24-1 32,0 0-32,1 1 160,-1-1 289,0-24-289,25-1-128,0-24 32,0 0-96,0 0-64,0 0-352,0-24 159,0-1-671,25-24 31,0 24-513,24-24-63,-24-1 576,-1 1 801</inkml:trace>
  <inkml:trace contextRef="#ctx0" brushRef="#br0" timeOffset="-243323.8486">21899 11665 0,'0'25'545,"-25"-1"-97,25-24-96,0 0-288,0 0-224,0 0-737</inkml:trace>
  <inkml:trace contextRef="#ctx0" brushRef="#br0" timeOffset="-243096.6967">21899 11665 128,'-74'99'64,"74"-99"-64,0 24 32,0-24-32,-25 0-32,25 0-128,0 0 128,0 0 32</inkml:trace>
  <inkml:trace contextRef="#ctx0" brushRef="#br0" timeOffset="-242853.0182">21849 11739 0,'0'0'897,"0"0"-801,0 25 96,-24-25 32,24 0-96,0 24-128,0-24-160,0 0-640</inkml:trace>
  <inkml:trace contextRef="#ctx0" brushRef="#br0" timeOffset="-242549.3171">21849 11739 32,'50'123'64,"-26"-98"-160</inkml:trace>
  <inkml:trace contextRef="#ctx0" brushRef="#br0" timeOffset="-242370.5746">21899 11764 448,'0'0'1794,"0"0"-1025,0 0 160,0 0-161,0 0-287,0 0-289,24 24-160,1 1 64,0-25 96,-1 25-63,-24-1-65,25-24 96,-25 25 288,25 0-224,-25-25-31,24 24-129,-24 1 32,25-25-64,-25 25-32,0-1 0,0 1 0,0-1 0,0-24-32,25 25 32,-25 0 0,0-1 32,0-24-32,0 25 0,0-25 0,0 0 0,0 0 0,0 0-160,0 25-577,0-25-384,0 0-737,0 0-1281</inkml:trace>
  <inkml:trace contextRef="#ctx0" brushRef="#br0" timeOffset="-241917.9455">21504 11788 577,'0'0'192,"0"0"-128,0 25-64,0-25-609</inkml:trace>
  <inkml:trace contextRef="#ctx0" brushRef="#br0" timeOffset="-241667.1381">21504 11788 416,'25'0'481,"-25"25"-385,0-25 352,0 25-31,0-1-321,0-24-128,0 25-545,24-25-384</inkml:trace>
  <inkml:trace contextRef="#ctx0" brushRef="#br0" timeOffset="-241418.6123">21529 11764 641,'0'0'704,"-25"0"417,25 24 225,0 1-770,0 0-320,0-1-127,0 1-33,25 0 0,-1-1 0,-24 1-64,25-25-32,0 25 32,-1-1-128,1-24-865,-25 0-1153</inkml:trace>
  <inkml:trace contextRef="#ctx0" brushRef="#br0" timeOffset="-241168.8244">21603 11862 1666,'0'0'736,"0"25"-351,0 0-1,0-25-96,0 49-192,49-24-32,-24-1 65,-1 1-1,1-1 0,0 26-32,-1-50-96,1 24-32,0 1-160,-25-25-641,24 0-608</inkml:trace>
  <inkml:trace contextRef="#ctx0" brushRef="#br0" timeOffset="-240855.917">21652 11936 1537,'0'0'1057,"0"0"0,0 0-128,0 0-608,0 0-33,0 25-64,0 0-128,25-1 0,24 1 161,-24-1 127,24 1 32,-24 0-224,-1 24-127,1-49 63,0 25-128,-1-1 32,-24-24-64,25 25-96,-25-25-513,25 25-448,-25-25-545,24 0-704</inkml:trace>
  <inkml:trace contextRef="#ctx0" brushRef="#br0" timeOffset="-240615.7117">21800 12059 160,'0'-24'1506,"0"24"-161,0 0-192,0 0-609,0 0-159,0 0 352,0 24-65,25 1-127,24 24-385,-24-24-64,24 24 0,0-24-96,-24 0 64,0-1-64,-1 1 0,-24-25-64,0 0-416,0 0-97,0 0-224,0 0-320,0 0-352,0-25-865</inkml:trace>
  <inkml:trace contextRef="#ctx0" brushRef="#br0" timeOffset="-236959.4898">19803 11788 1634,'0'0'1761,"0"0"-512,0 0-160,-25 0-352,25 0-353,-25 0-191,25 0 159,-24 0 160,-1 0-95,25 0 31,-25 0 193,1 0-97,-1 0-191,0 0-193,1 0-32,-1 0-32,0 0 96,-24 0-128,24 0 64,1 0-128,-26 0 97,26 0-65,-1-24-32,0 24-96,1 0 192,-26 0-32,26-25-32,-1 25-32,0 0 32,25 0-64,-49-25 32,24 25 0,1 0 0,24 0 0,-25 0 32,0-24-64,1 24-160,-1 0 352,25-25 0,-25 25 32,1-25-160,-1 25-32,25 0 0,-25-24 32,1 24 64,-1-25-96,0 25 0,1-25 0,-1 25 32,0 0-32,25-24 0,-24 24 0,24 0 0,-50 0 32,50 0 128,-24 0-96,24 0 0,-25 0-31,1 0 223,24 0-128,-25 0 32,0 0-64,1 0-64,-1 0 64,0 0-64,25 0 32,-24 0-64,-1 0 64,0 0 0,25 0-32,-24 0-64,24 24 32,0 1 32,-25-25-32,25 25 0,0-25 33,0 24-33,-25-24 0,25 25 192,0-25-160,-24 0 32,-1 25-32,25-25-32,0 24 0,0-24 64,0 25-128,0-25 64,0 25 0,0-1-32,0-24 128,0 25-96,0 0 0,0-25 0,0 24-64,25-24 32,-1 25 32,-24 0-32,25-25 64,0 0-32,-25 24 32,24 1-32,1-25 0,-25 25 0,25-25 64,-25 24-128,24-24 128,1 25-64,0-25 0,-25 24-96,24-24 96,1 25 0,0-25-32,-1 0 64,1 25-32,-25-25 96,24 0-96,1 24-64,0-24 160,-25 25-96,24-25 0,1 25 0,-25-25 0,25 0 0,-1 24 0,1-24 0,-25 0 0,25 25 0,-1-25 0,1 0 32,-25 25-32,25-25 64,-25 0-64,24 24-64,-24-24 64,25 0 64,0 25-128,-25-25-96,24 0 256,1 0-96,0 25 64,-1-25-192,1 0 224,0 0-192,-1 0 224,1 24-64,0-24-32,-1 0 0,1 0-32,24 0 32,-24 25-64,0-25 64,-1 0-32,26 0-64,-26 0 64,1 0 32,0 25-32,-25-25 0,24 0 0,1 0 32,0 0-32,-25 0 0,24 24 64,-24-24-128,25 0 128,-25 0-32,25 0-128,-1 0 96,1 25 0,0-25 64,-25 0-32,24 0-64,1 0 64,-25 0-32,25 0 0,-1 0-32,-24 25 64,25-25-64,-25 0 32,25 0 0,-1 0 32,-24 0-64,25 0 32,24 0 32,-49 0-128,49 0 96,-49 24 0,25-24 64,0 0-64,-25 0 0,24 0 0,-24 0 0,25 0 0,0 0-64,-1 0 128,1 0-64,0 0 0,24 0 0,0 0 0,-24 0 0,24 25 0,-24-25 0,0 0 0,-1 0 0,26 0-64,-50 0 64,24 0-96,1 0-577,-25 0-191,0 0-674,0 0-736,0 0-160,0 0-2467</inkml:trace>
  <inkml:trace contextRef="#ctx0" brushRef="#br0" timeOffset="-235288.8901">19852 11887 2562,'0'0'609,"0"0"0,0 0-33,0 0-63,0 0-1,0 0 225,0 0 96,-25 0 31,25 0-223,-24 0-321,-26 0-31,26 0-33,-26-25 64,26 25-64,-1 0 65,0 0-97,1 0-96,-26-24-96,26 24 64,-1 0 32,-24 0-64,-1 0-64,26-25 0,-1 25 32,0 0-32,25 0 32,-24 0 64,-1-25-64,0 25-32,-24 0 193,24 0-33,1-24 32,-1 24-160,0 0 96,25 0-128,-24-25 64,-1 25-32,25 0-32,-25-25 64,1 25 64,-1 0-31,25 0 95,-25 0 224,1-24-224,-1 24-32,0 0 65,1 0-129,-1-25-64,25 25 0,-25 0 96,1 0-96,-1-25-32,25 25 96,0 0-96,0 0 32,-25 0-32,25 0 0,0 0 32,0 0-64,0-24 32,-24 24 0,24 0-32,0 0 64,-25 0-64,0-25 32,1 25 0,24 0 0,0 0 0,-25 0 0,25-25 0,0 25-32,0 0-160,-24 0 160,24 0 0,0 0 32,-25 0 0,25-24-32,0 24 64,0 0 0,-25 0-64,25 0 32,0 0 0,0 0 0,0 0-96,0 0-225,-24 0 129,24 0 128,-25 0 32,0 0-32,25 0 64,-24-25-32,-1 25 32,0 0 0,25-25 0,-24 25 0,24 0 0,0 0-64,0 0-32,0 0-64,0 0-32,49 0 224,0 0-32,1 25 0,24-25-32,-25 0 64,0 25-32,25-25 0,-25 0 0,1 0 0,24 24-65,-25-24-31,0 0-160,1 0 96,24 25 96,-25-25-128,0 0 192,1 0-96,-1 0-161,0 0 161,1 25 64,-26-25-128,1 0-64,0 0-192,-1 24 255,1-24 129,0 0 0,-25 0-96,24 25-96,1-25-64,0 0 64,-1 0 127,1 0 33,-25 0-192,25 0 0,-25 0-32,24 0-33,1 0-63,-25 0 32,0 0 95,0 0 97,25 0-32,-25 0-96,0 0-1,24 25-95,-24-25-256,0 0 95,0 0-448,0 0-384,0 0 288,0 0 480,0 0 449</inkml:trace>
  <inkml:trace contextRef="#ctx0" brushRef="#br0" timeOffset="-235038.87">19827 11714 0,'0'0'160,"0"0"96,0 0 65,0 0 63,0 0-128,0 0-192,25 0-64,-25 0 161,25 0 63,-25 0 0,24 0-96,-24 0-64,25 0-64,-25 0-32,0 0 64,0 0-32,0 0-64,0 25-256,0-25-321,0 0 161,0 0-129</inkml:trace>
  <inkml:trace contextRef="#ctx0" brushRef="#br0" timeOffset="-234353.8778">19827 11714 416,'-172'25'897,"73"-50"224,25 1-320,-25 24 0,25-25-417,50 25-160,-26 0 33,26 0-161,24 0-96,0 0 64,0 0-64,0 0 0,24 0-160,26 0-65,24 0 33,24 0 352,1 0-128,-25 0-32,0 25-32,0-25-96,-25 24-288,-24-24-65,-25 0-255,0 0 512,0 0 640,-49 0-128,-50 0 289,-24 0 384,-1 0-129,1 0-127,24-24-96,-24-26 127,49 50-191,0-24-417,25 24 32,49 0 0,0 0 32,0 0-159,0 0-162,74 0 65,24 24-96,26 1 160,-1 0 64,25-1-128,-25 1-480,1-25 127,-50 25-608,-25-25 225,-24 0 415,-25 0 289,0 0 192,-74 0 224,-25-25 97,0 0-65,1 1 225,-26-26 512,26 26-641,-1-1-95,50 25-161,24 0-64,25 0-64,0 0-448,0 0-449,49 0-865,25 0-1569</inkml:trace>
  <inkml:trace contextRef="#ctx0" brushRef="#br0" timeOffset="-232968.5156">20172 11912 288,'0'0'0,"0"0"128,50 24 833,-1-24-160,25 25-705,-25-25 32,1 0-96,24 0-64,-25 0 801,-24 25-609,-1-25-128,-24 0-32,0 0 64,-24 0 257,-26 0-321,-24-25 32,0 25 0,0-25 384,25 25 193,0-24 63,49 24-223,-25 0 127,25 0-352,0 0-192,0 0-32,74 0 161,0 24-33,0 1-96,25 0-32,-1-25 0,-24 24 32,0-24-32,-24 0-32,-1 0-32,0 0-545,-49 0 193,0 0 127,-24 0 65,-50 0 160,0 0 64,-25-24 96,0-1 193,25 0-33,25 25 96,24-24-96,1 24 129,24 0-193,0 0-192,0 0-64,49 0 352,25 0 161,0 0-289,0 24-128,0-24 0,0 25-32,-25-25 32,1 25-64,-1-25-353,-49 0-223,0 0 223,0 0 65,-49 0 224,-25 0 64,-50 0 64,26-25 32,-1 0 0,25 1 160,25 24 1,49 0 447,0 0-384,0 0-448,0 0 96,74 24 192,0 1 65,24 0-65,26-25 192,-26 24 96,1-24-31,24 25-65,-24-25-128,-25 0-64,-25 0-64,-24 0-96,-25 0 0,0 0 32,-50 0 0,-48-25-32,24 1-32,-25-1 32,1 0 64,24 1 32,49 24-32,0 0-64,25 0 257,0 0-322,0 24 33,25 1 64,49 0-32,25-1 32,-1 1 32,1-25-160,-1 24 128,26-24 64,-26 0-640,-24 0 288,25 0-962,-50 0-1024</inkml:trace>
  <inkml:trace contextRef="#ctx0" brushRef="#br0" timeOffset="-230909.4658">21726 12306 737,'0'0'672,"0"0"-31,0 0 320,25 0 384,24 0-320,0 0-544,25 0-193,0 0 320,25 0-159,-50 0-257,25 0-192,-24-25 0,-26 25 64,-24 0-224,25 0-449,-25 0-191,0 0-289,0 0-161,-49 0 129,-25 0-96,0 0 1057,0 0 352,0 0 481,24 0 64,1 0 159,24 25 129,1-25-96,24 0-224,0 0-225,0 0 97,0 0-97,24 0-63,26 0 191,24 0 193,0 0 0,24-25-225,-24 1-31,25 24-257,0-25-224,-26 0-64,1 25-64,-24-24-192,-26 24-897,-24 0-257,0 0 193,0 0 256,-24 0 321,-50 0-641,-25 0 448,1 0 641,-1 24-65,0 1 65,25 0 224,0-25 0,0 24 321,50 1 640,24-25-481,0 0-128,0 0 161,0 0-1,24 0-31,50 0 288,0 0-289,0 0-31,25-25 63,0 1-320,24-1-128,0 0-64,-24-24-32,-25 24-64,0 1-416,-25-1-705,0 25-545,-49 0-448,0 0-192,0 0 384</inkml:trace>
  <inkml:trace contextRef="#ctx0" brushRef="#br0" timeOffset="-230654.6058">22244 12232 128,'0'0'609,"0"0"1120,49 0 193,1-25-1121,48 25-385,1-24-288,-25-1-31,24 0 31,-24 1-32,25-1-64,-25 0 0,-25 1-32,-24 24-64,0-25-321,-25 25-447,0 0-386,0 0-383,0 0-193</inkml:trace>
  <inkml:trace contextRef="#ctx0" brushRef="#br0" timeOffset="-230389.2273">23008 12035 833,'25'0'833,"0"-25"224,-1 25-129,26-24 65,-26 24-320,1-25-32,-25 25-65,25 0-127,-1 0-33,-24 0-64,0 0-159,25 0-161,-25 0-32,25 0 32,-25 0-32,0 0 0,0 0-64,24 0 31,-24 0 66,0 0-66,25 0 66,-25 0-66,0 0-31,25 0-384,-25 0-513,0 0-512,0 0-1154</inkml:trace>
  <inkml:trace contextRef="#ctx0" brushRef="#br0" timeOffset="-229235.0902">22145 12059 224,'0'0'321,"0"0"-65,0 0 128,0 0-352,0 0 96,0 0 257,25 0 672,0 0 128,24 0-449,-24 0-383,-1 0-225,1 0-96,0 0-32,-25 0-128,24 0-513,-24 0-224,0 0 97,0 0 543,0 0-319,-24 0-545,-1 0 512,-24 0 481,24 0 128,0 0 96,1 0 641,24 0 673,0 0-321,0 0-513,0 0-384,24 0 449,26 0 160,-1 0-417,25 0-31,0 0 95,24 0-64,-24-24-31,0 24-129,0-25-160,-24 25-64,-1 0-224,-24 0-449,-25 0-223,0 0 191,0 0-160,-25 0 225,-24 0-994,-25 0-32,0 0 1154,-25 0 160,0 0-417,26 25 737</inkml:trace>
  <inkml:trace contextRef="#ctx0" brushRef="#br0" timeOffset="-229056.7973">22145 12059 416,'173'0'737,"-173"25"128,0-25-128,0 0 352,25 0 128,73 0-256,-24 0-737,0 0-128,25-25 32,-25 1 128,24 24-63,-24-25-129,0 1-64,-49 24-32,0 0-32,-1-25-353,-24 25-95,0 0-161,0 0-128,-24 0-224,-26 0-256,-24 0-352,-24 25 1248</inkml:trace>
  <inkml:trace contextRef="#ctx0" brushRef="#br0" timeOffset="-228627.5887">22614 12010 352,'49'0'1762,"25"0"-545,0 0-768,0 0-353,25 0 0,-25 0 96,0-24 96,0-1-32,0 25-127,-50-25-97,26 25-32,-50 0-32,0 0 0,0 0-257,0 0 193,0 0-320,0 0 288,0 0-385,-50 25-127,1-25 287,0 25 353,24-1 0,0-24 32,1 0 160,24 0 65,0 0-33,0 0 32,0 0-32,24 0 225,26 0-161,-1-24 32,-24 24-63,24-25-1,-24 25-64,-1 0-96,1 0-64,24 0 0,-24 0-32,0-25 32,-1 25-96,1 0-288,-25 0-481,0 0-32,0 0-160,0 0 96,0 0 481,0 0-33,0 0-31</inkml:trace>
  <inkml:trace contextRef="#ctx0" brushRef="#br0" timeOffset="-228471.471">23477 11936 288,'-25'0'609,"1"0"-193,24 25 481,-25-25-32,25 25-160,-25-25-481,25 24 0,-24 1-96,-26-1-128,26 26-128,-50-26-737,24 1-1345</inkml:trace>
  <inkml:trace contextRef="#ctx0" brushRef="#br0" timeOffset="-227514.1723">23280 12010 3555,'0'0'1762,"0"0"-1057,0 0 160,0 0-65,0 0-576,0 25-159,0-1-33,-50 1 64,26 0 160,-1-1 481,-24 1 256,-1 0-385,1-25 33,-25 24-161,25 1-31,-1-25-97,1 25-288,0-1 32,24-24-32,0 25-32,1-25 0,-1 0 32,25 0 32,-25 0 0,25 0 129,-24 0-161,24 0 96,-25 0-128,0 0 0,1 25 32,-1-25-64,0 0 32,1 24-32,24-24 32,-25 0 96,1 0-64,-1 0 128,-24 25 97,24-25-65,25 0 0,-49 0-96,24 0-32,-24 25-64,-1-25 0,26 0-32,-1 24 0,-24-24 0,-1 0 96,1 25 225,24-25-1,-24 0 32,24 25-63,1-25-97,-26 0-64,26 0-96,-1 0 0,0 0-32,-24 24 32,0-24-32,24 0 0,-24 0 64,24 0-128,-24 0 128,24 25-64,0-25 0,1 0 32,-1 0-64,-24 0 32,24 0 32,-24 0-32,24 0 0,-24 0 0,24 0 0,1 0 0,-1 0 0,0 0 0,1 0 0,-26 0-32,26 0 64,-26 0-32,26 0-32,-26 0 64,50 0-32,-24 0 0,-1 0-128,0 0 64,1 0 64,-1 0-64,0 0 32,-24 0 64,49 0-32,-49 0 0,24 0 0,0 0 0,-24 0 0,24 0-32,1 0 64,-1 0 32,25 0-32,-25 0-32,1 0 0,-1 0 32,25 0-64,-25-25 32,25 25 32,-24 0-32,24 0-32,0 0 0,0 0-192,-25 0-225,25 0-415,0 0-770,0 0-1153,0 0-1665</inkml:trace>
  <inkml:trace contextRef="#ctx0" brushRef="#br0" timeOffset="-201419.819">21874 12232 3171,'0'0'2691,"0"0"-1506,0 0-288,0 0 127,0 0-191,0 0 64,0 0-224,0 0-129,0 0-63,-25 0-33,25 0 65,0 0-225,-24 0-96,24 0-128,-25 0-32,0 0-32,1 25-32,-1-25 32,0 0-96,25 24-288,-24-24-417,24 0-544,-25 25-705,0-25-417,1 25-1440</inkml:trace>
  <inkml:trace contextRef="#ctx0" brushRef="#br0" timeOffset="-201004.1269">21874 12232 2274,'-49'25'3203,"49"-25"-2338,0 0-481,0 0 97,0 0 127,-25 0-223,25 0-97,-25 0 0,1 0-31,-1 0-1,25 0 0,-25 0 0,25 24-160,0 1-64,-24-25-64,24 0-160,0 25-961,0-25-609,0 0-1633</inkml:trace>
  <inkml:trace contextRef="#ctx0" brushRef="#br0" timeOffset="-200726.2449">21775 12207 1121,'-24'0'2723,"24"0"-2147,-25 25-159,25 0 31,0-25-320,0 24-96,0 1-160,0 0-705,0-25-1377</inkml:trace>
  <inkml:trace contextRef="#ctx0" brushRef="#br0" timeOffset="-200484.6052">21775 12207 32,'-74'99'-32</inkml:trace>
  <inkml:trace contextRef="#ctx0" brushRef="#br0" timeOffset="-200084.1144">21726 12355 2883,'-25'0'1954,"25"0"-1698,0 0-32,0 0-32,0 0 0,50 0 225,24 0-193,0 0-224,0 0-96,0 0-32,-25-24-577,0 24-544,1-25-1089,-1 25 512</inkml:trace>
  <inkml:trace contextRef="#ctx0" brushRef="#br0" timeOffset="-199868.6954">21800 12355 416,'0'0'3139,"0"0"-2178,25 0 32,49 0-64,-25 0-609,50 0-191,-25-24-129,-25-1 0,25 25-641,-49 0-1345,-1-25-865</inkml:trace>
  <inkml:trace contextRef="#ctx0" brushRef="#br0" timeOffset="-199295.3553">21874 12183 2338,'0'0'2178,"0"0"-1473,0 0-321,0 0-63,0 0-161,0 0-160,0 0-256,0 0-513,0 0-128,0 0-480,0 0-33,0 0 129</inkml:trace>
  <inkml:trace contextRef="#ctx0" brushRef="#br0" timeOffset="-199011.4672">21874 12183 2338,'0'0'1890,"-49"0"-1442,24 0 417,0 0-192,1 0-417,-1 24-192,0 1-64,25 0 0,0-25-160,0 24-417,0 1-704,0-25-769,0 0-192</inkml:trace>
  <inkml:trace contextRef="#ctx0" brushRef="#br0" timeOffset="-198742.9442">21825 12183 1441,'-25'0'4292,"0"24"-3491,25 1-705,-24 0-96,24-25-96,0 24-961,0 1-1153,0-25-1057</inkml:trace>
  <inkml:trace contextRef="#ctx0" brushRef="#br0" timeOffset="-198378.3572">21825 12183 1634,'345'0'1633,"-345"0"-480,0 0-160,25 0-288,-1 0-481,1 0-224,0 24-64,-1-24-609,-24 0-352,25 0-896,-25 0-418</inkml:trace>
  <inkml:trace contextRef="#ctx0" brushRef="#br0" timeOffset="-198108.0288">22145 12183 2562,'25'0'1698,"0"0"-1089,-1 24-385,1-24-96,0 0-480,-25 0-930,24 0-928</inkml:trace>
  <inkml:trace contextRef="#ctx0" brushRef="#br0" timeOffset="-197938.85">22145 12183 1441,'99'0'3364,"-99"0"-2275,25 24-833,-25-24-128,0 0-160,0 25-801,0-25-1761,0 0-225</inkml:trace>
  <inkml:trace contextRef="#ctx0" brushRef="#br0" timeOffset="-197777.9769">22244 12183 32,'25'0'1025,"-25"24"-897,0-24-416,24 25-513</inkml:trace>
  <inkml:trace contextRef="#ctx0" brushRef="#br0" timeOffset="-197273.9695">22047 12084 384,'0'-25'193,"0"25"-258,0 0-447</inkml:trace>
  <inkml:trace contextRef="#ctx0" brushRef="#br0" timeOffset="-196543.4925">22170 11246 1666,'25'-50'1217,"-1"1"-929,1 24-192,0 1 32,-1-26-96,1 26-128,-25 24-480,0-25-1186</inkml:trace>
  <inkml:trace contextRef="#ctx0" brushRef="#br0" timeOffset="-196320.9494">22170 11270 737,'0'0'929,"0"0"-65,0 0 386,0-24-354,0-1-191,25 0-545,-1-24-96,1 0-64,0 24-128,-1-24-128,-24-1-321,25 26 353,-25-1-192,0 0-353,0 1-800,0 24 191</inkml:trace>
  <inkml:trace contextRef="#ctx0" brushRef="#br0" timeOffset="-195854.3812">22121 11246 1858,'0'0'1089,"0"0"-641,0 0 449,0-25 96,24 0-416,1-24-385,0 24-128,24-24 32,-49 0-96,25-1 32,-25 1-32,24 0 0,-24 24-32,0 0 64,0 25-32,0 0-96,0 0-321,0 0-95,-24 25-737,-1 24 352,0 1 673,-24-1-161,24 0 97,25-24 160,0 24 192,-24-24-64,24-25 96,0 25 128,0-25 353,0 0 63,0 0 161,24 0 416,1 0-544,0-25-289,-1 0-191,1-24-193,0 0-32,-1-1-1,-24 26 33,0-26 0,0 1-64,0 0 64,0 24-32,0-24-224,0 49 192,0 0-929,0 0-576,0 0-97,-24 0-128</inkml:trace>
  <inkml:trace contextRef="#ctx0" brushRef="#br0" timeOffset="-195631.3134">22219 11048 1634,'0'0'1345,"0"0"192,25 0 1,-25-24-1026,25-26-288,-1 26-127,1-26-290,-25 1-1056,0-25 32,0 25-577,0 0 801,0-25 64,0 24 417</inkml:trace>
  <inkml:trace contextRef="#ctx0" brushRef="#br0" timeOffset="-194900.129">21282 11024 705,'25'0'2914,"-1"-25"-2017,26 25-96,24-25 0,-25-24-577,25 24-128,-25-24-192,1 24-1153,-26 1-833,1-1-609</inkml:trace>
  <inkml:trace contextRef="#ctx0" brushRef="#br0" timeOffset="-194635.5974">21307 11048 1666,'0'0'1217,"0"25"-160,0-25-224,0 0-129,0 0 353,49-25-288,25 1-353,0-26-224,-25 26-159,25-26-1,-24 1-673,-26 0-256,1 24-448,0-24 512,-25 24 545,0 1-513,0-1-320,0 0 32,0 25 128</inkml:trace>
  <inkml:trace contextRef="#ctx0" brushRef="#br0" timeOffset="-194360.4972">21405 10999 1185,'0'0'1217,"25"-25"-384,49 1 160,-25-26-513,1 26-223,-1-26-193,0 1-32,1 0-32,-26 0-385,26-1 1,-50 1-289,0 24 33,0 1-545,0 24 160,0 0 256</inkml:trace>
  <inkml:trace contextRef="#ctx0" brushRef="#br0" timeOffset="-194153.608">21504 10900 1345,'0'0'1666,"0"0"-705,0 0 192,0 0-64,49-24-416,-24-26-289,0 26-160,24-26-128,0 26 0,-24-25-96,0-1-352,-1 1-289,1 24-576,-25-24-160,0 49-577,0-25 353</inkml:trace>
  <inkml:trace contextRef="#ctx0" brushRef="#br0" timeOffset="-193884.0924">21578 10826 545,'0'0'3299,"0"0"-2659,0 0-319,0 0 832,25 0 192,24-24-801,-24-1-287,24-24-193,0 0-32,-24-1-96,0 1-257,-1 0-351,1-1 31,-25 1-160,0 24-672,0 1 224,0 24 256,0-25 192,0 25-352</inkml:trace>
  <inkml:trace contextRef="#ctx0" brushRef="#br0" timeOffset="-193665.0718">21677 10728 737,'0'0'3971,"0"0"-3170,0 0-160,0-25 672,0 1-640,49-26-449,-24 1-192,24 0-64,-24-1-128,-1 1-96,-24 0-65,0 24-415,0 0 63,0 1 64,0 24-31,0 0-706,0 0-351,0 0-97</inkml:trace>
  <inkml:trace contextRef="#ctx0" brushRef="#br0" timeOffset="-191128.9837">22343 10629 32,'0'-49'513,"24"0"127,-24 24-223,0-24-353,0 24-481</inkml:trace>
  <inkml:trace contextRef="#ctx0" brushRef="#br0" timeOffset="-190850.924">22219 10876 1377,'25'-50'2018,"-25"26"-1249,25-26-225,-1 1 33,1 0-353,0-25-128,24 25-160,-24-25-384,-25 0-353,24 49-1313,-24-24-64</inkml:trace>
  <inkml:trace contextRef="#ctx0" brushRef="#br0" timeOffset="-190577.4765">22318 10802 833,'25'-50'2722,"-1"26"-1569,1-50-128,0 25-96,-1-1-544,25-24-321,-24 0-64,24 25-128,-49 0-577,25-1-1153,-25 26-1025</inkml:trace>
  <inkml:trace contextRef="#ctx0" brushRef="#br0" timeOffset="-190276.9253">22318 10802 1185,'0'0'1762,"0"-25"-1058,0 0 161,0 1 416,25-25-544,-25 24-384,49-49-161,-24 25-128,-1-1-32,25-24-32,-24 25 0,0 0-256,-25-1-417,24 26-961,-24-1-864,0 25 384</inkml:trace>
  <inkml:trace contextRef="#ctx0" brushRef="#br0" timeOffset="-190031.8387">22318 10974 1313,'0'0'1698,"0"0"-833,0-24-65,0-1 129,0-24-384,25-1-257,-1 1-192,26-25-64,-26 0-64,1 0-384,-25 25-193,24 0-127,-24-1-962,0 50-993</inkml:trace>
  <inkml:trace contextRef="#ctx0" brushRef="#br0" timeOffset="-189773.0188">22318 10974 224,'0'0'1954,"0"0"-929,25-49-352,-1 24-193,1-24-224,0 0-224,24-25-64,-25 0-480,26 0-161,-26 25-512,1-25-64,-25 0 256</inkml:trace>
  <inkml:trace contextRef="#ctx0" brushRef="#br0" timeOffset="-189471.0066">22343 10826 577,'24'-24'2690,"1"-26"-2017,0 1-385,24-25-256,-25 0 64,1 0-96,0 0 0,-1 0 0,1 0-64,-25 0-64,25 0-96,-25 25 64,0 0-289,0 24-960,0 0-417</inkml:trace>
  <inkml:trace contextRef="#ctx0" brushRef="#br0" timeOffset="-189224.0764">22417 10531 32,'0'0'3555,"0"0"-2434,24-25-416,25-24 352,-24 24-640,0-24-321,-1-25-32,-24 24-128,0-24 0,0 25-161,0-25 33,0 25-192,0-1-193,0 26 97,0-1-289,0 0-64,0 25-576,0 0 0</inkml:trace>
  <inkml:trace contextRef="#ctx0" brushRef="#br0" timeOffset="-188956.2813">22564 10259 0,'0'0'2947,"25"0"-1826,-25 0-128,25-24 160,-1-26-673,-24 1-448,0 0-128,0-25-64,0 0 64,0 24 64,0 1-32,-24 0-320,-1 24-129,0 25-576,1 0-801,24 0 385,-25 0 704</inkml:trace>
  <inkml:trace contextRef="#ctx0" brushRef="#br0" timeOffset="-187029.4655">21479 9865 1569,'-74'24'1090,"25"-24"-738,-25 25-32,0-25 129,49 25-257,-24-25-224,49 0-481,0 0-63,0 0-161,0 0-64,0 0 321,0 0 192,49 0 255,25 0 66,0 0-33,0 0 32,0 0-32,0 0-32,-24-25-193,-1 25 33,-24 0 64,-1-25 128,-24 25 96,0 0 865,0 0 801,0 0-417,-24 0-384,-50 0 64,0 0 224,0 0-512,0 0-321,-25 0-128,25 0 65,0 25-257,25-25-64,24 25 0,1-25 32,24 0-64,0 0 0,0 0-224,0 0-353,49 0 417,25 0 160,0 0-192,24 0-128,-24 0-33,25-25-480,-25 25 33,-25 0-97,1-25 544,-26 25 161,-24 0 64,0 0 96,0-24 192,0 24 193,-24 0-161,-50 0 32,0 0 417,-50 0 159,26 0-415,-26 24 127,1 1 97,25 0-161,-1-1-127,50-24-257,24 25 64,0-25-32,25 0-64,0 0-64,0 0-224,74 0 31,25 0 225,24 0 0,-24 0-96,49-25 0,-25 1-128,0-1-257,1 0-159,-50 25-385,0-24-256,-25-1-33,-49 25 514,0-25 383,0 25 449,-25 0 257,-24 0 415,-50 0 417,1 0-288,-1 0-160,-24 25 31,24 0 97,0-25-545,26 24-95,23 1-129,26-25 32,24 0-64,0 25-96,0-25-225,24 0-383,50 0 255,0 0-159,25 0-353,24 0-641,-24-25-832,-25 25 1505</inkml:trace>
  <inkml:trace contextRef="#ctx0" brushRef="#br0" timeOffset="-186215.9028">21825 10087 1826,'-74'0'1249,"0"0"128,0-25-544,0 25 96,24 0-417,1 0-287,24 0-674,25 0-159,0 0 576,0 0-129,25 0-31,49 25-32,0-25 224,0 0 0,25 0 0,-25 0 0,0 0-288,-25 0-481,0 0 32,-24 0 97,-25 0 127,0 0 289,0 0 704,-49 0-63,-25 0-161,0 0 641,-25 0 128,0 0-96,25-25-385,-24 25-95,48 0 127,26 0-287,-1 0-65,25 0 32,0 0-256,0 0 32,0 0-64,25 0 160,49 0-96,0 0 0,0 25 0,24-25-32,-48 0-96,24 0-224,-25 0-33,-24 0-95,-1 0-96,-24 0 383,0 0 161,0 0 129,-74 0-97,0 0-64,0 0 224,-49 0 128,49 0-32,-25 0-256,50 0 0,0 0-64,49 0-96,0 0 32,0 0 0,0 24-128,49-24 224,0 0-96,50 0 96,-25 0-192,0 0-1,0 0-351,-25 0-129,25 0-640,-24 0-417,-26 0-256,-24 0 1538</inkml:trace>
  <inkml:trace contextRef="#ctx0" brushRef="#br0" timeOffset="-185918.2188">21307 10111 833,'0'0'1153,"0"0"-1025,49 25 417,0-25 31,50 0-160,-25 0-255,25 0-97,-1 0-96,-24 0-321,0 0-768,0 0-480</inkml:trace>
  <inkml:trace contextRef="#ctx0" brushRef="#br0" timeOffset="-185229.7878">21529 10136 1249,'-99'0'1762,"25"-25"-481,0 25 257,49 0-193,1 0-833,24 0-480,0 0 32,24 0 0,50 25 0,0 0 129,25-1-65,0 1-96,-1-25-64,1 25 32,-25-25-288,0 24-129,0-24-576,-49 0-128,-25 0 0,0 0 480,-50 0 481,-24 0 96,-24-24 192,-1-1 193,-24 0 768,24 1-32,0-1-225,1 0-351,73 25-129,-24 0 97,49 0-1,0 0-576,0 0 64,49 0 64,50 25 64,-25 0-64,24-1 32,1 1-32,-25 0-32,25-25-320,-25 24-129,-25-24-384,0 25-448,-24-25 448,-25 0 449,0 0 416,-74-25 64,0 1 64,0-1 0,-25 25 513,-24-49 128,49 24-321,-25 25-224,50 0 193,24 0 511,1 0-607,24 0-225,0 0-96,0 0 64,49 25 0,25-1 160,25 1-64,-25-25-96,24 25-64,1-25-256,-25 0-32,-25 0-737,-24 24-384,0-24-97,-25 0 321,-25 0 1025,-24 0 416,-25 0 32,-25-24 513,-24-1 609,24 25-450,-24-25-223,24 1-288,-24 24-193,49 0-32,25 0-320,-1 0-288,50 0-97,0 0-288,0 24 417,0-24 256,50 25-64,48-25-225,1 0 193,49 0-64,-25 0-128,-24 0-641,-1 0-1025,1 0 512,-50 0 1250</inkml:trace>
  <inkml:trace contextRef="#ctx0" brushRef="#br0" timeOffset="-184980.6926">21307 10161 1858,'-124'0'3427,"1"-25"-2242,49 25-768,25 0 31,24 0-160,25 0-512,0 0 0,0 0-321,74 0 33,0 0 191,0 0-383,25 0 63,24 0-320,-24 25-736,-1-25 95,1 0 1410</inkml:trace>
  <inkml:trace contextRef="#ctx0" brushRef="#br0" timeOffset="-184431.2352">21036 9939 96,'0'0'64,"0"0"-96,0 0-96,0 0 128</inkml:trace>
  <inkml:trace contextRef="#ctx0" brushRef="#br0" timeOffset="-183575.6203">21036 9939 288,'49'0'705,"-74"0"-321,1 0-256,-50 0 161,24 0 287,1-25-159,0 25-129,24-25 0,-24 25 97,24 0-33,25-24 64,0 24 97,0 0-353,0 0-64,0 0-96,0 0 96,0 0-192,0 0 0,0 0 32,0 0 32,0 0-96,0 0-193,0 0 289,0 0 32,0 0 0,0 0 32,0 0-32,0 0 193,0 0 191,0 0 96,0 0-127,0 0-257,0 0 0,-25 0 96,25 0-128,-24 0-32,-1-25 64,25 25 128,-25 0-95,25 0 31,-24 0 96,-1 0-128,0 0 32,1-25-128,-1 25 0,0 0-32,25 0 32,-24 0-32,24 0 0,-25-24 0,25 24 32,-25 0 0,1 0-96,24 0 64,-25 0 161,0 0-129,-24 0-32,24 0 32,1 0-32,-1 0 0,0 0 0,1 0-64,-1 0-161,25 0-287,0 0 192,-25 0 320,25 0-129,0 0-63,-24 0 0,-1 0 160,25 0 32,-25 0 0,1 0 0,-1 0 0,25 24 32,0-24-64,-25 0 32,25 0 0,-24 0 0,24 25-96,-25-25 96,25 0 32,0 25-32,0-25 160,-24 0-32,24 0-128,0 24 64,0-24 0,0 0-64,0 25-32,0-25 0,0 25-64,0-25 0,0 0 32,0 24 64,0-24 0,0 0 0,24 0 0,-24 0-32,25 25-224,-1-25-705,1 0-64,24 25 384,-24-25 1,0 0-1218,-1 24 1025,-24-24 705</inkml:trace>
  <inkml:trace contextRef="#ctx0" brushRef="#br0" timeOffset="-183042.3691">19877 9889 577,'-25'0'2242,"0"0"-1121,25 0-897,0 0-160,0 25-32,0-25 96,0 25-64,0-1-64,25-24-32,0 25-128,24-25-32,0 25-321,0-25-255,1 0-33,-26 0-448</inkml:trace>
  <inkml:trace contextRef="#ctx0" brushRef="#br0" timeOffset="-182803.7283">19877 9889 3748,'-50'0'2114,"50"0"-1890,0 0-32,0 0 288,0 25-159,0 0-1,50-1-32,-1 1-64,49 0 1,-24-1-33,25 1-128,0 0 0,-1-1-384,1-24-513,-25 0-96,0 0-769,-49 0-1056</inkml:trace>
  <inkml:trace contextRef="#ctx0" brushRef="#br0" timeOffset="-182533.8881">19975 9914 1345,'0'0'3011,"0"0"-2082,0 25-417,25-1 193,24-24 192,0 50-481,25-26-223,0 1-65,25 0-32,0-25 32,-1 24-128,1-24-32,0 25-160,-1-25-353,1 0-320,-25 0-800,-25 0-1154</inkml:trace>
  <inkml:trace contextRef="#ctx0" brushRef="#br0" timeOffset="-182322.7248">20296 10087 224,'24'0'2050,"26"24"-1153,24-24-96,49 25-193,-24 0-319,24-25-129,0 0 96,-24 0-160,0 0-64,-50 0-576,0 0-449,0 0-1025,-49 0 160</inkml:trace>
  <inkml:trace contextRef="#ctx0" brushRef="#br0" timeOffset="-182047.6103">20666 10136 416,'98'25'513,"-24"-25"-385,25 0-384,-25 24-545</inkml:trace>
  <inkml:trace contextRef="#ctx0" brushRef="#br0" timeOffset="-181327.7502">20074 9815 1057,'0'0'545,"0"0"-417,0 0-192,0 0-289,0 0-512</inkml:trace>
  <inkml:trace contextRef="#ctx0" brushRef="#br0" timeOffset="-180762.4089">20024 9766 2050,'0'0'416,"0"0"-223,0-25 351,0 25 1,-24-24-449,24 24-96,-25 0-32,25-25 0,0 25-193,0 0-447,0-25-577,0 25-353</inkml:trace>
  <inkml:trace contextRef="#ctx0" brushRef="#br0" timeOffset="-180533.3822">20024 9766 3780,'25'0'1057,"-50"-25"-897,25 1-96,-24 24 64,24-25-128,0 0-192,0 25-801,0 0-352,0 0-129,0 0 289</inkml:trace>
  <inkml:trace contextRef="#ctx0" brushRef="#br0" timeOffset="-180278.6174">20000 9766 3203,'0'0'1089,"-25"-25"-416,25 1-321,0 24-128,0-25-160,0 0-160,0 1-192,0 24-225,0 0-191,25-25-129,-25 25 224,0 0 97,0 0-321,0 0-192</inkml:trace>
  <inkml:trace contextRef="#ctx0" brushRef="#br0" timeOffset="-177426.5204">20000 9766 1377,'24'-173'801,"-24"173"-577,0 0 0,0 0 33,0 0-161,0 0-96,0 0 0,0-24 0,0 24-96,0 0 160,0 0-32,0 0 160,0 0 224,0 0 33,0 0-65,0 0 97,0 0-97,0 0-256,-24 0-32,-1 0 192,25 0 33,0 0-97,0 0-288,-25 0 32,25 24 128,0-24 0,-24 0 32,24 0 32,0 0-128,-25 25 0,25-25-32,0 25 64,0-25-31,0 24-1,0-24-32,0 25 0,0-25 0,0 0 0,0 0 128,0 0 0,0 25 32,0-25 96,0 0-32,0 0 1,0 0-65,0 0-32,0 0 0,0 0-128,0 0 0,-24 0 96,24 0 64,0 0-32,0 0 0,0 0-95,0 0 31,0-25 0,-25 25 0,25 0-128,0 0 64,0 0 0,0-25 0,-25 25 0,25 0 0,-24 0 64,24-24-128,0 24 128,-25 0-128,25 0 64,0-25 0,-25 25 0,1 0 64,24 0-64,-25 0 0,25-25 32,-25 25 32,25 0-32,-24 0 64,24 0 0,0 0-96,-25 0 0,25 0 0,0 0 0,0 0 0,0 0 0,0 0 0,0 0 32,0 0-32,0 0 32,0 0-32,-25 0 0,25 0 64,0 0-160,0 0 0,-24 0 0,24 0-32,0 0-32,0 0 96,0 0-97,0 0-31,-25 0 96,25 0 0,-25 0 32,25 0 32,0 0 32,0 0 0,0 0 0,0 25 0,0-25 96,0 0-96,0 25 0,0-25 0,0 24 96,0-24-160,0 25 64,0-25 0,0 0 0,0 25 64,0-25-32,0 0 0,0 0 0,0 0 192,0 0-31,0 24-65,0-24 0,25 0-32,-25 0-64,25 0 32,-25 0 0,0 0-64,24 0 0,-24 25 0,0-25 64,25 0-64,-25 0 0,0 0 0,25 0 32,-25 0-32,0 0 0,24 0 0,-24 0 0,0 0-32,0 0 64,0 0 0,0 25 0,0-25 32,0 0 64,0 0-64,0 0 129,0 0-1,0 0-96,0 0 32,0 0-32,0 0 0,0 0-64,0 0-32,0 0 0,-24 0 0,-1 0 32,25 0 0,-25 0 0,1 0 0,24 0 32,-25 0-64,0 0 0,25 0 0,-24 0 0,24 0 32,-25 0 0,0 0-32,1 0 33,24 0-33,-25 0 32,0 0-32,25 0 0,0 0-32,-24 0-33,24 0-31,0 0 96,0 0 0,0 24 64,0-24-64,0 0 0,0 0 0,0 0 32,0 0-32,0 0 0,0 25-32,0-25-32,0 0 64,0 0 0,0 0-32,0 0-64,0 0 96,0 25-32,0-25 64,0 0-32,24 0-32,1 0 32,0 0 0,-1 0 0,1 0 32,-25 0 0,25 0-64,-25 0 32,24 0-32,-24 0 64,0 0-64,25 0-32,-25 0 0,0 0 32,25 0-224,-25 0 256,0 0 0,0 0 0,0 0-32,0 0-128,24 0 96,-24 0-33,0 0 1,0 0 32,0 0-96,0 0-32,0 0 224,0 0-64,0 0 64,0 0 0,0 0-32,0 0 288,0 24 1,0-24-33,0 0-256,0 0 32,0 0 0,-24 0 96,24 25-96,-25-25 64,0 0 128,1 0 97,24 0 31,-25 0-192,25 0-64,0 0-32,-25 25 32,25-25-64,-24 0-64,24 0 0,0 0 32,0 0 32,0 0-64,0 24 32,0-24-64,0 0 64,0 0-32,0 0 32,0 0-32,0 0 64,0 25-64,0-25 64,0 0-32,0 0 0,0 0 0,0 0-64,0 0-96,0 0 32,0 0-64,0 0 320,0 0-64,24 0-64,-24 0 64,0 0-64,25 0 0,-25 0 0,0 0 0,0 0 0,25 0 0,-25 0 0,24 0-64,-24 0 32,0-25 0,25 25-32,-25 0 128,0 0-128,0 0 64,0 0 0,0 0 0,0 0 0,0 0-64,0 0 32,25 0 32,-25 0-32,0 0 0,0 0 32,0 0 0,0 0 32,24 0-32,-24 0-32,0 0-64,0 0-33,0 0 1,0 0 96,0 0 64,0 0-64,0 0 289,0 0 31,0 0-96,0 0-128,0 0-64,0 0 0,0 0 0,0 0 0,0 0 0,0 0 160,-24 0-64,24 0-96,0 25 64,0-25-64,0 0-64,0 25 64,0-25 0,-25 0 64,25 24-64,0-24 0,0 25 0,0-25 0,0 0 0,-25 0 0,25 0 0,0 25-64,0-25 64,0 0 0,0 0-32,0 24 32,0-24-32,0 0 32,0 0-32,0 0 64,0 0 0,0 0-32,0 0 192,25 0 33,0-24-161,-25 24 64,24-25-128,-24 25 32,25-25-32,-25 25 64,25-24 0,-1 24-128,-24-25 128,0 25-64,25-25 0,-25 25 0,0 0 32,25 0-32,-25 0-32,0-24 32,24 24-96,-24 0 96,25 0-32,-25 0 32,25 0-32,-25 0 32,0 0 0,24 0-737,-24 0-448,0 0-320,25 0-481,-25 0-961,0 0-448,0 0 2754,0 0 513</inkml:trace>
  <inkml:trace contextRef="#ctx0" brushRef="#br0" timeOffset="-176106.5562">22540 9766 1922,'0'0'1057,"0"0"-224,0 0 320,0 0 0,0 0-288,0 0-449,24 0-320,-24 0 32,0 0 64,25 0-96,0 0 1,-1 0-1,1 25-64,0-25-32,-1 0-128,1 24-65,0-24-223,-1 0-257,1 0-768,0 0-993,-25 0-417</inkml:trace>
  <inkml:trace contextRef="#ctx0" brushRef="#br0" timeOffset="-175818.6362">22540 9766 2787,'49'-25'1825,"0"25"-1216,-24 0 96,24 0-65,1 0-416,-26 0-95,26 0-97,-26 25-96,26-25-321,-26 25-672,-24-25-160,0 24-961,0-24 128</inkml:trace>
  <inkml:trace contextRef="#ctx0" brushRef="#br0" timeOffset="-175654.5504">22737 9717 2050,'25'0'1345,"24"24"-512,0 1-288,1 0-321,-1-25-192,0 24-385,-24 1-1152,0-25-1057</inkml:trace>
  <inkml:trace contextRef="#ctx0" brushRef="#br0" timeOffset="-174837.4588">22589 10062 961,'0'0'1762,"25"0"-1250,-1 0 193,26 0-129,-1 0 193,0 0-449,1 0-192,-26 0-64,1 0-160,0 0-704,-25 0-674,0 0-287,0 0 1024,-25 0 128,-24-25 289,-1 25 320,-24 0 224,0 0 97,25 0 63,0 0-256,-1 0 352,50 0 257,0 0 384,0 0-352,0 0-641,0 25 385,50-25 383,24 0-383,-25 0-97,25 0 97,-25 0-129,25 0-192,-24 0-64,24 0-64,-50 0-160,1-25-672,-25 25-385,0 0-321,0 0 449,-25 0-416,-49 0 224,0 0 480</inkml:trace>
  <inkml:trace contextRef="#ctx0" brushRef="#br0" timeOffset="-174649.9395">22589 10062 0,'-99'0'320,"99"25"353,0-25 0,25 0 191,24 0-31,1 0-128,-1 0-97,0 0 161,1 0-192,24 0-257,-25-25-192,25 25-64,-25-25-256,-24 1-609,-25 24-288,0-25-801,0 25 129,0-25 992</inkml:trace>
  <inkml:trace contextRef="#ctx0" brushRef="#br0" timeOffset="-174339.1155">23058 9865 128,'24'0'577,"26"0"-353,-26 0 192,1 0-256,0 0-160,-1 0-672</inkml:trace>
  <inkml:trace contextRef="#ctx0" brushRef="#br0" timeOffset="-174098.5053">23058 9865 448,'-173'-50'1282,"247"50"-257,-25 0-321,1 0-127,-1 0 160,0 0-449,25 0-160,-24 0-96,-1 0-128,-24 25-577,-1-25-896,-24 0-417</inkml:trace>
  <inkml:trace contextRef="#ctx0" brushRef="#br0" timeOffset="-173928.1526">23008 9791 897,'0'0'160,"0"0"-160,0 0 384,25 0 769,0 0 1,49 0-642,-25 24-96,-24-24-95,24 0-257,0 25-32,-24-25-160,0 25-865,-1-25-1377,1 0 768</inkml:trace>
  <inkml:trace contextRef="#ctx0" brushRef="#br0" timeOffset="-173665.3463">23008 9791 833,'148'197'1153,"-98"-197"-1121,-26 0-320,1 0-449</inkml:trace>
  <inkml:trace contextRef="#ctx0" brushRef="#br0" timeOffset="-173407.8435">22762 10013 96,'0'0'3075,"0"0"-2434,24 0 223,26 24-95,24-24-256,0 0-129,0 0-288,-25 0 96,25 0-64,-25 0-96,1-24-64,-1 24-352,-24 0-673,-25 0-1089,0 0-320</inkml:trace>
  <inkml:trace contextRef="#ctx0" brushRef="#br0" timeOffset="-173152.5223">23132 10037 1345,'24'0'1698,"26"0"-1186,-1 0-223,0 0-97,1 0-192,-26 0-769,1 0-1665</inkml:trace>
  <inkml:trace contextRef="#ctx0" brushRef="#br0" timeOffset="-172361.7195">23502 10037 1057,'0'0'1762,"0"0"-1378,24 0-128,-24 0-64,25 0-63,0 0-258,-25 0-735,0 0-482,24 25 33</inkml:trace>
  <inkml:trace contextRef="#ctx0" brushRef="#br0" timeOffset="-172115.7999">23502 10037 1409,'-74'-24'1121,"74"48"-224,24-24-352,1 25-289,0-25-192,-1 0 32,26 25-96,-50-25-128,24 0-320,-24 0-641,25 0-321,-25 0 97</inkml:trace>
  <inkml:trace contextRef="#ctx0" brushRef="#br0" timeOffset="-171950.2646">23477 10062 2178,'25'25'448,"-1"-25"-95,26 0-289,-26 0-64,1 24-481,0-24-736,-25 0-128</inkml:trace>
  <inkml:trace contextRef="#ctx0" brushRef="#br0" timeOffset="-171195.2844">23477 10062 1057,'0'0'801,"0"0"224,0 0 256,25 25-448,24-25-417,-24 24 33,-1-24-161,26 0-96,-26 0-32,25 0 96,-24 0-160,0 0-96,-25 0-288,0 0-384,0 0 191,0 0 513,0 0-192,0 0-96,-25 0 96,0 0 256,25-24 128,-24 24-128,24 0-64,-25 0 32,25 0-64,0 0-64,0 0-128,0 0 352,0 0 352,25 0-255,-1 0-33,1 0 64,0 0 0,-1 24-191,1-24 31,0 0-128,-1 0-32,-24 0-481,25 0-127,-25 0-161,0 0-32,0 0-768,-25 0 159,1 0 962,-1 0 512,25 0 32,0 0 64,0 0 32,0 0-64,0 0 192,0 0 225,0 0 224,0 0-289,0 0-256,49 0-96,-24 0 0,0 0 97,-1 0-193,-24 0 0,25 0-129,-25 0 33,0 0-192,0 0 32,0 0 64,0 0 192,0 0 0,0 0-64,0 0-65,0 0-95,0 0-160,0 0 160,0 0 224,0 25 224,0-25-32,0 25-64,0-25-32,0 24 32,0-24-64,0 0-64,0 25-32,0-25-352,0 0-224,0 0-193,0 0 0</inkml:trace>
  <inkml:trace contextRef="#ctx0" brushRef="#br0" timeOffset="-170909.1996">23970 10136 320,'0'0'2274,"0"0"-896,0 25-706,0-25-479,0 24-193,0-24-833,25 0-1185</inkml:trace>
  <inkml:trace contextRef="#ctx0" brushRef="#br0" timeOffset="-170470.5232">23452 9914 1345,'50'0'1025,"-26"0"-1025,26 0-512,-26 0-1154</inkml:trace>
  <inkml:trace contextRef="#ctx0" brushRef="#br0" timeOffset="-170222.9978">23452 9914 192,'-271'-74'3459,"271"74"-2305,0 0-1090,0 0 352,49 0 641,1 0-512,24 25-257,0-25-64,24 24-96,-24-24-128,-24 25 0,23-25-448,-48 0-834,0 25-543,-1-25-738</inkml:trace>
  <inkml:trace contextRef="#ctx0" brushRef="#br0" timeOffset="-169972.9813">23280 9815 2210,'0'0'1441,"0"0"-1248,0 0 479,0 0 674,49 0-418,0 0-383,25 25-193,0-25-128,-24 25-127,24-25-1,-25 24-64,0-24-64,-24 25-321,-1 0-415,26-25-738,-50 0-768,0 24-801</inkml:trace>
  <inkml:trace contextRef="#ctx0" brushRef="#br0" timeOffset="-169771.1565">23428 9840 929,'0'0'2466,"0"0"-1473,49 0 224,0 0-64,1 0-704,-1 25-65,0-25-288,25 24 64,-49-24-96,24 25-31,25-25-1,-25 25-32,-24-25-225,-25 0-543,25 24-418,-25-24-639,0 0-1186</inkml:trace>
  <inkml:trace contextRef="#ctx0" brushRef="#br0" timeOffset="-169574.9499">23600 9865 833,'0'-25'2242,"0"25"-1666,0 0-191,0 0 576,25 0 128,24 0-545,0 0-320,1 25 65,-1-25-97,25 24-128,-25 1 0,25-25-32,-49 25-32,24-25-96,-24 24-513,-25-24-63,25 0-225,-25 0-352,0 0-321,0 0 385,0 0 192</inkml:trace>
  <inkml:trace contextRef="#ctx0" brushRef="#br0" timeOffset="-169416.9325">23871 9914 224,'0'0'1153,"0"0"-672,0 0 63,0 0 449,50 0-32,-26 0-609,26 25-159,-26-25-33,26 24-128,-26-24-32,1 0-577,-25 0-928,0 25-1186</inkml:trace>
  <inkml:trace contextRef="#ctx0" brushRef="#br0" timeOffset="-169190.1478">23871 9914 320,'222'197'192,"-197"-197"-384,-25 0-128</inkml:trace>
  <inkml:trace contextRef="#ctx0" brushRef="#br0" timeOffset="-168912.674">23822 10111 320,'49'0'2499,"1"0"-1538,-1 25 32,-24-25-65,24 0-479,-24 0-257,-1 0-192,1 0-961,-25 0-672,0 0-513</inkml:trace>
  <inkml:trace contextRef="#ctx0" brushRef="#br0" timeOffset="-168754.4531">23822 10111 2947,'123'0'1281,"-98"25"-897,0-25 129,24 25-321,-24-25-128,-1 0-416,1 24-737,0-24-1249</inkml:trace>
  <inkml:trace contextRef="#ctx0" brushRef="#br0" timeOffset="-168555.2903">24044 10185 2562,'25'25'385,"-1"-25"-289,-24 25 32,25-25-288,-25 24-577,25 1-32,-25-25-191,0 25 415</inkml:trace>
  <inkml:trace contextRef="#ctx0" brushRef="#br0" timeOffset="-168131.098">24044 10185 96,'74'148'481,"-74"-148"-129,25 0-224,-1 0 32,1 0 0,0 0-160,-25 0 32,24 0-32,-24 0 0,0 0 0,0 0-352,0 0 352,0 0 96,0-24-128,0 24-96,0 0 64,0-25-256,0 0 95,0 25 161,0-24 96,0 24 0,0-25 225,0 25 223,0-25-64,-24 25-159,24 0-225,0 0-289,-25 0-575,25 0 95</inkml:trace>
  <inkml:trace contextRef="#ctx0" brushRef="#br0" timeOffset="-167812.8337">24192 10259 2146,'0'0'1217,"0"-24"-993,0 24 33,0-25 159,0 0-224,0 25-192,0-24-96,0 24-96,0-25-32,0 25 32,0 0-225,0 0-320,0 0-800,0 0 480</inkml:trace>
  <inkml:trace contextRef="#ctx0" brushRef="#br0" timeOffset="-167415.1321">24192 10259 192,'74'-24'1121,"-74"24"192,0-25-704,-25 0-32,1 1-33,24 24-192,0-25-159,0 25-97,0 0-192,0 0-129,0 0-191,0 0 0,0 0-33,0 0 225,0 0 512,0 0 321,0 0-289,0 25-192,0-1-32,0-24-64,0 25 0,0-25-32,24 0 0,-24 0 0,0 25 32,25-25-32,-25 0 65,0 0-1,0 0-64,0 0-32,0 0-545,0-25-480,0 25-192,0-25-161</inkml:trace>
  <inkml:trace contextRef="#ctx0" brushRef="#br0" timeOffset="-167249.5385">24241 10161 224,'0'0'833,"0"0"64,0 0 96,0 24-96,25-24-385,-25 25-288,25-25-31,-1 25-65,-24-25-64,0 0-128,0 24 32,0-24-545,0 0-960,0 0-321</inkml:trace>
  <inkml:trace contextRef="#ctx0" brushRef="#br0" timeOffset="-166812.2859">24241 10161 929,'-172'-124'737,"172"124"320,24 0-225,1 0-223,24 0-385,-24 0-192,24 0-160,-24 0-288,-25 0-257,0 0 64,0 0-416,0 0-128</inkml:trace>
  <inkml:trace contextRef="#ctx0" brushRef="#br0" timeOffset="-166552.1605">23995 10013 1505,'0'0'1698,"0"0"-961,0 0-417,0 0 641,0 0 320,24 0-480,1 0-321,24 0-63,-24 0-1,24 0-224,1 0-128,-26 0-32,26 0-96,-50 0-512,24 24-289,-24-24-320,0 0-769,0 0-384,0 0 704</inkml:trace>
  <inkml:trace contextRef="#ctx0" brushRef="#br0" timeOffset="-166283.2235">23995 10013 160,'24'-25'1377,"-24"25"-512,0 0-320,0 0 127,0 0 385,0 0 161,25 0-546,24 0-480,-24 0 97,24 0-1,1 0-160,-26 0-128,1 0 32,0 0-128,-1 0-384,-24 0-353,0 0-673,0 25-640,0-25-96</inkml:trace>
  <inkml:trace contextRef="#ctx0" brushRef="#br0" timeOffset="-166079.1813">24044 9963 416,'0'0'2018,"25"0"-512,-1 0-321,26 0-384,-26 0-385,50 0-32,-49 0-256,24 0-63,-24 0-65,24 0 0,-24 0-193,0 25-255,-1-25-417,1 0-384,-25 25-545,0-25-31</inkml:trace>
  <inkml:trace contextRef="#ctx0" brushRef="#br0" timeOffset="-165846.8395">24044 9963 1057,'296'0'1762,"-271"0"-1154,24 0-223,-24 0-225,24 25-160,-24-25 64,-1 25-64,1-25-224,0 0 63,-1 24 97,-24-24 64,25 0-32,-25 25 32,25-25 32,-25 0-32,0 0-192,0 0-609,0 25 129,0-25-33,0 0-64,0 24 321</inkml:trace>
  <inkml:trace contextRef="#ctx0" brushRef="#br0" timeOffset="-165447.8057">24611 10136 1409,'0'0'577,"0"0"-449,-24 25-128,-26-25-320,26 0-257,-1 0 129,-24 0 31,24 0 481,0 0 65,1 0-33,-1 0 256,0 0-32,25 0-256,0 0-32,0 0-256,0 0-64,0 0 192,0 0 0,0 0-161,0 0 1,0 0 64,0-25 192</inkml:trace>
  <inkml:trace contextRef="#ctx0" brushRef="#br0" timeOffset="-164763.9143">24611 10136 545,'-123'-49'1249,"123"49"32,0 0-288,0 0-160,0 24-513,0-24-256,0 0-256,0 0-545,25 0 161,-25 0 255,0 0 321,24 0-32,-24 0 32,25 25 64,-25-25 193,0 0 95,0 0 128,0 25-223,0-25-65,0 0-128,0 0-64,-25 24 32,25-24 32,-24 0-64,-1 25 32,0-25 224,-24 0 161,0 0-257,-1 0 64,26 0-128,-26 0 96,1 0 129,24 0-161,1 0-224,24 0 128,0 0-257,0 0 129,-25 0-32,25 0-32,0-25 192,0 25-64,0 0-64,0 0-352,0 0-513,0-24-128,0 24-160,0 0 544,25 0 129,-1 0-33,1 0 129,0 0 127,24 0 321,-49 0 32,25 0 97,-1 0 159,-24 0-320,0 24-257,0-24-223</inkml:trace>
  <inkml:trace contextRef="#ctx0" brushRef="#br0" timeOffset="-164141.6448">24315 10284 545,'0'0'768,"0"0"-544,0 0-159,0 0-162,25 0-223,-25 0 256,0 0-128,25-25 256,-25 25 64,0 0-32,24 0 256,-24 0 1,0 0 127,0 0 97,0 0-289,0 0-160,0 0-128,0 0 64,0 0-32,0 0-64,0 0 64,0 0 128,25 0 33,-25 0 31,25 0 96,-1 0 0,1-24 1,0 24-65,-25 0-96,0 0-160,0-25-160,0 25-160,0 0-1,0 0 161,0-25 128,0 25-32,0 0-32,0 0 32,0 0 64,0 0-224,0 0-129,0 0-223,0 0 672,0 25-32,0 0-32,0-1 128,0-24-128,0 25 160,0-25 257,0 0-97,0 0-224,0 0-64,0 0-128,0 0 64,0 0 96,0 0 65,24-25-129,1 1-64,24-1-161,-49 0-63,0 1-192,25 24 63,-25-25 161,0 0 256,0 25 160,0-24-128,0 24 97,0 0-129,0 0-96,0 0-417,0 0-352,0 24-64,0-24 97,0 25 63</inkml:trace>
  <inkml:trace contextRef="#ctx0" brushRef="#br0" timeOffset="-160230.0849">21825 9741 192,'0'0'1185,"0"0"-640,-25 25 256,25-25-161,-25 0-352,25 25 129,0-25 159,0 0 161,0 0 32,0 0-32,0 0-33,0 0-31,0 0 160,0 0-225,0 0-95,0 0-33,25 0 1,0 0-289,24 0-32,-24 0-160,24 0 0,0 0-352,-24 0-577,0 0-192,-1-25-609,-24 25 225,0 0-353,0 0 160,0 0 97,-24 0 864</inkml:trace>
  <inkml:trace contextRef="#ctx0" brushRef="#br0" timeOffset="-159978.98">21825 9741 1730,'-25'124'2082,"25"-124"-897,0 0-128,0 0 32,0 0 128,0 0-256,25 0-160,24 0-321,0-25-64,1 0-287,-1 25-129,-24-24 32,-1-1-32,1 25-225,-25-25-639,25 25-129,-25-24-321,0 24 65,0 0-256,0 0-65,0 0-63,-25 0 576,-24 24 384,24-24 577</inkml:trace>
  <inkml:trace contextRef="#ctx0" brushRef="#br0" timeOffset="-159817.688">21973 9791 1057,'0'24'1537,"0"-24"-159,0 0-321,0 0 0,0 0 0,24-24-353,1 24-159,0-25-225,-1 0-64,1 1-191,0 24-33,24-25-32,-24 0-257,-1 1-607,1-1-610,-25 25-992,0 0-481,0 0 1890</inkml:trace>
  <inkml:trace contextRef="#ctx0" brushRef="#br0" timeOffset="-159650.1619">21973 9791 2210,'123'-50'1538,"-123"26"-642,25-1-159,24 0-64,-24 1-481,-1 24-224,1-25-897,-25 25-1345</inkml:trace>
  <inkml:trace contextRef="#ctx0" brushRef="#br0" timeOffset="-159231.6211">22688 9717 2018,'0'0'2050,"0"0"-1217,0 0-129,0 0 33,0 0-385,0-25-256,0 25-32,0 0-31,0-25-1,0 25-64,-25-24-129,25 24-415,-25 0-65,25 0 193,-24 0-449,24 0-897,-25 0-256</inkml:trace>
  <inkml:trace contextRef="#ctx0" brushRef="#br0" timeOffset="-158979.4243">22688 9717 4068,'-124'0'1153,"124"-25"-641,0 25 417,0-25-288,0 1-481,0-1-128,0 0-64,0 25-256,0-24-257,0 24-480,0 0-608,0 0-161,-24 0-64</inkml:trace>
  <inkml:trace contextRef="#ctx0" brushRef="#br0" timeOffset="-158791.1845">22564 9717 2114,'0'0'2498,"0"0"-1409,0 0-96,0 0 128,0 0-128,0 0-512,25 0-129,-25-25-256,0 25-64,0-25-96,0 1-320,-25-1-481,1 0-256,-1 25-929,0-24-64,1 24-512</inkml:trace>
  <inkml:trace contextRef="#ctx0" brushRef="#br0" timeOffset="-158594.2776">22564 9717 577,'-24'-50'1857,"24"50"-864,24 0 160,-24 0 64,0-24-448,0 24-545,0-25-127,0 0-130,0 1-159,0-1-448,0 25-802,0-25-255,0 25-545,0-24 1601</inkml:trace>
  <inkml:trace contextRef="#ctx0" brushRef="#br0" timeOffset="-158363.7468">22540 9593 2146,'0'0'2434,"24"0"-1056,-24 0-449,0 0-225,25-24-319,-25-1-321,25 0 0,-25 1-64,24-1 0,-24 1-96,0 24-289,0-25-319,0 0-321,0 25-801,0 0-1057</inkml:trace>
  <inkml:trace contextRef="#ctx0" brushRef="#br0" timeOffset="-158111.916">22540 9593 2466,'49'-74'2531,"-49"74"-1378,0 0 0,0 0-192,0 0-385,0 0-223,0-24-193,25 24 0,-25-25 0,0 1-64,24-1 64,1 0-192,-25 1 32,25-1-160,-1 0-480,1 25-353,-25-24-769,0 24-1121,0 0-576</inkml:trace>
  <inkml:trace contextRef="#ctx0" brushRef="#br0" timeOffset="-157177.8273">22638 9470 2434,'0'0'2403,"0"0"-898,0 0-800,0 0-161,0-24 33,0-1-353,0 25-128,25-25-32,-25 25 224,0-24 193,0 24-65,0-25-160,25 25-63,-25-25-33,24 25-64,1-24-96,0 24 32,-25-25-32,24 25 0,-24-25 0,25 1-224,0-1 160,-25 25 64,0-25 0,0 25-32,0-24-32,0 24 64,0-25 0,0 25 32,0 0-32,0 0 0,0-25-32,0 25 32,24 0 32,-24-24-64,0 24 64,0-25-32,0 25 0,0-25-32,0 25 64,0 0 0,0-24-32,0 24 0,0 0 32,0 0 0,0 0 160,0-25-96,0 25-96,0 0 64,-24 0-128,24 0 64,0-25 64,0 25-128,0 0 128,-25 0-32,25 0 0,0-24 160,-25 24-64,25 0-64,0 0 0,-24 0-64,24 0 0,-25 0 33,25 0-33,-25 0 32,1 0-32,24 0 32,-25-25-64,25 25 64,0 0 0,-25 0-32,25 0-32,-24 0 32,-1 0 32,0 0-32,1 0 0,24 0 0,-25 0 0,0 0 0,25 0 0,-24 0 0,-1 0-32,1 0 32,24 0 0,-25-25 32,25 25-64,-25 0 32,1 0 0,-1 0 0,25 0-32,-25 0-97,25 0 65,-24 0 64,24 0 0,-25 0-64,0 0-96,1 0 96,-1 0-288,0 0 31,25 0 65,-24 0-416,-1 25-353,0-25 32,1 25-160,-26-1-929,26 1-545,-1 0 1442</inkml:trace>
  <inkml:trace contextRef="#ctx0" brushRef="#br0" timeOffset="-156776.9991">22145 8878 1505,'-24'0'2435,"24"25"-1314,-25-25-224,0 25-1,25-25-415,-24 24-193,-1 1-128,0 0-128,25-1 64,-24 1-160,-1 0 161,25-1-97,0 26-97,0-50-415,0 24-481,0 1-1281,0 0-481</inkml:trace>
  <inkml:trace contextRef="#ctx0" brushRef="#br0" timeOffset="-156440.2018">22096 8928 3267,'0'0'1698,"-49"0"-994,49 24 97,-25 1-64,0 0-193,25-1-191,-24 1-129,24 24-96,-25-24-32,25 24-96,0-24 0,0 0-416,0-1-673,0 26-929,25-50-256,-1 24-481</inkml:trace>
  <inkml:trace contextRef="#ctx0" brushRef="#br0" timeOffset="-155772.6893">21948 9224 3619,'0'24'2178,"0"1"-1345,0 0-64,0-1 0,25-24-353,24 25-192,-24-25-64,24 25-127,-24-25-1,-1 24-289,26-24-800,-26 0 289,1 0-1122,0 0-1057</inkml:trace>
  <inkml:trace contextRef="#ctx0" brushRef="#br0" timeOffset="-155472.5149">21948 9224 3587,'49'74'2563,"-49"-74"-1826,0 24-289,0-24 128,0 25-127,0-25-193,0 25-96,25-1 129,0 1 159,-1-25-224,1 25-32,-25-25-160,49 24-32,-24-24-640,24 0-641,-24 0-513,0 0-608,-25 0-1154</inkml:trace>
  <inkml:trace contextRef="#ctx0" brushRef="#br0" timeOffset="-155208.1338">21874 9446 2755,'25'0'1889,"-1"24"-1024,26-24 0,-1 0-128,0 0-449,-24 25-160,24-25-128,1 0-673,-1 0-512,-24 0-865,-1 0-1153</inkml:trace>
  <inkml:trace contextRef="#ctx0" brushRef="#br0" timeOffset="-154615.3472">22121 9519 641,'24'0'4260,"1"0"-2819,0 0-576,24 0-289,-24 0-351,-1-24-193,26-1-353,-26 1-544,1-1-864,0 0-33,-1 25-160,-24-24 481</inkml:trace>
  <inkml:trace contextRef="#ctx0" brushRef="#br0" timeOffset="-154248.1979">22121 9519 2883,'246'0'1057,"-246"0"-577,0 25-95,0-25-289,-24 0 0,24 0-385,-25 0-671,25 0-322,-25 0 802,1-25-161,-1 25-95,25 0 479,-25 0 225,1 0-64,24 0 160,0 0-64,0 0 32,0 0 64,24 0 0,1 0-160,0 0 0,-1-24 64,1 24 0,24-25 0,1 1 0,-26-1 0,25 0 0,-24 1-288</inkml:trace>
  <inkml:trace contextRef="#ctx0" brushRef="#br0" timeOffset="-153704.7963">22466 9396 128,'-25'50'3363,"-24"-50"-1825,24 24-513,1 1-225,-1-1-159,0-24-353,1 0-160,-1 25-95,0-25 159,1 0 0,24 25 96,0-25-32,0 0 65,0 0 63,0 0-416,0 0 224,0-25-32,49 25-96,-24-25-32,24 1-64,-24-25-64,24 24-96,0 0-128,0 1-193,-24 24-223,0-25 543,-1 25-95,-24 0 64,0 0-705,0 0 481,0 0 95,0 0-31,0 0 224,0 0 96,-24 25 96,-26-1-64,26 1 32,-1 0 0,1-1 0,-26 1 128,26-1-32,-1-24 352,25 25-95,0-25-1,0 0-96,0 0-63,0 0-129,0 0-32,0 0 32,0-25-64,0 25 0,25-24 0,24-1 0,-24 1 0,24-1-64,25 0-129,-50 1-575,26-1-385,-50 0-353,24 25-672,-24-24 1185,0 24 801</inkml:trace>
  <inkml:trace contextRef="#ctx0" brushRef="#br0" timeOffset="-153464.717">22367 9544 448,'0'25'129,"0"-25"-482</inkml:trace>
  <inkml:trace contextRef="#ctx0" brushRef="#br0" timeOffset="-150659.2215">22170 9100 1153,'0'0'4036,"0"0"-2018,0 0-833,0 0 0,0 0-256,0 0-385,0 0-287,0 0-129,0 0 0,0 0-32,0 0-64,0 0 64,0 0 0,0 0 32,0 0-96,25 0 129,-1 0 159,1 0-160,0 0-32,-1 0-128,1 0 32,-25 0-64,0 0-64,25 0 0,-25 0 32,0 0 128,0 0-64,-25 0-256,-24 0-97,24 0 225,-24 0-128,-1 0-160,50 0-225,0 0 545,0 0-32,0 0 96,0 25 32,0-25 160,50 0 192,-26 25-256,26-25 0,-26 0-192,1 0-480,0 0-321,-25 0-705,0 0-1601,0 0-1249</inkml:trace>
  <inkml:trace contextRef="#ctx0" brushRef="#br0" timeOffset="-117765.9229">22540 8952 1249</inkml:trace>
  <inkml:trace contextRef="#ctx0" brushRef="#br0" timeOffset="-117510.9146">22540 8952 2338,'-296'25'1089,"296"-25"-1025,0 0-608,0 0 320,0 0 256,25 0-449,-1 0-1473</inkml:trace>
  <inkml:trace contextRef="#ctx0" brushRef="#br0" timeOffset="-117164.7789">22170 8928 3427,'-25'0'1153,"1"0"-1025,24 0-31,0 0-65,0 0-64,74 0 32,0 0 32,0 0-32,24-25-449,1 0-672,-1 1 96,-24-1-64</inkml:trace>
  <inkml:trace contextRef="#ctx0" brushRef="#br0" timeOffset="-116949.0463">22318 8854 993,'0'0'2274,"0"0"-1922,0 0-608,25 0 320,49 0 128,24-25 65,-24 25-161,0-25-64,0 1-32,-25-1-256,1 25-449,-1-25-961</inkml:trace>
  <inkml:trace contextRef="#ctx0" brushRef="#br0" timeOffset="-115458.1397">22343 8903 1313,'-25'0'2050,"25"0"-1249,0 0-481,0 0-31,0 0-1,74 0 352,0 0 353,24-25-512,1 1-321,24-1-32,-49 0-96,25 1-32,-50-1-32,1 0-737,-50 25-416,24 0 641,-24 0-65,0 0-288,-24 25 865,-26 0-32,-24-1 32,-24 1 128,24 0 545,-25-25-65,50 24-95,-25 1-1,49-25 257,25 0 64,0 0-449,0 0-256,25 0-96,49 0 32,0 0 192,0-25 33,0 25-193,24-24-32,-24 24-32,-24-25 32,-1 25-128,-24-25-321,-25 25-768,0 0 32,0 0 737,0 0 224,-50 25 63,-24-25 1,0 25 128,-24-1 257,24 1 255,0 0 33,24-25-33,26 0 97,24 0-33,0 0-256,0 0-223,24 0-130,26 0 130,24 0 95,0 0-64,24-25-96,-24 0-64,0 1-32,-24-1-160,-26 25-225,1 0-608,-25 0 128,0 0 641,0 0 256,-25 25 32,-49-1 0,0-24 0,0 25 32,0 0 96,0-1-96,50-24 224,-1 25 289,25-25 64,0 0-289,0 0-256,0 0 64,49 0-32,50 0 256,-25-25-191,0 1-129,25-1 32,-25 0-128,-25 25 64,0-24-289,-49 24-543,0 0-674,0 0 545,0 0 577,-49 24 96,-25 1-257,-25 0 513,25-1 256,0 1 193,-24 24 127,48-24-63,26-25-33,-1 25 353,25-25-129,0 0-479,0 0-1,74 0 32,0-25 64,25 0-192,-25 1-96,24-1 0,-48 0-32,24 1 32,-50 24-352,1 0-673,-25 0-64,0 0 480,0 0 609,-25 0 161,-49 24-161,25 1 64,-25 24 96,0-24-32,25 0-32,-25-1 32,24 1 128,26-25 1,24 25 31,0-25-160,0 0-128,24 0 96,50-25 0,-24 0-64,-1 1 64,0-1-96,25 0 0,-24 1 0,-26-1 0,26 25-224,-50 0-833,0 0 513,0 0 415,-25 25 258,-24-1-97,-25 26 0,24-26 32,-24 26 256,0-26 128,25 1-63,24-25 63,1 25-160,24-25-159,0 0-65,0 0 0,49 0 32,50-25 32,-50 0-64,0 1-64,25-26-64,-24 50 0,-1-24-64,-24-1-225,-1 25-928,-24 0 192,0 0 641,0 0 512,-49 25-32,-25-1-256,25 26 192,-25-26 64,0 1 160,24 24 192,-24-24-192,50-25 33,24 25-97,0-25-32,0 0-96,0 0-96,24 0 128,26-25 0,24 0 0,0 1-32,0-26-64,-25 26-128,25-1 160,-25 0-65,-49 1-1408,25 24-1570</inkml:trace>
  <inkml:trace contextRef="#ctx0" brushRef="#br0" timeOffset="-115278.3046">23132 9199 160,'-99'49'801,"0"1"384,25-1-128,25-24-96,0-1-673,49 1 33,0 0-129,0-25-160,0 0-224,0-25-321,74 0 161,-25 1-129,25-1 193,0 0 96,-25-24 160,25 24 64,-49-24 0,24 24-224,-49 25-1570</inkml:trace>
  <inkml:trace contextRef="#ctx0" brushRef="#br0" timeOffset="-115046.7703">23132 9199 737,'-124'123'1185,"50"-73"-288,-24-26 32,48 26-225,1-26-448,24-24-95,1 25-65,24-25-64,0 0-32,0 0-192,0 0-449,49-25 321,0-24 256,25 24-289,0-24-255,0 0 415,-24-1 226,24 26 31,-50-1-1282</inkml:trace>
  <inkml:trace contextRef="#ctx0" brushRef="#br0" timeOffset="-114223.1526">23132 9199 2594,'-518'222'1922,"493"-197"-1601,0-25-257,25 0 64,0 0-128,0 0-1089,25-25-192,24 0 800,1 1 289,-1-26-289,0 26 225,1-1 448,-1 0 193,-24 1-385,-1 24-481,-24 0 481,0 0 449,0 0 95,-49 24-448,0 26 32,-1-26 481,1 1 480,0 0-384,24-1-225,0-24-224,25 25-127,0-25-1,0 0-64,0 0-417,0 0-31,25-25 288,24 1 96,1-1-384,24 0-129,-25-24 97,0 24 288,1 1-385,-26 24-672,-24-25 384,0 25 705,0 0 352,0 25 257,-49-1-65,-25 1-63,25 24 287,-1-24 481,1 24-448,0-24-160,24 0-353,25-25-96,-25 24-64,25-24-32,0 0 0,0 0-192,0 0-65,50-24 257,-1-1-96,0 0-416,1 1-353,-26 24 224,1-25 1,-25 25-577,0 0 672,0 0 737,0 25 257,-49-1 287,-1 1 546,26 0 159,-1-1-352,-24 1-288,49-1-161,0-24-223,0 0-289,0 0-256,0 0-609,0 0 96,0-24 289,24 24 64,1-25-193,24 1-223,-24 24 383,0-25 257,-1 25-64,1-25-320,-25 25-449,0 0 320,0 25 609,-25-25 321,1 49 95,-26-24-384,1-1 96,0 1 673,-1 24-224,1-24-193,24 0-192,1-1 97,-1-24-161,25 0 0,0 0-384,25 0-321,24 0 417,0-24 96,25-26 64,0 26-192,0-26-545,0 26 161,0-25-193,-49 24-992</inkml:trace>
  <inkml:trace contextRef="#ctx0" brushRef="#br0" timeOffset="-114036.163">23008 9446 929,'-74'49'1121,"25"-25"64,-25 1 96,25 0-480,24-1-385,0 1-223,1 0-161,24-25 96,0 0-128,0 0-192,0 0-385,49 0 289,-24-50-33,49 50-607,-25-24-129,0-1 288,1 0 449,-26 1-65,-24 24-768</inkml:trace>
  <inkml:trace contextRef="#ctx0" brushRef="#br0" timeOffset="-113822.1612">23008 9446 32,'-49'98'128,"-25"-73"417,25-1 992,-1 26 1,26-26-610,-1 1-447,0-25-257,25 25-128,0-25-96,0 0-224,0 0-417,50-25 97,-26 0-129,26 1 33,24-1-161,-25 0 224,0 1 353,-24-1-64,-25 25-609</inkml:trace>
  <inkml:trace contextRef="#ctx0" brushRef="#br0" timeOffset="-113581.6524">23008 9446 545,'-148'221'1185,"99"-196"-192,24 0-321,1-25 1,24 24-513,0-24-128,0 0-544,0 0-1378,0 0 480</inkml:trace>
  <inkml:trace contextRef="#ctx0" brushRef="#br0" timeOffset="-113074.7863">22737 10087 833,'-25'0'2146,"25"24"-1281,0-24-545,0 0-224,0 0-352,0 0-545,0 0 673,50-24-385,-26-1-992</inkml:trace>
  <inkml:trace contextRef="#ctx0" brushRef="#br0" timeOffset="-112835.4562">22737 10087 801,'-25'-25'448,"-24"74"-256,0-24 225,24-25-129,-24 25-160,49-25-128,0 0-640,0-25-642</inkml:trace>
  <inkml:trace contextRef="#ctx0" brushRef="#br0" timeOffset="-112564.3984">22540 9791 2594,'-50'24'1154,"1"1"-674,25 0 353,24-25-353,0 0-320,0 0-480,24 0-673,25 0-224,25-50-577</inkml:trace>
  <inkml:trace contextRef="#ctx0" brushRef="#br0" timeOffset="-112379.1253">22540 9791 1634,'74'49'2882,"-124"-24"-2177,26-1-481,24-24 64,0 0-63,0 0-225,24 0-673,26-24-384,-1-1-737,-24 0-640</inkml:trace>
  <inkml:trace contextRef="#ctx0" brushRef="#br0" timeOffset="-112183.5418">22762 9815 3267,'-50'25'1730,"26"0"-1250,-1-1 289,25-24-64,0 0-353,0 0-448,0 0-1185,0 0 480,49-24-64,1-1-576,-1 0-737</inkml:trace>
  <inkml:trace contextRef="#ctx0" brushRef="#br0" timeOffset="-111531.2886">22762 9815 2178,'24'50'1986,"-73"-1"-1089,24-24-128,1-25 127,-1 24-159,25-24-256,0 0-321,0 0-545,0 0-191,25 0 320,24-24-161,0-26-864,1 26-289,-1-1-95,-24 0 512,-1 25 512,-24 0 513,0 0 96,0 0 769,0 0 768,-49 25 481,0 0-673,-1 24 33,1-24-225,24-1-161,1 1-63,-1-25-416,25 0-257,0 0-192,0 0-320,0 0-481,25 0 257,24-25 95,0 1-448,1-1-512,-26 0 96,1 1 352,0 24 384,-25 0 1,0 0 480,0 0 448,-50 49 897,1-24-512,0-1 320,24 26 192,0-26-320,1 1-224,24-25-353,0 0-256,0 0-63,0 0-514,0 0-544,0 0 513,49-25-65,0 1-384,1-1-224,-1 0 256,-24 25 257,-1-24-193,1 24 0,-25 0-96,0 0 513,0 24 928,-49 1 770,-25 24 447,24-24-127,1 24-321,0-24-96,24 0-192,0-1-320,25-24-257,0 0-288,0 0-192,0 0-448,25 0 416,24-24-321,25-1-512,0-24-672,0 24-289,-24 0-128,-1 1-256</inkml:trace>
  <inkml:trace contextRef="#ctx0" brushRef="#br0" timeOffset="-111368.6985">22959 10062 352,'-74'49'4260,"0"-24"-2402,25 24-833,-1-24 288,26 0-352,-1-25-512,25 24-225,0-24-288,0 0-769,25 0-256,24-24 480,0-1-191,1 0-962,-1 1-352,25-1 64</inkml:trace>
  <inkml:trace contextRef="#ctx0" brushRef="#br0" timeOffset="-111200.0471">22959 10062 320,'-123'173'3716,"49"-124"-1730,24-24-865,26-1 96,-1 1-288,0 0-289,25-25-447,0 0-193,0 0-865,25 0 160,49-25-96,-25-24-256,25-1-864,-24 26-514,-1-1 321</inkml:trace>
  <inkml:trace contextRef="#ctx0" brushRef="#br0" timeOffset="-110864.3074">22959 10062 1537,'-123'247'3268,"73"-198"-1603,1-24-384,0 24-224,-1-24-64,26-1-544,-1-24-193,25 0-192,0 0-32,0 0-288,0 0-897,25 0 544,24-24 225,-24-1-225,24 0-352,0 1 32,-24-1 289,0 25-257,-25 0-897,0 0 769,0 0 1506,0 25 960,-74 24 97,0-24-321,0 24 64,24 0 192,-24-24-352,25 0-512,25-1-257,-1-24-160,25 25-127,0-25-98,0 0-447,25 0-32,48-25 287,1-24-127,-24 0-1121,24-1-65,0 1 353,0 24 544,-50-24-223,26 24-994</inkml:trace>
  <inkml:trace contextRef="#ctx0" brushRef="#br0" timeOffset="-110713.8015">22712 10432 2210,'-98'49'2819,"24"1"-1058,-25-1-287,50-24 63,24-25-672,1 24-577,24-24-160,0 0-800,49-49-481,0 0-321,25-1 65,0-24-1570</inkml:trace>
  <inkml:trace contextRef="#ctx0" brushRef="#br0" timeOffset="-110466.5788">22515 10407 2562,'-25'0'2819,"1"0"-2338,24 0-417,0 0-96,0 0-769,74-24-64,-25-1-704,0 0-1090</inkml:trace>
  <inkml:trace contextRef="#ctx0" brushRef="#br0" timeOffset="-110232.5312">22663 10309 1313,'-49'24'3908,"-1"26"-2787,26-50-801,-1 24-31,25-24-65,0 0-256,0 0-769,49 0-704,1 0-513,-1-49-705</inkml:trace>
  <inkml:trace contextRef="#ctx0" brushRef="#br0" timeOffset="-109982.0276">22663 10309 4869,'-173'197'3587,"124"-172"-2402,25-1-736,-1-24 191,25 0-352,0 0-608,49 0-833,25-24-609,0-26 97,0 1-1122</inkml:trace>
  <inkml:trace contextRef="#ctx0" brushRef="#br0" timeOffset="-109544.3908">22589 10531 4965,'-99'49'3299,"26"0"-1890,48-24-352,-24 0-32,49-25-673,0 0-287,0 0-482,49 0-608,0-25 256,25 0-736,0-24-417,-25 24-512,-24 1 896,0-1 706,-25 25 351,0 0 1,0 0 928,0 25 1218,-50 24 640,-24 0-544,0 1 288,25-26-609,0 25-384,0-24-417,49 0-159,-25-25-193,25 0-256,0 0-256,0 0-641,49 0 353,1-25 448,-1 0-417,0 1-320,0-1 33,1 1 383,-26-1 257,1 0-96,-25 25-545,0 0-96,0 0 577,0 25 256,-25 24 128,-24 0 128,-25 1 417,0-26 672,25 26-160,-25-1-256,49-24-192,25-25-321,0 0-159,0 0-193,0 0-161,0 0-127,50-25 0,48-24-289,1-1-832,-25 1-577,-25 24 545,0 1 32,-24-1-641,-25 25-128,0 0 1793,-49 49 2147,-25 1 704,0-1-448,-25 0 0,1 1-256,24-26-545,24 1-384,26 0-513,-26-25-256,50 0-32,0 0-160,25 0-897,24 0 385,25-25-225,-24-24-512,48-1-1410,-49 26-320,25-26 641</inkml:trace>
  <inkml:trace contextRef="#ctx0" brushRef="#br0" timeOffset="-109250.0941">22392 10950 4708,'-99'49'3139,"25"0"-1473,0 1-449,25-26-160,24 1-640,1-25-289,24 25-96,0-25-192,0 0-737,49-25 448,50-24-223,-25-1-449,0 26-1154,0-26-127,-25 1 256,0 49 288</inkml:trace>
  <inkml:trace contextRef="#ctx0" brushRef="#br0" timeOffset="-108889.1504">22392 10950 2819,'0'49'3043,"-74"-24"-1218,0 24 65,25 0-288,-1-24-577,1 0-353,49-1-159,0-24-417,0 0-128,0 0-545,25 0-512,49-24 384,0-26-255,-25 26-1122,25-26 96,-25 26 448,-24-1 513,-25 25 257,0 0 511,0 0 1186,-25 25 1281,-24-1-416,0 26-96,-1-26-225,1 26-288,0-26-160,-1 1-256,50-25-481,-24 0-32,24 0-416,0 0-288,0 0-673,49 0 864,0-25 1,1-24-448,-26 24-674,1 25-255,0-24 832,-25 24 320,0 0 289,0 0 320,0 0 481,0 49 96,-50-24-97,1 24 641,0-24-160,-1-1-192,26 1-256,-1 0-161,25-25 65,0 0-385,0 0-384,25 0-609,49-25 256,-25 0 97,25-24-865,0 24-1282,0-24 225,0 24-449</inkml:trace>
  <inkml:trace contextRef="#ctx0" brushRef="#br0" timeOffset="-108724.4913">22441 11196 4036,'-98'50'4644,"48"-1"-2754,-24-24-897,25-1-32,24 1-32,1-25-449,24 0-224,0 0-608,0 0-769,24 0-64,26 0 672,24-25-63,-25-24-1090,0 24-608,1 1 192,-1-1 32,0 0-320</inkml:trace>
  <inkml:trace contextRef="#ctx0" brushRef="#br0" timeOffset="-108366.303">22441 11196 641,'-49'99'4324,"-25"-74"-2146,25 24-417,-25-24-223,24-1-289,50 1-416,-24-25-289,24 0-416,0 0-160,0 0-736,49 0 511,0-49 129,1 24-352,-1 0-865,25-24-833,-25 24 512,-24 25-256,-1-24-224,-24 24 929,0 0 1057,-24 24 800,-25 26 1314,-50-1-32,25 0-288,0 1 320,0-1-289,0 0-512,25 1-256,-1-26-513,26 1-127,-1-25-225,25 0-545,0 0 225,25 0-225,49-49 129,24-1-961,-24 1-801,25-25-160,-25 25-417</inkml:trace>
  <inkml:trace contextRef="#ctx0" brushRef="#br0" timeOffset="-108212.3106">22219 11492 6342,'-98'50'3427,"24"-26"-2594,24 26-96,26-26-193,-1-24-223,25 0-257,0 0-417,25 0-1408,24-24 447,25-1-63,-25-24-353,1-1-1441</inkml:trace>
  <inkml:trace contextRef="#ctx0" brushRef="#br0" timeOffset="-107877.8408">22293 11295 2338,'-49'25'2883,"-25"-1"-2146,25 1-1,24 0 578,-24-1-65,24 1-737,25-25-288,0 0-95,0 0-482,0 0-960,25-25 256,24-24 32,-24 24-641,24 1-640,-24 24 705,-1-25 928,-24 25 673,0 0 833,-49 49 1025,-25-24 352,25 24 576,-25-24-415,24 0-610,1-1-351,24-24-578,25 25-511,0-25-289,0 0-833,74-25 160,0 1-127,0-26-482,0 26-1568,-24-26-129,-1 26 481,-24-1 672</inkml:trace>
  <inkml:trace contextRef="#ctx0" brushRef="#br0" timeOffset="-107438.8615">22293 11295 2723,'-123'74'3010,"49"-25"-511,0 1-481,25-26-609,-1 26-448,26-50-352,-1 24-289,25-24-96,0 0-480,25 0-865,24 0 352,25-24 96,0-26-576,-25 26-929,1-26 352,-26 26 545,1 24 705,-25-25 480,0 25 192,0 0 1793,0 25-95,-49-1-609,-1 26-256,1-26-192,0 1 96,-1 0-33,26-1-127,24 1-385,-25-25-31,25 0-161,0 0-545,25 0-480,49-25 481,-25-24-417,25 24-1153,-25 1-480,1-1 224,-26 0-193,-24 25 1282,0 0 1281,0 25 1666,-49 0 993,-25-1-225,0 26 0,25-26-864,-1 1-257,26 0-352,-1-1-576,25-24-353,0 0-448,25 0-898,24-24 418,25-1-97,-25-24-673,25 24-1280,-24 0 127,-26 1 64,1-1 1090</inkml:trace>
  <inkml:trace contextRef="#ctx0" brushRef="#br0" timeOffset="-105901.6241">22318 11443 128,'-25'25'3908,"-24"-1"-1090,-25 26-255,25-26-865,-1 26-353,1-26-416,49 1-225,-25-25-415,25 0-161,0 0-352,0 0-321,25 0-352,24 0 353,1-25-65,24 1-640,-25-26-609,0 26 225,-49 24 191,25 0-255,-25 0 479,0 0 1475,-25 49 1120,-49-24 769,0 24 384,25 0-319,0-24-450,24 0-255,0-25-738,25 0-319,0 0-385,0 0-417,25-25-447,49 0 191,0-24-192,0 0-800,0 24-1218,-25-24 481,1 24 224,-50 25-609,0 0 1218,0 0 1953,-25 25 2531,-49-1 160,25 26-416,-25-1-897,24-24-385,1-1-256,49-24-256,-25 25-609,25-25-128,0 0-160,0 0-224,0 0-1025,0 0 384,25-25 449,24 25-321,1-24-448,-1-1-224,-24 0-129,-25 25 289,0 0 449,0 0 800,0 0 832,-25 25 193,-24 24 385,-25-24 31,49 24 97,-24-24-225,-1 0-288,50-25-513,0 0-287,0 0-257,0 0-769,50 0-32,24-25 97,0-24-353,0 24-769,-25 0-1121,0-24 1089,-24 49 129,-25-25-225,0 25 1537,0 25 1827,-49 0 1152,-25-1 33,0 26-161,24-1-737,1-24-95,49-1-385,-25-24-704,1 0-321,24 0-192,0 0-288,0 0-1474,49 0 1089,0-24 33,25-1-770,-24 0-928,-26 1 544,-24-1 417,25 25 0,-25 0 992,0 0 1442,-25 25 1218,-24-1-129,0 1-385,-1 24-576,1-24 321,24 0-353,1-25-545,24 0-319,0 24-225,0-24-128,0 0-897,0 0 64,49-24 513,-24 24 95,24-25-383,-24 0 31,24 1 257,-49 24 160,0 0 159,0 0 65,0 0 97,0 0 351,0 24-192,0 1-128,-25 0 65,1-1 319,-1-24 97,25 25-385,0-25-128,0 0-96,0 0-96,0 0-353,0 0-544,49 0 641,-24 0-96,0-25-449,-1 25 128,1-24 577,-25 24 192,0 0 128,0 0 737,0 24-128,-25 1-161,1 0-192,-26-1 97,26-24 352,-1 25-353,25-25 129,0 0-545,0 0-384,25 0-834,24 0 610,0-25-257,-24 1-416,24-1-1121,-24 25 864,-25-25 834,0 25 544,0 0 224,0 0 1217,0 25 128,-74 24-31,49-24-1,-24-1 97,0 1-225,24 0-672,0-25-289,25 0-288,0 0-96,0 0-385,25 0-672,24 0 545,1-25-193,-26 0-256,1 1 0,-25 24 417,0-25 223,0 25 257,0 0 385,0 0 383,0 25-127,-25-1 63,1 26 289,-26-50 192,26 24-384,24 1-417,-25-25-96,25 0-128,0 0-64,0 0-448,0 0-641,25 0 544,-1 0 193,1 0-192,-25-25 63,0 25 353,25 0-64,-25 0-385,0 0-191,0 0-994,0 0-1633</inkml:trace>
  <inkml:trace contextRef="#ctx0" brushRef="#br0" timeOffset="-102978.1995">22663 9766 2146,'0'0'2466,"0"0"-4259</inkml:trace>
  <inkml:trace contextRef="#ctx0" brushRef="#br0" timeOffset="-102729.9277">23008 9766 4580,'-123'25'385,"49"-1"-481,25-24 352,49 0 993,0 0-993,49 0-2017,50-49-1506</inkml:trace>
  <inkml:trace contextRef="#ctx0" brushRef="#br0" timeOffset="-102549.6068">22934 9791 7463,'-98'24'801,"24"1"-1762,49 0 929,25-25 801,0 0-865,49-25-1058,50-24-351,24-1-385</inkml:trace>
  <inkml:trace contextRef="#ctx0" brushRef="#br0" timeOffset="-102362.5983">22934 9791 10570,'-616'123'1057,"517"-74"-1377,25-49 320,74 0 480,0 0 1,74-24-962,74-26-416,49-24-256,1 0-96,24 25-1794,-50-25-1249</inkml:trace>
  <inkml:trace contextRef="#ctx0" brushRef="#br0" timeOffset="-102185.5915">22910 9766 8392,'-148'49'1601,"0"-24"-2177,98 0 224,1-1 1216,49-24-191,25 0-1121,73-49-1730,26 0 128,24-1 832,24-24-479</inkml:trace>
  <inkml:trace contextRef="#ctx0" brushRef="#br0" timeOffset="-102013.5715">23354 9593 3555,'-124'50'6214,"26"-26"-5189,-1 26-1089,0-26 128,50 1 192,49-25 129,0 0-449,25 0-833,73-25-897,1 1 193,24-26-161,1 1 737,-26 24-1409</inkml:trace>
  <inkml:trace contextRef="#ctx0" brushRef="#br0" timeOffset="-101775.4824">23354 9593 6854,'-346'198'1538,"198"-149"-1442,50-24 0,24-1 673,49 1 128,25-25-737,0 0-801,74-49-768,49 24 256,25-49 576,0 25-928,-24-1-2018</inkml:trace>
  <inkml:trace contextRef="#ctx0" brushRef="#br0" timeOffset="-101774.4824">23354 9593 6246,'-296'173'3331,"172"-124"-3107,26 1-288,-1-26 545,74 1 672,25-25-769,0 0-640,74-25-673,50-24-192,24 0 769,24-1-577,1-24-1281,-25 25-1314,-25 0 1122</inkml:trace>
  <inkml:trace contextRef="#ctx0" brushRef="#br0" timeOffset="-101534.869">23354 9593 6887,'123'99'2978,"-246"-50"-2273,-1 1-481,26-26 193,24 1 319,74 0-127,0-25-353,0 0-704,98-50-609,26 1 320,-1 0 289,25-1-1090,0 1-1313,-25 24-480,-49-24 929</inkml:trace>
  <inkml:trace contextRef="#ctx0" brushRef="#br0" timeOffset="-101279.7541">23748 9618 5477,'-123'74'3716,"0"-49"-2403,-1 24-865,26 0 513,48-24-64,26-25-32,24 0-545,0 0-768,74-25-417,49-24 64,0 0 417,25-1-929,0 1-1538,-25 0 417,-24 24 320,-74 25-257</inkml:trace>
  <inkml:trace contextRef="#ctx0" brushRef="#br0" timeOffset="-101278.7541">23748 9618 2466,'148'0'4613,"-296"49"-2179,25 1-1377,0-1-480,24 0 191,50-24 129,24-25-96,25 0-577,0 0-608,99-25-705,-1-24 96,26 0 640,23-1-768,26 1-1922,-25 24-384,-49 1 0</inkml:trace>
  <inkml:trace contextRef="#ctx0" brushRef="#br0" timeOffset="-101055.8432">23945 9692 7687,'-123'25'2563,"24"24"-2083,1 0-256,49-24 609,49-25-192,0 0-353,0 0-608,49-25-577,74 1 128,0-26 417,1 1-833,24 0-1506,-50 24-224,1 0 385</inkml:trace>
  <inkml:trace contextRef="#ctx0" brushRef="#br0" timeOffset="-101054.8432">23945 9692 6214,'124'25'2883,"-248"24"-1570,26-24-416,24 24-161,24-49 161,50 25-32,0-25-641,0 0-704,50-50-545,73 26 256,0-26-64,25 1-1409,0 0 256,-24-1-544,-50 26 192</inkml:trace>
  <inkml:trace contextRef="#ctx0" brushRef="#br0" timeOffset="-100843.4854">24266 9692 6983,'-123'49'2786,"-25"1"-2081,49-1 128,0 0-449,50-24 97,49-25 31,0 0-256,0 0-512,74-25-865,49-24 64,25 0-32,0-1-1634,0 1-384,-24 24-480</inkml:trace>
  <inkml:trace contextRef="#ctx0" brushRef="#br0" timeOffset="-100637.645">24266 9692 8200,'-123'173'1922,"49"-149"-1602,24 1 96,50 0-63,0-25-1,0 0-480,74-25-673,25-24-576,24-1-737,1 1-1634</inkml:trace>
  <inkml:trace contextRef="#ctx0" brushRef="#br0" timeOffset="-100636.645">24266 9692 6887,'74'173'2434,"-123"-149"-2082,24-24-128,25 0 321,0 0-353,49 0-865,1-24-736,48-26-256,1 1-1635</inkml:trace>
  <inkml:trace contextRef="#ctx0" brushRef="#br0" timeOffset="-100370.1652">24611 9815 7399,'-98'50'2498,"24"-26"-1985,49-24-1,25 25 97,0-25-513,49 0-769,25-49-544,50 24-480,-26-24-642</inkml:trace>
  <inkml:trace contextRef="#ctx0" brushRef="#br0" timeOffset="-100104.7321">24907 9791 3587,'-98'49'5414,"24"-24"-4165,49-1-929,0-24 289,25 0-257,0 0-512,25 0-897,74 0-801,-1-49-224,1 24-1698</inkml:trace>
  <inkml:trace contextRef="#ctx0" brushRef="#br0" timeOffset="-100103.7321">24907 9791 3876,'0'98'4708,"-98"-73"-3106,48 0-770,1-1 97,49-24-352,0 0-417,0 0-576,49 0-673,25 0-321,25-49-319,-25 24-770,0 1-2081</inkml:trace>
  <inkml:trace contextRef="#ctx0" brushRef="#br0" timeOffset="-99186.9372">20172 9717 3011,'-98'24'2178,"73"1"-2530,0-25-1,25 0 545,0 0-31,25 0-642,24-25-704,75-24 32,-50 24-865</inkml:trace>
  <inkml:trace contextRef="#ctx0" brushRef="#br0" timeOffset="-98939.1368">20172 9717 4805,'50'-50'1281,"-75"50"-1217,25 0-64,0 0 0,0 0-256,25-24-353,24-1 129,25 0-353,0 1-1025</inkml:trace>
  <inkml:trace contextRef="#ctx0" brushRef="#br0" timeOffset="-98772.6344">20345 9593 3844,'-99'50'2082,"50"-26"-1634,-25-24-320,49 25 0,25-25 385,0 0 95,0 0-1056,50-25-929,24-24 288,24 24-321,26-24-415</inkml:trace>
  <inkml:trace contextRef="#ctx0" brushRef="#br0" timeOffset="-98619.0975">20345 9593 4356,'-197'0'769,"123"25"-1057,24-25 288,1 0 384,49 0 64,0 0-608,25 0-705,24-25-352,0 1 416,25-1-416</inkml:trace>
  <inkml:trace contextRef="#ctx0" brushRef="#br0" timeOffset="-98429.2154">20172 9544 1217,'-98'25'4068,"-1"-1"-2915,25-24-1089,50 25 64,24-25 545,0 0-161,0 0-928,73-25-353,26 1 225,24-1-129,25 0-480,-24-24-961</inkml:trace>
  <inkml:trace contextRef="#ctx0" brushRef="#br0" timeOffset="-98133.9703">20172 9544 3780,'0'99'3363,"-98"-75"-3107,48 1-256,1 0 320,49-25 833,0 0-960,49 0-1058,25-25-32,50-24 673,24-1 224,0 1-1121,0 24-1442,0 1 705,-74-1 673</inkml:trace>
  <inkml:trace contextRef="#ctx0" brushRef="#br0" timeOffset="-98132.9703">20863 9495 192,'-99'24'3908,"-24"26"-1922,-25-26-1089,25 26-577,24-26 64,25 1 193,25 0-33,24-25-287,25 0-289,49 0-673,25-25 0,74 0 609,0-24 160,0 0-352,0 24-1538,-24-24-32,-26 49 513,-48-25 192,-50 25 32</inkml:trace>
  <inkml:trace contextRef="#ctx0" brushRef="#br0" timeOffset="-97883.9877">20863 9495 833,'123'24'2562,"-246"26"-544,24-26-737,-49 26-832,50-26 127,-1 26 545,74-50-256,25 0-609,0 0-256,25 0-704,74-25 31,24-24 545,50 24 0,-25-24-1121,0-1-1186,-1 26-255,-73-1 864</inkml:trace>
  <inkml:trace contextRef="#ctx0" brushRef="#br0" timeOffset="-97882.9877">21060 9593 4420,'-197'50'1089,"49"-1"-128,25-24 577,24-1 191,50-24-1120,49 0-513,24 0-320,75-24-577,49-1 288,0-24 417,49-1-480,-24 1-1410,-1 0-993,-48 24 1057</inkml:trace>
  <inkml:trace contextRef="#ctx0" brushRef="#br0" timeOffset="-97630.4301">21331 9569 4260,'-148'49'2787,"-24"0"-2371,73-24 321,1 0 704,48-1-576,50-24-705,0 0-160,50 0-737,48-24-320,50-1 321,0-24 544,0-1-1250,0 26-1184,-74-26-449</inkml:trace>
  <inkml:trace contextRef="#ctx0" brushRef="#br0" timeOffset="-97452.1831">21331 9569 961,'-49'123'3523,"-123"-74"-2562,-1 25-673,25-24 769,49-26 289,50 1-674,24-25-512,25 0-160,74 0-576,74-49 128,25-1 95,-1-24-63,26 25-1794,-26 0-1025</inkml:trace>
  <inkml:trace contextRef="#ctx0" brushRef="#br0" timeOffset="-97179.4495">21331 9569 4004,'-123'222'2850,"-25"-173"-2209,-24 0 416,73 1 128,50-50-352,49 0-577,0 0-256,98-25-416,50-24-129,25-1 257,24 1-417,0-25-1601,-24 25-448,-50 24 544,-24 0 1217,-50 25 384</inkml:trace>
  <inkml:trace contextRef="#ctx0" brushRef="#br0" timeOffset="-97178.4495">21874 9643 1730,'-123'49'3555,"-25"0"-2466,0 1-512,0-1 736,49-24 416,25-1-1088,50-24-481,24 0-96,49 0-704,49-24-321,50-26 384,25 1 225,-25-25-1410,25 25-1377,-50 24 257</inkml:trace>
  <inkml:trace contextRef="#ctx0" brushRef="#br0" timeOffset="-97018.3957">21874 9643 2530,'-25'74'4164,"-98"-25"-3747,-25-24-225,74 24 1377,0-49-255,49 25-930,25-25-288,25 0-352,49-50-641,49 1 32,1 0 417,-1 24-641,0-24-1185,-24 24-129,-50 0 1346,-24 25 865,-25 0-224,0 25 960,-74 0 1891,-25-1-706,-24 26-704,0-1-673,24 0 609,25-24 577,49-25-705,25 0-577,0 0-256,0 0-641,99-25-480,-25 1 609,49-26 288,-24 26-1378,-25-1-1985</inkml:trace>
  <inkml:trace contextRef="#ctx0" brushRef="#br0" timeOffset="-95829.3096">19605 12010 1249</inkml:trace>
  <inkml:trace contextRef="#ctx0" brushRef="#br0" timeOffset="-95493.9531">20641 11665 1217</inkml:trace>
  <inkml:trace contextRef="#ctx0" brushRef="#br0" timeOffset="-95242.4547">20641 11665 4292,'-25'25'-2242</inkml:trace>
  <inkml:trace contextRef="#ctx0" brushRef="#br0" timeOffset="-95241.4547">20616 11714 2979,'-123'50'1377,"0"-26"-1217,73 1-64,1-25 769,49 0-192,0 0-801,99-25-609,24 1 449,25-26 192,25 1-289,-1-25-1793</inkml:trace>
  <inkml:trace contextRef="#ctx0" brushRef="#br0" timeOffset="-95079.5826">20789 11714 2178,'-123'25'3972,"24"0"-3075,50-1-865,-1-24 0,50 0 32,50 0-481,48-49-191,50 24 384,25-49 31,24 25-1248,-49 0-1858</inkml:trace>
  <inkml:trace contextRef="#ctx0" brushRef="#br0" timeOffset="-94805.4713">21011 11690 5477,'-148'49'1826,"49"-24"-1858,50-1-320,24-24 416,25 0 352,25 0-896,74-49-770,49 0 354,24-25 415,1 24-1441</inkml:trace>
  <inkml:trace contextRef="#ctx0" brushRef="#br0" timeOffset="-94804.4713">20986 11690 5733,'-123'24'3940,"24"1"-3716,75-25-1249,24 0 161,0-25 63,98-24 673,26 0 256,48-25-32,25 0-2274</inkml:trace>
  <inkml:trace contextRef="#ctx0" brushRef="#br0" timeOffset="-94553.9708">21110 11517 5701,'-148'49'1698,"49"-24"-1634,50-25-192,49 0 128,0 0-481,49-25-704,74-24 128,25-25 321,0 25-994</inkml:trace>
  <inkml:trace contextRef="#ctx0" brushRef="#br0" timeOffset="-94326.4792">20888 11517 8840,'-99'25'1025,"25"-1"-1665,74-24 223,0 0 65,74-24-64,49-26-225,50-24 129,24 0-642,-24 25-2529</inkml:trace>
  <inkml:trace contextRef="#ctx0" brushRef="#br0" timeOffset="-94325.4792">21159 11443 6342,'-173'49'2114,"50"1"-1858,49-26-160,49-24 321,25 0-65,0 0-640,74-24-545,50-1 224,48-24 161,-24-1-609,0 1-2050</inkml:trace>
  <inkml:trace contextRef="#ctx0" brushRef="#br0" timeOffset="-94154.9769">21159 11443 6919,'-444'247'2498,"321"-223"-2242,49 1-160,49-25 0,25 0 32,49 0-896,75-49-353,48-1 768,26-24 1,23 0-1250,-48 25-2593</inkml:trace>
  <inkml:trace contextRef="#ctx0" brushRef="#br0" timeOffset="-93901.9461">21011 11616 7079,'-222'74'2690,"49"-25"-2369,75-24-257,24-1 384,49-24 0,25 0-416,49-24-512,99-1 128,0-24 127,50-25-127,-26 24-1474,25-24-736,-49 50 224,-74-1 512</inkml:trace>
  <inkml:trace contextRef="#ctx0" brushRef="#br0" timeOffset="-93721.2597">21405 11517 2338,'-172'74'2178,"-25"0"-1409,-1-25 384,26 1 641,24-1-33,49-24-736,50-1-768,49-24-193,0 0-256,74-24-257,74-26 193,24 1 32,1 0-193,0-25-1408,-26 49-738,-48-24-864</inkml:trace>
  <inkml:trace contextRef="#ctx0" brushRef="#br0" timeOffset="-93720.2597">21405 11517 993,'-394'197'5061,"221"-147"-2499,25-1-1313,50-24-224,24-25-288,24 24-417,50-24-256,25 0-288,74-24-64,49-26-32,0 1 159,49-25-383,-25 25-1538,-24-1 64,0 26 64,-98-1-832</inkml:trace>
  <inkml:trace contextRef="#ctx0" brushRef="#br0" timeOffset="-93479.4766">21405 11517 545,'25'99'2049,"-198"-25"-703,1 0-417,-25-25 896,24 0 257,50 1-448,49-26-673,24-24-641,50 0-224,25 0-448,98-24-449,25-26 577,0 1 32,0 0-289,0-1-1345,-49 50-640,-25-24 416,-74 24 1442,0 0 992,-50 24 1282,-48 26-225,-25-1-320,24-24 128,0-1 96,50 1-640,24-25-577,25 0-96,0 0-1185,25-25-1986,49 1-1569</inkml:trace>
  <inkml:trace contextRef="#ctx0" brushRef="#br0" timeOffset="-86137.1043">21578 2763 1634,'0'0'1825,"25"0"-896,-25 0-32,0-25 192,0 25-128,0 0-32,0 0-160,0 0-225,0 0-320,0 0-128,0 0-32,24 0-32,-24 0 0,25 0 161,-25 0-225,0 25 160,0-25-32,0 24-32,0 1-96,0 0 160,0-25-128,0 24 32,0 1-32,0 0 0,0-25 0,0 24 0,0 1 32,0-25-32,0 25-32,0-25 64,0 24-64,0-24 32,0 25 32,0-25-64,0 0 64,0 25-32,0-25 0,0 24 0,0-24-32,0 0 64,0 25-64,0-25 32,0 0 0,25 24 0,-25-24 0,0 25 32,0-25-32,0 25 0,0-25 32,0 24-64,0 1 32,0-25 0,0 25 0,0-25 0,0 0-32,0 24 32,0-24 0,0 0 0,0 0 0,0 25 0,0-25-32,0 0 32,0 25-64,0-25 64,0 24 0,0-24-96,0 25 32,0-25 64,24 25 0,-24-25 0,0 24 0,0-24 0,0 0-32,25 25-64,-25-25 96,25 0-96,-25 0 64,24 0 32,-24 25-65,25-25 130,-25 0-33,25 24-32,-25-24 32,24 25 0,-24-25-32,25 0 0,0 25 32,-1-25-32,-24 0 32,25 24 32,0-24-64,-1 0 32,1 25-32,-25-25 32,0 0-32,25 0 0,-25 25 32,0-25 0,24 0-32,1 0 0,-25 24 0,25-24 64,-1 0-96,26 0 64,-26 25-32,1-25 0,0 0 64,-25 25-32,24-25-32,-24 0 32,25 0 0,-25 24-32,0-24 32,25 0-32,-25 0 0,24 25 0,1-25-32,-25 0 64,25 0-64,-25 0 32,24 0 32,-24 25-32,25-25 0,-25 0 0,0 0 0,24 0 0,1 0 0,-25 24 0,25-24 0,-25 0 0,24 0 0,-24 0 32,0 0-64,0 0 32,25 0 0,-25 0 0,0 0-32,0 0 0,0 0 0,0 0 32,0 0-32,0 0 64,0 0-32,0 0 32,25 0 0,-25 0-32,0 0-32,0 0 0,0 0-96,24 0 224,-24 0-64,0 0 0,0 0-32,0-24 0,0 24 0,0 0 0,25 0 0,-25 0 0,0 0-32,0 0 32,0-25 32,25 25-64,-25 0 0,24-25-96,-24 25 32,25 0-64,-25 0 96,0-24-33,0 24 97,0 0-32,0 0 32,25 0 32,-25 0-64,0-25 32,0 25 0,0 0 0,24 0 0,-24-25-32,0 25-32,25 0-32,-25 0 32,25 0 64,-25-24 0,0 24 0,0 0-32,24 0 32,-24 0 0,0-25 0,25 25 0,-25 0-32,25 0 64,-1-25-160,-24 25 0,25 0 0,-25-24 32,25 24 64,-25 0-32,0 0 64,0 0 0,0 0 0,24-25 0,-24 25 0,0 0-32,25 0 0,-25 0-257,0-25-95,25 25 160,-25 0 64,0 0 96,0 0 64,0-24 0,24 24 0,-24 0 0,0 0 0,0 0 0,0-25 32,25 25-64,-25 0 32,25 0-33,-25 0-127,0-25-96,0 25 160,24 0-32,-24 0 128,0-24 0,0 24-64,25 0 128,-25 0-64,0-25 0,0 25 0,25 0 0,-25-25 0,24 25 0,-24 0-64,0 0 128,0 0-64,25-24 0,-25 24 0,25 0 0,-25-25-64,0 25 128,24 0-64,-24 0 0,0 0-64,0 0 128,0 0-128,0-25 128,0 25-128,25 0 128,-25 0-64,0 0 0,25-24-64,-25 24 128,0 0-128,0 0 64,24 0-32,-24-25 32,0 25 32,0 0-32,0 0 0,0-25 0,0 25 64,0 0-64,0 0 32,0 0-32,0 0 0,0-24 0,0 24 0,0 0 0,0 0 0,0 0 32,0-25-32,0 25 0,0 0 0,0-25 64,0 25-128,0 0 64,0-24 64,0 24-64,0 0 0,0-25 0,0 25 0,0 0 0,0 0 0,0-24 0,0 24 0,0 0 0,0-25 64,0 25-64,0 0 0,0-25 0,0 25 0,0 0 0,0-24 0,0 24 32,0 0-64,0-25 64,0 25 0,0 0 160,0-25-128,0 25 0,0 0 0,0-24-31,0 24 31,0 0 32,0-25-64,0 25 0,0-25-32,0 25 32,0-24-64,0 24 64,0-25-32,0 25 0,0-25 0,0 25 0,0 0 0,0-24-32,0 24 32,0-25 32,0 25-32,0 0 32,0 0-64,0 0 64,0-25-32,0 25 0,0-24 0,-24 24 0,24-25 0,0 25 32,0-25-64,0 25 32,0-24 0,0 24 0,0 0-32,0-25 32,0 25 0,0-25 0,-25 25 32,25 0-96,0-24 96,0 24-64,0-25 32,0 25-32,0-25-128,0 25 31,0-24 97,0 24 0,0 0-32,0 0-32,0-25-32,0 25 32,0 0-192,0 0-961,0 0-385,0 0-1537</inkml:trace>
  <inkml:trace contextRef="#ctx0" brushRef="#br0" timeOffset="-84433.1802">22540 2689 0,'0'24'96,"0"-24"-64,0 0 1377,0 25-287,0-25-962,24 25-96,-24-25 32,0 24-96,25 1-32,-25-25-96,0 25 32,0-1 96,0-24-64,0 25 64,25 0 64,-25-25-64,0 24 0,0 1-64,0-25-1,24 25 1,-24-1-192,0-24 32,0 25 192,0 0-32,0-25 64,0 24 0,0 1 0,0-25 0,0 24-128,0-24-32,0 25-321,0 0-159,0-25 95,0 24 545</inkml:trace>
  <inkml:trace contextRef="#ctx0" brushRef="#br0" timeOffset="-84011.4381">22663 3576 96,'0'0'32,"0"0"-32,0 0 64,0-24 64,0 24-96,0-25-32,0 0 0,0 1 32,0-1-32,0 0 0,0 1 0,0-1-32,0 0 32,0 1-160,0-1-32</inkml:trace>
  <inkml:trace contextRef="#ctx0" brushRef="#br0" timeOffset="-83546.7576">22466 2812 288,'0'0'64,"0"25"-32,24-1 0,-24 26 0,25-26 32,0 1-128,-25 24 64,24-24 64,-24 0-128,0 24 32,0-25 0,25 1 32,-25 0 32,0-1-64,25 26 0,-25-26 0,0 1 32,24 0 0,-24-1-32,0 1 32,0 0 0,0-1 32,0 1-32,0 0 0,0-1-32,0 1-32,0 0-32,0-1-32</inkml:trace>
  <inkml:trace contextRef="#ctx0" brushRef="#br0" timeOffset="-82829.7236">22441 2738 32,'0'25'288,"0"24"-224,25 0-64,-1 1 32,-24-1 321,25 25 319,0-49-447,-1 24 95,-24 0 64,25 0-160,-25 1-63,25-1-33,-25-24-64,0 24 0,0 0 96,0-24 32,0 0-64,0 24 129,0-24-193,0-1-32,0 1-32,0 0-64,0-1-257,0-24-127,0 0 63,0 25-127,0-25 128,0 25 63,0-25-255,0 0-129</inkml:trace>
  <inkml:trace contextRef="#ctx0" brushRef="#br0" timeOffset="-82581.0625">22638 3650 192,'0'-24'545,"0"-1"63,0-24-159,0 24-193,0-24-64,0-1 128,0 26 65,0-26-97,0 1-160,0 0-64,0-1-96,0 1-192,0 0-545,-24 0-31,-1-1 319,0 26 257,1-26 64,-1 1 32,25 24 96,-25-24-33,25 24-127</inkml:trace>
  <inkml:trace contextRef="#ctx0" brushRef="#br0" timeOffset="-81997.1015">22466 2639 416,'0'0'769,"0"50"-352,0-26-225,0 26-128,0-1-64,0 0-64,24 25 96,-24-24-32,25-1 0,-25 0 32,25 0 224,-25 1 96,24-1 65,-24 0-97,25 1-192,-25-1-64,0 0 0,25-24-64,-25 24 32,0-24-32,0 0 64,24-1-64,-24 1 0,0 0 0,0-25 0,0 24 0,0-24 0,0 0 0,25 0 0,-25 0-128,0 0 64,0 0-32,0-24-192,0-1 32,0 0 256,0-24 0,0 24 64,0-24 224,0 0 128,-25-1-31,25 1-33,0 0-96,0-1-160,0 1-64,0 0-64,0 0 64,-24 24-32,24-24 0,-25 24 0,0-24 0,25 24 32,-24-24-32,-1-1 0,25 26-64,-25-26-64,25 1 32,-24 24-32,24-24-128,0 24-225,0-24 161,0 24 128,0 1 64,0 24 96,0-25 32,0 25-64,0-25-449,0 25-224,0 0-384</inkml:trace>
  <inkml:trace contextRef="#ctx0" brushRef="#br0" timeOffset="-81679.8458">22441 2911 32,'0'0'160,"0"0"96,25-25 97,-25 0 864,0 1-897,24-26 65,-24 1 223,0 0-159,25-1-225,-25 1-64,25-25-160,-1 25 64,-24-25-64,25 24 0,-25 1-64,0 0-545,0-1 1,0 1 95,0 24-416,0-24 65,0 24 223</inkml:trace>
  <inkml:trace contextRef="#ctx0" brushRef="#br0" timeOffset="-81276.9569">22540 2664 0,'0'25'96,"0"-1"-96,0 1 64,0 0-64,0-1 32,0-24-32,0 0 1121,0 0-512,24 0-289,-24 0 513,0 0 256,0 0-577,25-49-95,-25 24-225,0-24-64,0 24 128,0-49 161,0 25-129,0-25-192,-25 25-96,1-25 32,24 0-64,-50 0 32,50 24-32,-24 1-64,-1 0-288,25-1-97,-24 26 33,-1-1-193,25 0-160,-25 1 257,25 24 31,-24-25-672,24 25-160</inkml:trace>
  <inkml:trace contextRef="#ctx0" brushRef="#br0" timeOffset="-80825.28">22589 2787 0,'0'0'288,"0"25"161,0-25 63,0 0-159,0 0-1,0 0 64,25 0 609,-25-25-801,0 1-63,0-1-65,0-24 96,0-1 96,0 1-128,0 0 0,0-25-63,0 24-97,0 1-97,0-25 65,-50 0 0,26 25 32,-26-1-128,26-24-128,-1 25-128,1-25 127,-1 25-159,0 24 32,1 1 320,24-1-289,0 0-448,-25 25 193,25-24 288,0 24 288,0 0 160,0 0 128,0 0-64,0 0-160,0 0 192,0 24-128,0 1-64,0 24-192,0 0-320,0 1-417</inkml:trace>
  <inkml:trace contextRef="#ctx0" brushRef="#br0" timeOffset="-80509.2785">22540 2713 0,'0'0'288,"0"-24"-224,0-1-32,24-24 32,-24-1 65,0 1 63,0 0-128,0-25 64,0 24-32,0-24-96,-24 0 0,-26 0 64,26 0 32,-25 25-64,24-25 32,-24 25-64,24 0-64,-24-1-32,24 1 0,-24 0-32,-1 24-289,26-24-95</inkml:trace>
  <inkml:trace contextRef="#ctx0" brushRef="#br0" timeOffset="-80094.6967">22293 1702 0,'-49'-24'96,"0"-26"-64,-1 26-32,1-1 64,0 0-64,-1 1 320,-24 24 417,25 0-673,0-25 225,-25 25 287,49 0-160,-24 0 1,24 0 127,0 0-319,1 25-225,-1-25 64,0 0-32,1 24 32,24-24-128,-25 25 32,25 0-737,0-25-352,0 24-449</inkml:trace>
  <inkml:trace contextRef="#ctx0" brushRef="#br0" timeOffset="-79794.992">21825 1456 2626,'-50'0'1186,"26"0"-962,-1-25 448,-24 25 321,-1 0-224,1 0-32,0 25-257,-1-1-223,1 1-65,0 0 128,24 24 0,-24 0-63,24 25-193,0-24 32,1 48-96,-1-24-64,25 0-257,0 25-704,0-25-288,0 0-801,0 24-1633</inkml:trace>
  <inkml:trace contextRef="#ctx0" brushRef="#br0" timeOffset="-79401.684">21331 1752 3203,'-24'49'1441,"24"25"-896,0-25-65,0 25-287,0 0-97,0 0-32,0 25-32,0-25-32,24 0 0,26 0 0,-1 0-32,25-25-577,-25 0-448,1-24-1057</inkml:trace>
  <inkml:trace contextRef="#ctx0" brushRef="#br0" timeOffset="-79055.1581">21134 1850 2210,'-24'74'2402,"-1"0"-1729,25 0-96,0 0-97,0 25-256,0-25-96,25 24-64,48-24-64,1 0 0,-24 0 0,48-24-32,-24-1-256,0-24-320,25-1-962,-50-24-1088</inkml:trace>
  <inkml:trace contextRef="#ctx0" brushRef="#br0" timeOffset="-78706.3056">21159 1973 4164,'-25'50'833,"25"24"-289,0 0 33,0 0-353,25 24-128,24-24-64,25 0-32,25 25-256,-25-50-481,24 1-320,-24-1-961,0-24-384</inkml:trace>
  <inkml:trace contextRef="#ctx0" brushRef="#br0" timeOffset="-76983.8381">22663 2269 1217,'0'-49'1954,"0"0"-1057,0-50-385,25 25-416,-1-25-96,1 1-96,24 24-480,1 0-417,-1 0-384,0 25 63</inkml:trace>
  <inkml:trace contextRef="#ctx0" brushRef="#br0" timeOffset="-76631.8427">22638 2294 1345,'-24'-49'3107,"24"24"-1858,0-49-448,0 25-32,0-25-96,0 0-65,0 0-288,49-25-288,-24 25 32,24 0-64,0 0-128,25 0-384,0 25-513,25 0-224,-50-1-577,1 1-2082</inkml:trace>
  <inkml:trace contextRef="#ctx0" brushRef="#br0" timeOffset="-76298.8349">22638 2097 3171,'0'-74'2050,"0"0"-1313,25 0-193,24 0-384,25 0-96,0 25-64,0-25-64,25 24-320,0 1-705,-25 0-288,24-1-1314</inkml:trace>
  <inkml:trace contextRef="#ctx0" brushRef="#br0" timeOffset="-75446.8251">23526 2590 1666,'50'-25'704,"-26"-24"-640,26 0-32,-1-1-384,-25 1-1314</inkml:trace>
  <inkml:trace contextRef="#ctx0" brushRef="#br0" timeOffset="-75182.675">23526 2590 801,'50'-49'2370,"-26"-1"-1954,26 1-191,-1 0-65,0-25-160,-24 0-353,-1 0-896,1 0-1121</inkml:trace>
  <inkml:trace contextRef="#ctx0" brushRef="#br0" timeOffset="-74828.9437">23625 2467 2018,'25'-50'1185,"-1"1"-640,1 0-33,-1-1 193,1-24 63,0 0-447,-1 25-129,-24-25-160,0 0-32,0 25-160,0 0 0,0-1 96,0 1 64,0 24-289,-24-24 1,-1 24-128,0 1-449,1-26-801,-1 26 65,-24-1 832</inkml:trace>
  <inkml:trace contextRef="#ctx0" brushRef="#br0" timeOffset="-74393.939">23502 1431 929,'49'25'448,"-24"24"1,-1-24-257,26 24-160,-26-24-32,1 24 0,-1-24-96,1-1-321,0 26-191,-25-26 127,0 1 33</inkml:trace>
  <inkml:trace contextRef="#ctx0" brushRef="#br0" timeOffset="-73974.4989">22836 1480 2018,'49'-24'705,"25"24"159,0 0 65,25 0-544,-25 0-1,24 0 32,-24 0-255,25 0-97,-25 0 96,0 0-96,-25 0 32,0 24-96,1 26-96,-26-26-32,-24 26-97,25-1-127,-25 25-385,25-25 257,-25 1-929,0-1 192,0 0-385</inkml:trace>
  <inkml:trace contextRef="#ctx0" brushRef="#br0" timeOffset="-73589.8975">23329 1456 1858,'74'0'1537,"-25"0"-832,25 24-32,0 26-321,-24-26-192,-1 50-64,0-24-64,-24 24-32,-1 0 0,-24-25 0,0 25-96,0 0 192,0 0-96,0 0-96,0 0-128,0-25-801,-24 25-1634</inkml:trace>
  <inkml:trace contextRef="#ctx0" brushRef="#br0" timeOffset="-73126.8649">23699 2393 545,'-25'24'512,"-24"26"225,0-26 256,-1 26-161,1-26-351,-25 1-193,49 0 32,1-1 193,-26-24-225,26 25-192,24-25-32,-25 0-64,25 0 0,0 0-256,0 0-64,0 0 320,0-25-32,0 25 32,25 0-32,-1-24 32,1 24-32,0-25 32,24 25 32,0-25-32,1-24-32,24 24-353,-50-24-159,50-25-801,-49 25-481</inkml:trace>
  <inkml:trace contextRef="#ctx0" brushRef="#br0" timeOffset="-72553.9285">23082 1357 1666,'-74'0'1185,"0"25"-993,0-1-64,0 26-128,25-26 0,0 26-288,-1-1-609,1 0-673</inkml:trace>
  <inkml:trace contextRef="#ctx0" brushRef="#br0" timeOffset="-72054.5271">22022 1431 929,'99'0'384,"49"-25"-288,0 1 129,-25-1-33,0 25-192,0 0-321</inkml:trace>
  <inkml:trace contextRef="#ctx0" brushRef="#br0" timeOffset="-71433.5347">21775 1530 2819,'-49'0'1153,"24"24"-545,25-24 193,0 0 32,0 0-96,0 0-737,0 0 128,25-24-64,49-1 0,0 0 0,0 1 0,25 24 0,24-25-64,-24 25 0,49-25 64,-25 25-128,0 0 160,0 0 0,-49 0-96,25 0 32,-25 0-32,-49 0 0,-1 25 0,26-25-96,-50 0-224,0 25-801,0-25-257,0 0 546,0 0 287,0 24 97,-74-24 224,49 0 95,-49 0 65,0 0 128,25-24 0,-25 24-32,0 0 65,24 0 31,-24 0 32,0 0 0,1 0 481,-1 0-1,49 0-63,-24 24-193,-25-24-192,24 25-96,26-25 65,-1 0-65,25 0 224,0 0-128,0 0-192,0 0-1153,0 0 801,25-25-545,24 25-1057,25-24-160</inkml:trace>
  <inkml:trace contextRef="#ctx0" brushRef="#br0" timeOffset="-69796.9153">21430 1554 705,'0'-24'1089,"74"-1"-321,-25 25 1,25-25 128,0 1-224,25-1 31,0 25-159,24-25-129,0 1 97,50 24-321,-1-25 0,-24 25-160,0-25-32,0 1 32,-49-1-32,0 25-32,-50 0-288,-24 0-417,-25 0 193,0 0 159,0 25 577,0-25-192,-25 24-640,-24 1-1,-25-25-320,24 25-544,-48-1 544,24-24 705,-25 0 224,0 0 64,1 25-32,-1-25-32,1 0-32,-1 0 32,0 0 0,25 0 96,-24 0 32,-1 0-32,0 0 192,25 25 417,-24-25 448,48 0-128,-24 24-257,25-24-127,24 0 352,25 0-160,-24 0-129,24 0-31,0 0 96,0 0-225,24 0-128,26-24-191,24 24-33,24-25-64,1 0-64,24 1 0,25-1-64,0 0 64,25 1-64,-1 24-353,1 0-351,-50 0-257,1 0-641,-26 0-223,-48 24 319,24 1 1026,-50-25 127,26 25-608,-26-1-64</inkml:trace>
  <inkml:trace contextRef="#ctx0" brushRef="#br0" timeOffset="-69352.2695">21701 1480 1730,'-24'0'1313,"24"0"-769,0 0 449,0 0-128,0 0-480,0 0-161,0 0-64,49-24 0,0-1 128,50 0-160,-25 1-128,49-1 64,1 0-31,24 1-66,-1-1-95,1 0-128,25 25-160,-50 0-129,1 0 97,-26 0 288,-24 25 96,0 0-65,-24-1 129,-26 1-32,26 0 32,-26-25 0,-24 24-64,25 1-32,-25-25-769,0 0-832,0 25-65</inkml:trace>
  <inkml:trace contextRef="#ctx0" brushRef="#br0" timeOffset="-69115.4995">22096 1554 545,'0'0'512,"25"0"-32,49 0 1,0 0 31,24 0-383,1-24-33,24-1-128,-24 0-545,24 25 0,-24-24 129,-1 24 288,-48 0-353</inkml:trace>
  <inkml:trace contextRef="#ctx0" brushRef="#br0" timeOffset="-68884.2999">22441 1554 128,'-98'0'513,"24"25"159,24-25-255,26 0 95,24 0-224,0 0-192,0 0-96,0 0-160,0 0 641,49 0 127,0 0-287,1 0-129,24 0-160,-1 0 96,1 0 64,25-25 32,0 25-192,-1 0-1345,1-24-1217</inkml:trace>
  <inkml:trace contextRef="#ctx0" brushRef="#br0" timeOffset="-67142.0389">23058 1530 897,'0'0'897,"0"0"-769,-50 0-96,-24 24-32,-24-24-32,-1 0 128,0 25 865,25-25 32,-24 0-481,24 0-320,0 0-160,49 25 33,25-25 31,0 0 128,0 0-96,0 0-160,0 0-32,25 0 480,74 0-63,-26 0-193,26 0-160,-25 0-32,0 0-321,-25-25-31,1 25 0,-50 0-1,0 0 161,0 0 160,0 0 64,0 0 160,-74 0-288,24 0-160,-24 25 256,0-25 64,-24 24-32,49 1 0,-1-25 0,1 25 128,49-25 32,0 0-128,0 0-64,0 0-128,0 0 160,74 0 160,-25 0 96,25 0-160,0 0-96,-25 0 64,1 0-96,-26 0 32,1 0 0,0 0 0,-25 0-32,0 0 32,0 0 96,-25 0-160,-49 0-544,0 0 191,0 0 417,0 24 0,25-24 0,0 25 32,24-25 65,25 0 127,0 0-32,0 0-128,0 0-128,0 0 128,49 0 96,25 0-96,0 0-32,0 0-96,-25 0-96,1 0 128,-26 0-128,1 0-353,-25 0-223,0 0 95,0 0 193,0 0 576,0 25-64,-49-25-256,-1 0-225,26 24 257,-50-24 192,24 0 32,1 0 32,25 0 0,-26 25-32,26-25 289,-1 25 31,25-25-32,-25 0 65,25 0-1,0 0-63,0 0-257,25 0 192,0 0 160,49 0-287,-1 0-97,1 0-64,-24 0 32,-1 0-32,-49 0 0,25 0-64,-25 0 64,0 0-161,0 0-95,0 0 384,0 0-160,-50 0-224,1 0 0,-25 24 160,25-24-129,0 25-63,24-25 192,25 0 160,-25 24-32,25-24 0,0 0-256,0 0 32,50 0 384,-1 0-128,0 0-64,0 0 32,-24-24-32,0 24 96,-25 0-192,0 0 96,0 0-32,0 0 801,0 0-545,-25 24-224,-24-24 0,24 25-64,0-25-32,1 25 32,-1-1 96,25-24-32,0 0-32,0 0-128,0 0-129,0 0 674,49 0-97,1 0-160,-26-24-96,1 24-32,0 0 0,-25 0 32,0 0-96,0 0-64,0 0 384,0 24-160,-50 1-96,26 0-96,-26-25 32,50 24-96,-24 1 64,24-25 160,0 0-192,0 0-224,0 0 223,24 0 546,1 0-193,0 0-96,-1 0-64,-24 0-32,25 0 64,-25 0-32,0 0-64,0 0-32,0 0 0,0 0 257,0 0-225,0 25-129,0-25-31,0 0 128,0 24-32,-25-24 64,1 25 0,-1 0 0,0-25 0,25 0 0,0 0 0,0 0-32,0 0-320,0 0 320,0 0 128,0 0 32,25 0-96,-25 0-32,0 0 32,0 0-32,0 0 0,0 0 128,0 0-160,0 0-64,0 0 160,0 0 0,0 0-64,0 0 32,0 0-64,0 0-32,0 24 64,0-24 0,0 0-64,0 0 64,0 0-256,0 0-449,25 0 225,-25 0 448,24 0 32,-24-24-64,0 24-833,0 0 256,0 0 641,0 0 288,0 0 257,0 0-385,0 0-32,0 0-192,0-25 32,0 0-64,0 1-737,0-1-192</inkml:trace>
  <inkml:trace contextRef="#ctx0" brushRef="#br0" timeOffset="-66405.8407">21923 1579 192,'-24'0'1121,"-1"0"-704,25 0-1,0 0-160,0 0-224,0 0-224,0 0 224,49 0 160,1 0-96,24 0-64,0 0 0,0 0 1,24 0-226,1 0-864,-25 0-352</inkml:trace>
  <inkml:trace contextRef="#ctx0" brushRef="#br0" timeOffset="-64022.5714">21775 2541 3748,'0'0'1537,"25"0"-896,0 0 127,-1 0-255,1 0-129,24 0-128,1 24 225,-1-24-193,-24 0-32,24 25 1,-24-25 31,-1 0 160,26 25-320,-26-25 65,26 0-65,-26 0-96,1 24 0,0-24-32,-1 0 32,1 25-64,0-25 64,-25 0 0,0 0-64,24 0 32,-24 0 0,0 0 32,0 0 0,0 0-32,0 0-32,0 25 0,25-25 0,-25 0-160,0 0-129,0 0 33,0 0 128,0 0 96,0 24 128,0-24-32,-25 0-64,1 0 32,-1 0 0,-24 0 96,24 0 32,0 0 0,1 0-32,-26 0 0,26 0 65,-26 0-65,26 0-64,-1 0-32,0 0-32,-24 0 32,24-24-128,-24 24-193,24 0 1,1-25 320,-1 25 0,0 0-32,25-25-128,-24 25 256,-1 0-32,0-24-128,1-1 64,24 25-224,-25-25-1,25 25 289,-25-24-64,25 24-96,0 0 128,-24-25-32,24 25 64,0 0-64,0 0-64,0-25 64,0 25-224,0 0 128,0 0 96,0 0-32,0 0-64,0 0 32,0 0-64,24 0 96,1 0-224,-25 25-673,25-25-577,-1 0-608,1 0-1313</inkml:trace>
  <inkml:trace contextRef="#ctx0" brushRef="#br0" timeOffset="-62414.6261">22737 2639 577,'0'0'1345,"0"0"-705,-25 0 289,25 0 192,0 0-224,0 0-480,0 0-193,0 0 96,0 0 64,0 0-63,0 0 191,0 0-191,25 0-1,0-24-192,-25 24-32,49-25-64,-24 25 0,24-25 0,-24 25-64,24-24 64,-24 24-64,24-25 64,-49 25-32,25-25 32,-1 25-32,1-24 0,0 24 0,-1-25 0,1 25 0,0 0 0,-1-25 0,-24 25 0,25 0-32,0 0 32,-1 0 32,-24 0-64,25-24 32,-25 24 0,25 0 32,-25 0-64,24 0 32,-24 0-64,25 0 32,-25 0 32,0 0 0,0 0-96,0 0 32,0 0-128,25 0 160,-25 0 0,0 0-160,0 0-33,0 0 1,0 0 128,0 0 32,0 0 128,0 0 0,-25 24 0,0-24-64,25 25 64,-24 0-32,24-25-32,-25 24 0,0 1 96,25-25-64,-24 25-32,24-25 0,-25 0 32,0 24 0,1-24-32,24 25 96,-25-25-96,0 25 33,25-25-1,-24 0 0,-1 24 0,0-24 96,1 0 160,-1 0-32,0 25-64,1-25 129,-1 0 31,0 0 32,1 0-31,-1 0-33,25 0-160,-25 0-64,1 0-64,24 25 0,-25-25 161,25 0-129,-25 0 0,1 0 0,24 0-32,-25 0-32,25 0 128,-25 0 0,25 0-128,-24 0 32,24 0 192,-25 0 97,25 0-193,-25 0-64,25 0 0,-24 0 64,24 0-128,0 0-32,-25 0 64,0 0-32,25 0 224,0 0-224,0 0-32,0 0 96,0 0-96,0 0 32,0 0-128,0 0-481,0 0-287,0 0-706,0 0-256,0 0-416,0 0-2530</inkml:trace>
  <inkml:trace contextRef="#ctx0" brushRef="#br0" timeOffset="-59408.8266">22614 3231 1249,'0'0'2178,"0"0"-608,0 0-193,0 0-256,0 0 32,0 0-32,0 0-256,0 0 160,0 0-512,0 0-161,0 0-160,0 0-128,-25 0-128,0 0 128,1 0-32,-26 0-32,26 0 32,-1 0-32,1 0 64,-1 0-96,0 0 64,1 0 0,-1 0-32,25-25-32,-25 25 32,1 0 32,-1 0-32,25 0 0,-25 0-32,1-24 64,24 24-32,0 0 0,-25 0 0,25 0 0,-25 0-32,25 0 0,0 0 0,0 0 0,0-25 0,-24 25 64,24 0-128,0 0 160,0 0-128,0 0-224,0 0 192,0 0 96,0 0-64,0 0 96,0 0-128,0 0 256,0 0-385,0 0 225,0 0 0,0 0 0,0 0 0,24 0 0,26 0 0,-50 0 33,49 25-33,-49-25 0,0 0-65,25 24 33,-25-24 32,0 0 32,24 0-32,-24 25 0,25-25 0,-25 0 32,0 0-64,25 0 64,-25 25-32,24-25 0,1 0 0,-25 0 33,0 0-33,25 0-33,-25 0 33,0 24 33,24-24-33,-24 0 32,0 0-64,25 0 32,-25 0-33,24 0 66,-24 0-1,0 0-64,25 0-1,0 0 33,-25 0 33,0 0-33,24 0 192,-24 0-160,0 0-64,25 0 32,-25 25 0,0-25 0,0 0 32,25 0-224,-25 0 192,0 0 64,0 0 64,0 0-96,24 0-32,-24 0 32,0 0-224,0 0 192,0 0 160,0 0-160,0 0 0,25 0-160,-25 0 160,0 0-96,0 0 31,25 0 65,-25 0 0,0 0 0,24 0 65,-24 0-65,0 0 0,25 0 0,-25 0 0,0 0 32,0 0-32,0 0 0,0 0-32,0 0 128,0 0-160,0 0 64,25 0 64,-25 0-64,0 0 0,24 0 0,-24 0 0,0 0-64,0-25 64,25 25 0,-25 0 64,0 0-64,25 0 0,-25 0 0,0 0 0,0 0 32,24 0-64,-24 0 32,0-24 32,25 24-32,-25 0-32,0 0 32,25 0 0,-25 0 32,24 0-32,-24 0-32,0 0 32,0 0 0,25 0 32,-25 0-32,25 0 0,-25 0 0,0-25-32,0 25 32,24 0 0,-24 0 0,0 0-64,0 0 64,0 0 0,0 0 64,25 0-128,-25 0 128,0 0-64,0-25 0,0 25-64,0 0 64,0 0 0,0 0 0,0 0-65,0 0-31,0 0 64,25 0-32,-25 0 64,0 0-64,0-24 0,0 24 32,0 0 32,0 0-32,0 0 32,0 0-64,0 0 128,0 0-128,0 0 128,0 0-160,0 0-224,0 0 416,0 0-96,0 0 64,0 0-64,-25 24 64,25-24-64,0 0 64,0 0-32,-25 0 0,25 0 32,-24 0-64,24 0 0,-25 0 0,0 0 0,1 25 32,-1-25-32,25 0 32,0 0 0,-25 0 0,25 0-32,0 0 64,0 0 0,0 0-64,-24 0 0,24 0 32,0 0-32,-25 0 32,25 0 0,0 0-32,-25 0 0,25 0 32,0 0-32,-24 0 33,24 0-66,0 0 33,0 0 33,-25 0 63,25 0-96,0 0-64,-25 0 160,25 0-128,0 0 64,-24 0-64,24 0 32,0 0 64,0 0-32,0 0-32,-25 0 0,25 0 0,0 0 0,-25 0 32,25 0-32,-24 0 0,24 0 32,-25 0-32,25 0 0,0 0 0,-25 0 32,25 0-32,0 0 0,0 0 0,-24 0 0,24 0 64,0 0-64,0 0 32,-25 0-64,25 0 64,0 0-32,0 0 32,-25 0 192,25 0-192,0 0 0,0 0 0,0 0 0,0 0-32,0 0 0,0 0 0,0 0 32,0 0-64,0 0 32,0 0 32,0 0-64,0 0 0,0 0 32,0 0-32,0 0-288,0 0-609,0 0-801,0 0-448,0 0-672,0 0-2019</inkml:trace>
  <inkml:trace contextRef="#ctx0" brushRef="#br0" timeOffset="-55286.4942">21849 1480 4228,'-24'-24'993,"24"24"-801,0-25 353,0 0 384,0 1-545,0-26-192,0 26-32,0-26 32,0 1 1,0 0-65,0-1-32,0 26-64,0-26-64,24 50-289,1-24-1248,0 24-929</inkml:trace>
  <inkml:trace contextRef="#ctx0" brushRef="#br0" timeOffset="-54582.1743">21899 1308 352,'0'24'641,"0"1"-577,0 0 32,0-1-32,0-24 32,0 25-96,0-25-64,0 25 32,0-25-32,24 0-32,-24 24 96,0-24-64,0 0-32,0 0 32,0 0 288,0 0 769,0-24-417,0 24-191,0-25 544,0 0 0,-24-24 64,24 24-193,-25-24-191,25 0 31,0-1-223,0 1-257,0 0-32,0 24-128,0-24 32,49 24-64,-24 0-192,24 1-192,-24-1-97,0 25-192,-25-25 65,24 25 384,-24 0-65,0-24 65,0 24 0,0 0 32,0 0-97,0 0 225,0 0 481,0 0-65,0 24 0,0-24-192,0 25 0,0 0 65,0-1-1,0 1-32,0 24-32,0-24 0,0 0 96,25 24-128,-25-24-32,25-1-64,-1 1 0,26 0-64,-26-25 0,1 24 0,0 1-64,-1-25-160,-24 25-481,25-25 65,-25 0-610,0 0-511,0 24 703,0-24 610</inkml:trace>
  <inkml:trace contextRef="#ctx0" brushRef="#br0" timeOffset="-54156.7997">22318 1283 384,'0'-25'1570,"0"1"-481,0 24 160,0-25-736,0 0-97,0 1 193,0-1-193,0-24-192,0 24-32,-25 0-64,25 1-31,0-1-65,-24 0 0,24 1 64,0-1-32,0 0-64,-25 25-32,25-24 0,0 24-32,0-25-65,0 25-95,0 0-288,0 0 416,0 0-193,0 25 353,0-25 33,0 24 127,0 1 32,0 0-64,25-1 32,-1 1-31,1-25 31,24 25-128,1-1 0,-1 1-96,-25 0 64,26-1-128,-1 1-256,-24-25-257,-25 25 129,24-1 191,-24 1-95,0-25 0,0 25-97,0-25-127,0 24-321,0-24-608,0 0-161</inkml:trace>
  <inkml:trace contextRef="#ctx0" brushRef="#br0" timeOffset="-53529.7957">22318 1283 2210,'296'-197'1954,"-296"172"-1249,24-24-97,-24 24-159,25 0-321,0-24-128,-1 24 0,1-24-96,0 24-385,-25 1 97,24 24 288,1 0 64,0-25 32,-25 25 0,0 0 0,0 0 32,24 0 0,-24 0 224,25 0 160,0 25-159,-25-1-1,24 1-96,-24 0-32,0-1 32,25 1-64,-25-25 0,25 25-96,-25-25 65,0 24-1,0-24 32,0 25-32,0-25 64,0 0-64,0 0 0,0 25 0,-25-25-32,0 0 64,25 24-96,0-24 32,-24 0-32,24 0 0,0 25 0,0-25 64,0 0-32,0 25-32,0-25 0,0 24 0,0-24 0,0 0 0,0 25 32,0-25-32,0 0 0,0 0 32,0 0-32,0 0-64,0 25 96,0-25-32,24 0 0,-24 0 0,25 24-64,0-24 96,-1 0-160,-24 0-352,25 0-1,-25 0-480,25 0 257,-1 0-289,-24 0-737,25 0 129</inkml:trace>
  <inkml:trace contextRef="#ctx0" brushRef="#br0" timeOffset="-53162.7928">23132 1184 993,'0'0'2178,"0"0"-1121,0 0-64,0 0 0,0 0-32,0 0-128,0 0-193,0 0-320,0-24-255,0-1-1,0 0-64,0 1 224,0-1-192,0 0-32,0 1 0,0-26-32,0 26-96,0-1-193,24 0 1,-24 1-192,25 24 416,-25 0-1,25-25-31,-1 25-96,1 0-352,0 0-129,-1 0-128,1 25 321,0-1-129,-25 1 0,24-25 97,1 25 95,0-1 1,-25-24 224,0 25-96,24-25 63,-24 0 161,0 25 64,0-1-288,0 1-385</inkml:trace>
  <inkml:trace contextRef="#ctx0" brushRef="#br0" timeOffset="-52991.2926">23132 1184 96,'271'74'801,"-271"-74"-257,0 25-319,0 0-65,0-25-64,0 24-160,0 1-160,-25-25-257,25 25 129,-24-1 320,24 1 32,0 0-64,0-1-96,0 1 127,0-25-479</inkml:trace>
  <inkml:trace contextRef="#ctx0" brushRef="#br0" timeOffset="-51240.5773">23452 1530 4164,'0'0'1441,"0"0"-95,0 0-450,0-25 33,0 0 160,0 1-128,-24-1-96,-1 0-417,0-24-159,25 24-33,0 1-32,0-1-224,0 25 32,0-25-32,0 1-32,0 24 0,0-25 32,25 25-32,24 0 0,-24-25 0,24 25 32,1 0-64,-26 0 64,1-24 0,0 24-32,-1 0-128,-24 0-32,25 0-129,-25 0 193,0-25 96,0 25 0,0-25-128,0 25-192,0-24 160,-25-1-1,25 25-255,-24-25-65,-1 25-191,25-24-65,0 24 32,-25-25 385,25 25 224,-24 0 32,24-25 32,-25 25-96,-24 0-33,24 0-63,0-24 0,-24 24 160,49 0-128,-25 0-609,1 0-160,-1 0 128,0-25 96,-24 25 321,24 0 384,1 0 96,-1 0-32,0 0 32,-24 0 192,24 0 321,-24-25-161,24 25 64,-24 0 97,0 0-129,-1 0-95,26 0 63,-26 0-288,26 0-64,-1 0-32,25 0 32,0 0-96,0 0-32,0 0-288,0 0-417,0 0 449,0 0 352,0 25 0,0 0 0,0-1 64,0 1 128,0 0 64,0-1-32,0 1-128,0 0-32,0-1 0,0 1 33,0-25-65,0 25 0,25-1-32,-25 1 0,24 0 0,-24-25 32,0 24-64,0-24 64,0 0-32,0 25 96,0-25 0,0 0 32,0 0-64,0 0 64,-24 0 64,-1 0-96,0 0-96,1 0 0,-1-25 0,0 25-416,1-24 224,24-1-32,0 0-161,0 25 289,0-24-288,0 24-289,24-25-32,26 0-191,-1 25 223,0-24-288</inkml:trace>
  <inkml:trace contextRef="#ctx0" brushRef="#br0" timeOffset="-42450.7497">23181 913 384,'0'0'1218,"0"-25"159,-25 25-897,1-24-159,-26-1-65,1 25-128,24 0-64,-24-25 0,0 25-128,-1 0-224,26 0 224,24 0 32,-25 0 0,25 0-161,-25 0 161,25 0-64,0 0-32,-24 25-32,24 0 128,-25-1 32,0 1 0,25 0 0,-24 24 64,24-24-64,0 24 0,0-24 32,0-1-64,24 1 32,1 24 0,-25-49 0,0 25 0,0 0 96,0-1-32,0 1 192,-49-25 129,-1 25-193,1-25-192,-25 0 64,0 0 224,25 0-192,0 0 65,24-25-161,0 0 128,25 1 32,-24-1-64,24 0-128,0 1 64,0-1-32,0 0 64,24 1-64,1-1 0,0 0 32,-1 1-64,1 24 64,-25-25-32,0 0-32,0 1-160,0 24 96,0 0-32,-49-25-161,24 25 161,0-25-32,-24 25 32,0 0-449,24 0 161,0 0 320,25 0 64,-24 25-32,24 0 32,0-1 64,0 1 0,0 0 32,24-1 32,1 1-96,0 24 0,24-24 0,-49 0-128,0-1 96,0 1 32,0 0 0,0-1 32,0 1 96,-74 0-64,25-25 32,24 24 32,-49-24 161,49 0 63,-49 0-32,50-24-160,-1 24-128,0-25 0,25 0 129,0-24-97,0 24-64,0 1 32,25-1-32,24-24 64,1 24-64,-26 0 0,26-24 0,-50 24-64,24 1-449,-24-1 97,0 25 31,0-25 33,-24 25 320,-1 0-192,-24 0-32,24 0 192,-24 0-33,-1 0-447,26 50-225,-1-26 577,25 1 192,0 0 128,0 24 128,0-24 97,0-1-225,49 1-96,1 0 0,-1-1-32,0 1 32,1 0-32,-50 24 32,0-24 32,0-1-32,0 1 192,-50 0 353,-24-1-193,25-24-224,0 0 577,-1 0-64,1 0 159,24-24-415,25-1-193,0 0-64,0-24-128,0 24-32,0 1 96,0-1-64,0-24 0,0 24 0,0 0-32,0 1 32,0-26-64,0 50 64,0-24-64,0 24 0,0 0-64,0 0-192,0 0-192,-24 0-97,-1 0 321,0 0 192,-24 0 0,24 24 64,1 1 0,-1 0 0,0-1 96,25 1 96,0 0 0,0-1-64,50 1 64,24 0-192,-25-1 32,0 1-32,-24-25 0,0 25 0,-1-1 0,-24 1 64,0 0-64,0-1 33,-24-24 31,-26 0 0,1 0 64,0 0 128,-1 0 64,26-24-128,-1-1-63,0 0-129,25 1 128,0-1-128,0 0 32,0 1-64,25-1 32,24 0 0,-24 1 0,0-1 0,-1 0 0,1 1-32,-25-1-257,0 25-127,0-25 384,0 25 32,0-24-64,-49 24-64,24 0 64,0 0 64,1 0-128,-1 0 32,0 24-65,25 1 129,0 0-32,0-1 64,0 1 96,0 0-96,25 24 32,24-24-32,-24 24 64,-25-24-64,25-1 0,-25 1 0,0 0 33,0-1-33,0 1 0,-25 0 32,-24-25 0,24 0 0,-24 0 0,24 0 96,0 0 0,25 0-64,-24-25 96,24 0-96,0-24-64,0 24 32,0 1 64,49-1 32,-24-24 33,24 24-97,0 0 32,-49 1-64,25-1 0,-25 0-32,0 25 32,0-24-32,0 24-32,-49-25-128,24 25 64,-24 0-33,-1 0 97,26 0-192,-1 25 160,25-1 0,-25 1 64,25 0 64,0-1-64,0 26-64,0-26 64,25 1 0,0 24 0,-1-24 0,1 0 64,0 24-128,-25-24 64,0-1 64,0-24-32,0 25-64,0-25 64,-25 0 32,0 0-64,1 0-32,-1 0 32,0-25-64,25 1 64,0-1 0,0 0 96,0 1 0,0-1-64,25 0 32,0-24-32,-1 24 0,26-24 32,-1 24-64,-24 1 0,-25-1 33,0 0-66,0 25-31,0-24 32,-25-1-64,0 25-128,1 0 128,-1 0-224,25 0 31,-25 0 225,25 0-96,0 0 96,0 0 32,0 25 0,25-1 32,24-24 32,1 25-64,-1 0-32,25 24-128,-49-24-32,24-1-33,-24 1-31,-25 0 32,24-1 128,-24 1 128,0 0 0,0-25 0,0 24 32,-24-24 32,-1 0 96,0 0 192,1-24 353,24 24-289,0-50-255,0 26-129,0-1-64,0-24 64,0 24-32,0 0 32,24-24-32,1 24 32,0-24-64,-1 24 32,1 1 0,0-26 32,-1 26-32,-24 24-225,0-25-511,0 25-1,0-25 225,0 25-481,-24 0 512,-1 25 257,0 0-32,1 24-161,-1 0 193,25-24 192,0 24 160,0 1 481,0-1-97,25-24-256,24 24-127,0-24-33,-24-1 0,0 1-32,-1 0-32,-24-1 0,0-24 128,0 25 0,-24 0 0,-26-25 65,1 0-1,0 0 64,-1 0 193,50 0 191,-24-25-191,24 25-385,0-25-64,0 1 64,0-1-32,0 0 0,0-24-64,24 24 64,1 1-64,0-26 0,24 26 32,-49-1-32,25 0 0,-25 1 0,0-26 0,0 50-32,0-24-641,0-1-191,0 0-97,0 25 128,0 0 32,0 0 225,0 25 479,0-25 65,0 25 129,24-1 159,1 1-64,24 0-32,-24 24-128,24-24 0,-24-1 64,24 1-64,-24 0 32,-25-1 0,0 26-32,0-26-64,0 1-64,0 0 64,0-1 64,-25 1 64,-24-25-64,24 0-32,-24 0 32,0 0 161,49-25 255,-25 1-32,25-1-191,0 0-65,0 1 32,0-26-32,0 26-32,25-1 193,-1 0-65,1-24-128,24 24-32,-24 1 0,-25-1-96,25 0 32,-25 1-32,0 24 32,0-25-96,0 25-544,0 0-257,0 0-32,0 0-192,0 0 256,0 0 257,0 0 415,0 25 193,49-1 97,-24 1-33,24 24-32,25-24-32,-25 0-32,-24-1 32,0 1 0,-1-25-32,1 25 32,-25-1-32,0 1 0,0-25 64,-74 25-32,49-1-32,-24-24 32,0 0 256,24 0 385,0 0-161,25 0-127,0 0 31,0-24-256,0 24-96,0-25-96,0 0 160,0 1-32,25-1 481,0 0-225,-1 1-95,1-1-65,0 0 0,-25-24-96,0 24 256,0 25-95,0-24-161,0 24-64,0 0-32,0 0-192,0 0-161,0 0 353,0 0-96,0 0 96,0 24 32,0 1-32,0 0 224,0-1-63,24 1-97,1 0 128,24-1-192,1 26 64,-26-26 32,1 1 0,-25 0-96,0-25 32,0 24 64,0 1-32,0-25-64,-25 0 32,-24 25-64,0-25-64,24 0 0,0-25-32,25 0 256,-24-24-128,24 0 32,0 24 64,0-24 224,0-1 33,0 26-225,0-26 0,0 26-64,0-1-32,0 25 0,0-25-32,0 25 0,0-24 96,0 24 0,0 0-288,-25 0 128,25 0-256,-25 24-33,1 1 257,24 0 32,0-1 64,24 1 0,26 0-64,-26-1 64,1 26 0,24-26-32,-24 1 32,0 24 32,-1-24-96,-24 0 32,0-1-160,0 1 64,-24-25 96,-26 25 0,1-25-32,24 0 64,1 0 0,-1 0-160,0-25-97,1 0 161,24 1 96,0-1-64,0 0 96,0 1-32,24-1 64,1-24 257,-25 24-33,25 0-96,-1-24 96,1 24-160,0 1-32,-25-1-63,0 25-33,0 0-33,0-25 33,0 25-64,0 0-224,0 0 64,-25 0 96,25 0 192,0 0-64,0 0 64,0 0 0,0 0-32,0 0-64,0 0-64,0 0 96,0 25 192,25 0-128,49-1 0,-50 26-64,25-26 64,1 26-64,-26-26 0,1 26 32,-25-26-64,0 1-64,0 0 64,0-1 32,0-24 64,-49 0-64,-1 0 64,1 0-32,0 0 0,24 0-32,1 0-32,24-24-64,0-1 96,0 0 0,0 1 96,0-1 32,0 0 1,0 1-1,49-26 32,-24 26-32,-25-1 32,24 0-64,-24 1-64,0-1 32,0 0-64,0 25 32,0-24-32,0 24-128,0-25-128,-24 25 192,24 0-64,0 0-385,0 0 161,0 25 320,0-1 64,0 1 32,24 24-64,25-24 0,1 24 0,-1-24 0,-24 24 0,24-24 0,-24 0-224,-25-1-353,24 1-95,-24 0-33,0-1 32,0-24 257,-49 0 288,24 0 128,-24 0-64,0 0 352,24 0 128,0-24-127,25-1-129,0 0 32,0 1-160,0-1 96,0 0 192,0 1 65,50-26 127,-26 26 1,1-1-129,0 0-160,-1 1-63,-24-1-97,0 0-32,0 25 32,0-24-32,0 24 0,0 0 0,0-25-128,-24 25-161,-1 0 1,0 0 0,1 0 32,24 0-161,0 25 1,0-1 288,0 1 96,24 0 0,1-1 32,0 1-64,-25 24 64,24 1-64,-24-26-128,0 26-257,0-26-95,0 1-161,0 0 193,0-1 384,0-24 96,0 0 160,0 0 0,0 0 64,-24-24 385,-1-1-129,0 0-352,1 1-32,24-26 289,-25 26 191,25-26 1,0 26-289,0-1-160,0 0 0,0 1-31,25-1-97,-1 0 32,1 1-32,0 24 0,-25-25 0,0 25-32,0-25 32,0 25-97,0 0 65,0-24-96,0 24-448,0 0-353,0 0 256,0 0 225,-25 24-161,0 1 225,25 0 224,0-1 128,0 1 32,0 24 32,25-24 0,24 24 32,1-24-128,-1 24 128,25-24-32,-25 0 160,1 24 0,-1-24 32,-24-1 193,-25 1-161,0-25 64,0 25-192,-50-1 1,-48-24-97,48 25 0,-24-25 32,25 0 0,0-25 128,24 1 0,0-1-128,1-24-64,24 24 192,0 0-31,0-24 31,0 24 160,49 1-32,-24-26-63,-1 26-1,1-26-64,0 26-64,-1-1-32,1 0-96,-25 1 0,0-1 0,0 0-96,0 25 32,0 0-609,-25 0-63,25 0 159,-24 0 225,24 25 96,-25 0 63,25-25 129,0 49 32,0-24 64,0-1-32,0 1 32,25 24 0,24-24-32,0 0 0,-24-1 0,24 1 0,-24 0 0,0-1-32,-25 1-160,0 0 32,0-1-32,-25 1-257,0 0 129,1-25-481,-26 24-127,26-24 863,-1 0 65,25 0 32,0 0-192,0-24-128,0-1 96,0 0 416,0 1 0,25-26 225,-1 26 159,1-1-95,0-24 31,24-1 193,-24 1-513,-1 24-64,-24-24-128,0 24 0,0 1-32,0-1-64,0 25-128,-24 0-769,-26 0-32,50 0-224,-24 0 577,24 0 223,0 0 321,0 25 32,0 24 160,0-24 64,0-1 0,0 1 129,49 24 31,-24-24 64,-1 0 1,-24 24-257,0-24-32,0-1-32,0 26-64,-49-26-160,0 1 32,-1-25-193,26 25-383,-26-25 223,26 0 513,-1 0 64,0 0 33,25-25 351,0 25-96,0-25-159,0 1 95,0 24 449,25-50-33,0 26 33,24-1-128,-24-24-33,24 24-63,0-24-97,1-1-192,-1 26-127,-24-26-65,-25 26-32,0-1-32,0 0-225,0 1-191,0 24 352,0 0-481,0 0-63,-25 0 512,0 24 32,1 26 64,-1-1 0,25-24 0,0 24 32,0 0-32,49-24-32,-24 0 64,0-1-32,-1 1 0,-24 0 32,0-1-32,0 1 32,0 0 0,-74-1 96,25-24-64,-25 0-64,25 0 0,-1 0 32,26 0-32,-1 0 64,25 0-64,0-24 160,0 24-192,0-25 64,0 0-32,25 1 192,24-1 97,0 0 31,1 1 0,-1-1 1,25-24-161,-25 24 0,-24 0 0,0 1-128,-25-1 0,0 0 32,0 25-64,0-24-64,0 24-160,0 0-385,-25 0 65,25 0 320,0 0 160,0 24 64,-25 1 32,25 0 128,0-1-96,0 1-32,25 24-32,-25-24 64,25 0-64,-25-1 0,0 1 0,0 0-64,0-1-64,0 1 0,-74 0 31,0-1-191,24-24-160,-24 0 384,50 0 64,-1 0-32,0 0 128,25 0 64,0-24-96,0 24-64,0-25 32,0 0 96,25 25 32,24-24 129,1-1 63,-1 0-64,25 1 32,-25-1-95,-24 0-129,24-24 0,-49 24-64,0 25-32,0-24 32,0-1-96,0 25-64,0 0-257,0 0-159,0 0 352,0 0 64,0 0-33,0 0 97,0 0 64,0 25 32,0 24 0,0-24 65,0 24-97,0-24 0,-24 24 0,24 0-33,-25-24 33,0 0 0,1 24-64,-26-49 128,1 25-64,24-25 33,-24 0-33,24 0 0,1 0-289,-1 0-127,25 0 160,0-25 95,0 0 65,0 25 64,0-24 32,25 24 0,-1-25 0,26 0 96,24 1 225,0-1-33,-25-24-64,0 24 129,1 0-97,-26-24-32,1 24-128,0 1-64,-1-1 0,-24 0 0,0 1-32,0-1 32,0 0 32,0 25-32,0 0 64,0 0 65,0 0-161,0 0-129,0 50 226,0-26-33,0 1-32,25 24-32,0-24 96,-1 24-64,-24-24 0,25 0 32,-25-1 0,0 1-32,0 0 0,0-1-32,-49 26-32,-1-50 0,-24 24-128,0-24-32,25 0 31,24 0-95,1 0 32,-1-24 32,25-1 192,0 25-32,0-25 0,25 1 32,-1-1 32,1 0 64,24 1 128,25-1-32,0-24 32,-24-1-160,24 26 1,-25-1-65,-24 0 0,-1 1 0,-24-1-65,0 0-127,0 25 96,0 0-384,-24 0 191,-1 0 97,0 0 128,1 0 0,-1 25 64,0 0-32,1 24 32,24 0 32,0-24 160,0 24-31,0-24 31,0 24-96,0-24-64,24 0 64,1-1-128,-25 1 32,0 0 0,0-1-64,0 1 32,0 0-32,-49-1-32,-25-24-417,0 25 289,0-25 96,49 0 128,-24 0-128,24 0-161,25-25 33,0 25 192,0-24-192,0-1 320,25 25 0,-1-25 64,1 1 96,24-1 161,25 0-65,-24-24 0,24 24-95,-25 1-97,-24-26-128,-1 26 64,1-1-64,0 0 32,-25 1-32,0-1-32,0 25-32,0-25 64,0 25 64,0 0-128,0 0-289,0 25 225,0 0 128,0-1 64,0 26-64,0-26 64,0 26-64,24-26 64,-24 1-64,0 24 0,0-24 32,0 0-64,0-1 32,-24 1-128,-26 0 64,1-1-128,-25 1-224,0-25 223,0 0 33,25 0-64,-1 0 224,50 0 64,0-25-32,0 25 32,0-24-96,0 24 32,25-25 64,0 0 160,24 1 161,0-1 127,25 0-31,0 1 63,0-26-223,0 26-97,-24-26-128,-1 26-32,-24-26 0,-1 26-64,-24-1 64,0 0-128,0 25-64,0 0 0,0-24-64,0 24-129,0 0 33,0 0-96,0 24 352,0 1 64,0 24 32,0-24-128,25 24 128,-25-24-32,0 24-64,0-24 32,0 0 0,-25 24 0,-49-24 0,25-1-96,-25 1-289,0 0 225,25-25 192,-1 0-128,26 0-96,-1 0-160,25 0 223,0 0 129,0 0 129,0-25-258,0 25 97,0 0 128,0 0 385,49-25 63,1 25-159,-1-24 31,0-1-160,-24 0-95,49 1-65,-25-1-32,25-24-32,-24 24 0,-1-24-32,0 24 32,-49 0-32,25 1 0,-25-1 64,0 0-64,0 25 32,0 0-64,0 0-128,0 0-193,0 25-63,-25 0 352,0 24-64,1-24 64,-25 24 64,24 0 32,0-24 64,1 24 32,-1 1 0,-24-26-96,24 26 32,-24-26-64,24 1 0,0 0 0,-24-25 0,0 24 64,-1-24-64,1 0 32,24 0 32,1 0-32,-1 0 193,0-24 127,25-1-192,0 0-64,0 1 0,0 24-32,0-25 32,50 0 65,-1 1 159,0-1-32,25 0-96,-24 1 65,24-1-129,-25 0-96,0 1 0,-24 24-224,-25-25-481,0 25-320,0 0-352,0 0-353</inkml:trace>
  <inkml:trace contextRef="#ctx0" brushRef="#br0" timeOffset="-40265.854">21603 2812 32,'49'74'256,"-24"-25"-160,24 1-64,-24-1-32,24 0-288</inkml:trace>
  <inkml:trace contextRef="#ctx0" brushRef="#br0" timeOffset="-39825.4269">21282 2220 160,'49'123'352,"1"1"257,-1-1 96,0 0-65,25-24-127,-24-25-417,24 0 0,-25 0-96,0-25-320,1 0-129,-1-24 1,-24 24-513,24-24 128</inkml:trace>
  <inkml:trace contextRef="#ctx0" brushRef="#br0" timeOffset="-39575.2687">21923 3108 352,'-74'-74'641,"0"-25"-417,0 1 0,-24-26 161,48 1-289,-48 0-64,24-25-32,24 24-224,-24 1-769</inkml:trace>
  <inkml:trace contextRef="#ctx0" brushRef="#br0" timeOffset="-39407.5232">21183 1998 2979,'0'123'416,"25"25"-31,24 0-97,1 0-192,-1-24-32,0 24-64,25-25 0,0-24-64,-24-1-545,24 1-576,0-50-224,-25 25 448</inkml:trace>
  <inkml:trace contextRef="#ctx0" brushRef="#br0" timeOffset="-38941.8162">21381 2467 1057,'24'148'1281,"50"-25"-864,-24 25-1,24-25-224,0-24 0,-25-1 1,25-24-97,0 0-64,0 0-32,0 0-64,-25-24-289,1-1-127,-1 0-353,25-24-352,-49-25 384</inkml:trace>
  <inkml:trace contextRef="#ctx0" brushRef="#br0" timeOffset="-38768.5773">21652 2985 384,'-99'-148'737,"25"0"-481,0 0-224,25-25-192,0 25-256</inkml:trace>
  <inkml:trace contextRef="#ctx0" brushRef="#br0" timeOffset="-38237.975">21307 2023 801,'0'123'929,"49"25"-417,-24 0 65,24 0 95,0 0-383,1-25-129,-1 1-128,-24-26 0,49 1-32,-50-25 0,26 0-64,-1-25-32,-24 0 0,24 1-289,-49-26-31,25-24 95,-25 0 129,0 0-384,0 0-321,0 0 705,0-24 320,-25-1-64,-24 0 288,-1-24 609,1-25-64,-25 25-288,0-50-161,0 25 0,0-49 321,25 0 0,-25-1-129,0-24-191,24 0-129,26 0-160,-1 0-32,25 0-128,0 1 0,0 23-96,25 26-128,24-1-160,25 0 64,-49 25-1,24 25 33,-24-25-96,-1 25-225,1-1-64,0 26-288,-25 24 97,24-25 447,-24 25-704,0 0-128</inkml:trace>
  <inkml:trace contextRef="#ctx0" brushRef="#br0" timeOffset="-37794.1296">21455 1308 192,'0'98'385,"0"1"159,0 24 257,0 1-321,0-1-223,0 0 255,0 0-256,0 1-96,0-1 1,24-24-129,-24-1-64,25 1 32,-25-25 32,0-25 0,0 1 0,0-1 160,25-24 64,-25-1 32,0 1 97,0 0-161,0-1-96,0-24 0,0 0-128,0 0 64,0 0 128,0 0 225,0-24 416,0-26-641,-50 1-32,1-25 737,0-25 32,24 1-289,-24-26-159,24-24-65,0 0-256,25-24-64,0 24-64,0-25 64,0 25-96,50 25 0,24 0 32,-25-1-32,25 26-64,-25 24-288,1 0-64,24 0-161,-25 24-384,0 1-64,1 0-32,-26 24-128,26 0 32,-26 1-64,1 24-128,-25 0-1</inkml:trace>
  <inkml:trace contextRef="#ctx0" brushRef="#br0" timeOffset="-37271.4528">21627 1332 1153,'-49'99'1057,"0"24"-512,-1-24 127,1 0-255,24-1-257,1 1-64,-1-25 32,-24 24 0,24-24 32,0 0-32,-24 0 321,24-24 159,25-26 193,0 1-96,0-25 32,0 0-65,0 0 257,0 0-64,0-25-128,0-24-545,0-25 96,0 0 224,0-49-319,25-1 95,24 1 64,1-25 1,-1 0-225,25 0-32,0 25 0,0 0-96,25-1 0,-25 26 96,0-1-160,0 25 32,24 0 0,-24 25-64,0-1-192,25 1 31,-25 0-127,0 24-321,0 1-63,-25-1-97,-24 25-320,-1-25-65,-24 25 161,0 0 225,0 0-386,0 25 642,0 0-513,-49-1-705,0 26 769</inkml:trace>
  <inkml:trace contextRef="#ctx0" brushRef="#br0" timeOffset="-36906.2846">21775 1357 448,'-74'99'1057,"25"-1"-128,-25 1 32,0-25-384,25 25-65,-1-26 65,1 1-33,24 0-255,1-49-161,-1 24-64,25-49 96,-25 25 128,25-25 481,-24 0 768,-1-25-480,25-24-576,0 0-193,0-25 96,0 0-95,0-25-65,0 25-96,49-49 64,1 24 97,24-24-193,0 0-64,24-1 0,1 26-32,-25-1 0,49 0-32,-24 25 0,24 0 64,-24 0-417,24 1 97,1 23-257,-1 1 193,-25 0-385,1-1-768,0 26-449,-50-1 128,0 25 65,-49 0 191,0 0 994,0 0 191,0 25 193</inkml:trace>
  <inkml:trace contextRef="#ctx0" brushRef="#br0" timeOffset="-36438.7602">21553 1258 1377,'-98'50'1666,"24"24"-833,0 0 192,0-25-225,24-24-479,26 24-225,-1-49 64,25 25 64,0-25 385,0 0 191,0 0-31,0-25-96,0-24-289,49-1 33,25-24 95,0 0-128,0 0-95,50-24 223,-26-1-288,50 0-160,0 1-31,25-1-1,-25 25-64,25 0 64,-26 0-64,-23 0-1,24 25-63,-25 0-576,-24 24 255,-1 0 257,-48 1 0,24-1-449,-25 0 257,-24 25 192,24 0 96,-24 0-192,-25 0 31,24 0-255,-24 0-64,0 0 63,0 0 65,0 25-513,0 0-609,-24-1-1120,-26 1 736</inkml:trace>
  <inkml:trace contextRef="#ctx0" brushRef="#br0" timeOffset="-35434.5788">23304 3305 3459,'0'0'1378,"0"-49"-321,25 24 192,0-24 96,24-25-288,0 0-448,25 0-353,0 0-64,0-25-128,0 1-64,0-26 32,0 1 0,0 0-128,25-25-577,-75 0-800,26 0-481,-50 25 193,0-1-898</inkml:trace>
  <inkml:trace contextRef="#ctx0" brushRef="#br0" timeOffset="-34909.2414">23847 1949 1377,'-25'98'2082,"0"-24"-1665,25 50-65,-24-26 32,-1 1 193,-24 24-33,24-24-127,-24 0-225,24-1-160,1 1 32,24-25-32,-25-25-32,0 0 32,1-24-32,-1 24 0,25-49 32,-25 25-32,1-25 32,24 25-64,-25-25 32,25 24-64,0-24-32,0 0 64,0 0 32,0 0-64,0 0 32,0 0 128,0 0 96,0-24-32,0-26-96,25 26-32,-1-50 97,26 25 95,-1-25 128,0-25 129,1 0-65,-1-24 64,25-25 1,-25 0-33,25 0-256,0-25-160,0 25 65,-49 1-129,-1-1-257,-24 24-672,0 1-32,0 24-384,0 1 0,0-1-225,-24 50-287,-1-1 479</inkml:trace>
  <inkml:trace contextRef="#ctx0" brushRef="#br0" timeOffset="-34398.5483">23921 1530 2338,'-25'123'1217,"0"0"-704,1 25-97,-1 0-31,0-25-129,1 1 0,-1-26 64,0 26-127,1-50-129,-1 24 0,-24 1-64,24-25 0,1-25 0,-26 25 32,26-49-32,-1 24 0,0-24-96,1-1-481,24-24-288,-25 25 193,25-25 95,-25 0 193,25 0 224,-24 0 96,24 0 128,0 0-32,0 0 32,0 0 352,0 0-96,0-49 289,0 0 192,24-1-65,26 1-63,24-25-128,-25-25-161,0 1-160,25-1 32,-25-24-95,1-25 127,24 0-64,-25 0-64,0-25-128,1 1-64,-26-1-320,1 25-513,-25 0-416,0 0-353,0 49 801,0 1 1,0-1 255,0 25 449,0 0-32,0 25-128,0 0-481,0 24-128</inkml:trace>
  <inkml:trace contextRef="#ctx0" brushRef="#br0" timeOffset="-34113.0235">24044 666 512,'0'74'545,"0"0"-257,0 25 193,0 0 352,0-1-1,0 26-223,0-1-65,-25 0 97,25 1-321,-49-26-95,24 26-161,1-26-32,-1 1 0,0 24 32,-24 0-128,24-24 128,1 0-64,-1-1 32,0-24-32,1 0 0,-1 0-32,1-24-385,-1 24-512,0-50 65,25 26-610,0-26 97,0 1 576,0 0 641</inkml:trace>
  <inkml:trace contextRef="#ctx0" brushRef="#br0" timeOffset="-33397.4829">23650 3009 1057,'24'-49'1409,"25"0"-320,-24-25 161,0 0-258,24-25-319,0 0-32,1-24-1,-1-25-159,0 0-97,1 0-160,-26-24-160,-24-1 0,0 25-160,0-25-64,0 25-288,0 0-129,0 25-63,-24 24 31,-1 1 193,-24 24 63,-1 0-31,26 25 224,-1 24 64,0-24 32,1 49 0,-1-25 32,25 0-161,-25 25-31,25 0 192,0-24 64,0 24-32,0 0 64,0 0 193,-24 0-129,24 0-32,0 0-288,0 24 224,0 26 0,0-1 0,0 0-32,0 25-128,24 25-193,1-25-127,-25 24 320,49 1 96,-49 24 64,25 1-32,0 24 128,-25-25-96,0 0 32,0-24 128,0 24-32,0 0-128,0-24 0,0 0 32,0-1-64,0 1-64,0-25-160,0 0-32,0 0 32,-25-25-161,25-24-223,0-25 576,0 0 192,0 0 96,0-25-192,0 1 32,0-50-96,0 24 0,25-48 0,-1-1 32,-24-24 0,0-1 0,0-24 128,0 1 193,-49-26-65,0 0-64,-1 25-192,26 0 64,-1 0-64,-24 25-64,0 0-608,24 24-481,-24 25 832,-1 0 161,1 25-576,0 0-449</inkml:trace>
  <inkml:trace contextRef="#ctx0" brushRef="#br0" timeOffset="-32682.2442">24093 1924 0,'0'0'192,"0"0"225,0 0 191,25-25 33,-25-24-481,0 0-128,0 0 64,0-25 128,0-25 577,-49 0 64,-1-24-257,-24 0-159,25-1-257,-25-24-192,25 25 96,-1 0-160,1-1-192,-25 26 160,25 24 0,0 0 96,-1 25 0,1-1-289,0 1-31,-1 24-96,26 1-193,-1-1-448,0 25 320,1-25 193,24 25 448,0 0 96,-25 0 256,25 0 192,0 0-351,0 25 31,0 24 0,25-24 0,-1 49 0,50-25-64,-24 25-64,-1 0 0,25 0 0,-25 25 32,25-25 0,-24 24 160,-1-24 33,0 25-1,-24-25 64,24 25-256,0-1-32,-24 1 32,0 0-96,-1-1-352,1 1-225,-25-25 161,25-25-257,-1 25 128,1-49 321</inkml:trace>
  <inkml:trace contextRef="#ctx0" brushRef="#br0" timeOffset="-32429.0706">24093 1924 224,'0'-74'0,"0"25"-32,25 0 64,-25-25 32,0 0-32,0-25 160,0 0 65,0 1-129,-49-26-96,-1 1 32,1 0-64,-25-25-256,0 24 320,0 26 288,25-25-160,-25 24-128,25 0-96,-1 25-384,-24 0-129,25 25 289,24 0 96</inkml:trace>
  <inkml:trace contextRef="#ctx0" brushRef="#br0" timeOffset="-31608.5492">23576 568 577,'49'98'352,"25"1"-32,-25 0 65,0-1 159,25 1-192,-24-25-127,-1 25-161,0-25-32,-24-25 64,0 0 32,-1 1 160,1-26-64,0 1-31,-1 0-33,-24-1-64,25-24-32,0 0 192,-25 0 0,0-24 673,0-1 0,0-49-352,-50 0-97,1 0 1,-25-25-257,0 1 160,0-1-224,0-24-128,25-1-32,-25 26-416,0-1-65,25 1-543,24 24-66,-24 24 322,49 1 127,-25 24-256,25 1-224,0-1-192</inkml:trace>
  <inkml:trace contextRef="#ctx0" brushRef="#br0" timeOffset="-23938.8164">23181 223 1505,'-148'49'1442,"25"-24"-129,-25 24-128,0 0-576,0 25 63,0-24 225,0-1 32,25 25-192,-25 0-129,49 0-95,0 0-97,1-25-95,24 25 63,0-25-288,0 1-64,0 24 0,0-50-64,24 1 64,26 0 32,24-25 0,0 0-32,0 0-32,0 0-352,24 0 352,50-25 160,0-24-128,0-1 64,25 1-128,-25 0-32,49-1-128,1-24-96,-26 25 127,75-50-159,-25 25-192,25 0 31,-1 1-159,1-1-225,-1 0 160,-24 0-32,0 24-159,-24 1 63,-1 0 64,-49 24 96,0 0 257,-25 25 32,-24-24-1,-1 24 385,-24 0 96,0 0 97,0 0 127,0 0 256,0 0-223,0 0-97,0 0-128,0 0-96,0 24-128,-49 1-384,0 0 319,-50-1 161,1 26 225,-1-26 415,-24 26 129,-1-1 96,1 25 256,-25 0 96,-25 0-32,50 0-288,-49 24-96,48-24-321,1 25-256,0-25-127,24 0 63,25 25-128,0-25-64,25 0 64,24-25-64,-49 0 32,49 1 0,25-1 0,-24-49 0,24 0 0,0 0-128,0 0-225,0 0 33,24-25 416,1 1-64,49-50 0,-25 24-96,25-24-288,25 0-33,24 0-255,-24-24-481,49 24 160,25-25 0,-26 25 480,51 0 321,-26-25 128,26 26-416,-26-1-417,-24 24 545,-24 1 256,-26 0 32,-24 24 0,-49 0-97,-1 1 97,1 24 0,-25 0 160,0 0 1218,0 0-481,0 0-801,-49 0-64,24 24 64,-49 1-32,-24 24 0,-1-24 64,0 24 288,-24 1-128,24-1 1,-24 0-1,0 25 0,-25 0 129,24 0 127,1 0-64,-25 25 161,0 24-97,25-24-95,0-1-225,49 1 64,0-25-160,0 0-32,49 0-64,0-25 0,1-24 0,24 0 0,0-1-32,0-24-32,0 0-160,0 0-224,0 0 416,49-49 64,0 0 64,25-1-96,0 1 0,0-25-128,50-25-97,-1 25-159,0-24 96,25-1-257,25 25 353,-1-25-192,1 25-513,0-24 0,-1 24 160,-24 0-224,0 0-352,-25 25-96,-24 24 320,-25 0 416,-25 1 577,-24-1 448,0 0 705,-25 25 161,24 0-97,-24 0-128,0 0-321,0 0 97,0 0 192,0 0-865,-49 0-192,-25 25-96,0 24 32,-49-24-1,0 49 258,-1-25 287,-24 25 64,0 0 289,0 0 64,25 25-65,-25-25 1,25 24-320,24-24 159,0 0-320,50 0-160,0-49-32,49 0-64,0-1 0,0-24-64,0 0-32,49 0-256,25-24 352,0-26 96,25 1-320,24-25-128,0 0 63,1 0 33,-1 0-96,0 0 224,-24 0 31,-25 25 97,0 24 33,-25-24-33,-24 49 0,-25-25 32,0 25-32,0 0 64,0 0-96,-25 25-65,-24-1-415,-25 26 256,-25-1 64,1 25-129,-1 0 321,-24 0 64,24 0-32,0 0 32,25-25 129,50-24-97,-1 0-32,25-25-32,0 0-160,0 0-161,49-25 321,25-24 97,25-1-194,-25 1 1,25-25-608,-25 49 416,0-24 224,-25 0 32,0 24-33,-24 25 66,-25 0-33,0 0-129,0 0 290,-25 49 31,-49 1-128,0 24-96,-24-25 0,24 25 96,-25-25 64,25 1 192,49-26-96,1 1-63,24-25-97,0 0-257,24 0 161,50-25 32,25-24 225,0-25-289,-1 25-289,1-1-608,-25 1 545,0 24 256,0 1 160,-49 24 32,-25 0 32,0 0-160,0 0 64,0 24 384,-74 26-224,-25-1-96,25 25-32,-25-25 128,50 25 65,-25-24 191,25-26-32,49 1-128,0 0-63,0-25-193,0 0-161,49-50 450,25 26-97,25-26-160,-25 1 0,24 0-192,-24 24-97,-24 0 161,-26 1 64,1 24 128,-25 0-64,0 0-32,0 0 513,0 24-257,-25 1-192,1 24 0,-26-24 0,50 0 64,-24-1-32,24-24 0,0 0-64,0 0-128,0 0 0,0 0 160,49-24-32,-24-1 160,24 0-192,-24 25-96,-1-24 96,1 24 0,-25 0 0,24 0 0,-24 0-128,0 0-289,0 0 545,0 24 0,0 1-32,-24 24 1,-25-24-33,24 0 0,0 24 0,1-49 96,24 25 32,0-25-32,0 0-160,0 0-288,0 0 448,49-25 0,-24 0-32,48 1-128,-23-1 32,-26 25 32,50-25-64,-49 25 32,0 0-64,-25 0 0,0 0-288,0 25 576,0-25-160,-25 49 0,-24-24-64,-1 0 32,26-1-32,-1 26 0,0-50-32,25 24 96,0-24-96,0 0 32,0 0-160,0 0-289,0 0 513,50-24-32,-26-1 0,26 0-32,-1 25-32,-24-24 0,-1 24 32,-24 0 0,0 0-224,0 0-32,0 24 448,-49 26-96,24-26-128,-24 26 64,24-26 0,25 1-32,-24 0 0,24-25 0,0 0 0,0 0-192,0 0-96,0 0 416,24 0-32,26-25-64,-1 25-160,-24 0 128,-1 0 0,-24 0-96,0 0-160,0 0 63,0 0 514,0 0-257,0 25 96,0-25-128,0 0-32,0 0-32,0 24 32,0-24-64,0 0 64,0 0-64,0 0-128,0-24 192,0-1 0,0 0-32,0 1 0,0-26-129,0 26-127,0-26 160,0 1-384,0 0-321,-24 24 512,-1-24-223,-24 24-257,-1 25-64,1 0-704,-25 0 416,0 0 480,25 25 545,-25-1 224,25 1 256,24 0 353,25-25-96,0 0-257,0 0-96,0 0-448,0 0 384,25-25-224,24 0 64,0-24-64,1 24-32,-26 1 0,26-1 128,-26 0 0,-24 25 289,25-24 63,-25 24-128,0 0 641,0 0-64,-25 24-833,-24 26-32,-25-26-64,0 1 64,0 0 32,25-1 0,-1 1 192,26 0 321,-1-25-129,25 0-64,0 0-159,0-50-161,25 26-161,24-26 1,0 26 64,1-26-192,24 1 64,-50 24 96,26-24 64,-1 24 64,-24 1-32,-1-26 96,1 26-32,-1-1 64,-24 0 96,0 1-160,25-1 129,-25 25-129,0 0 32,0 0-64,0 0 32,0 0 320,0 0-320,-74 0-320,25 25 256,-50 24-192,1-24 128,-1 24 64,-24 0 64,-25 25 96,0-24 128,0-1 161,0 25 319,24 0-127,26-25-225,24 1-31,49-26-33,25-24-192,0 25-96,0-25-64,0 0-352,0-25 480,99-24-32,-1 0-32,26-1-32,24-24-192,-25 0-449,25 0 225,0 0 384,0 0 0,0 0 0,-49 0-32,-25 25 64,-25 24-64,-25 1 32,-24 24 0,0 0 192,0 0 129,-98 24-321,24 1-64,-49 24 31,-25 25 98,-25 0-65,0 0 64,1 0 0,-1 0-64,25 0 0,25-24 0,74-1 32,24-49-32,25 0 128,0 0-224,0-25-225,74-24 321,25 0-64,24-1 128,0 1-416,25-25-289,-25 0 353,1 25 224,-1-1 96,0-24-96,-49 25 288,-24 24 1,-26 25-65,-24-24-64,0 24 416,-24 0 257,-50 24-961,-25 26-321,-24-1 225,-1 0 320,-24 25 32,-24-24 64,48 24-96,1 0 0,0 0-32,24-25 96,25 0 1,50-24-97,-1 0 0,25-25-33,0 0-159,0 0-480,49-25 576,50-24 160,-25-25-32,49 24-32,25-24-96,0 0-289,-25 0 97,25-24 192,0 24 64,-24 24 32,-50 1 32,0 0 128,-25 49-160,-49-25 0,0 25 32,0 0 769,0 0-65,0 0-607,0 0-161,0 0 64,0 0 32,-25 0-32,1 0-64,-1 0-128,0 25-449,-49-1 96,0 1-63,-74 24-289,0 1-288,0 24 384,-49-25 641,25 25 128,-1 0 32,25-25 0,-25 25 481,75-24 416,24-1 96,24-49-353,50 25-384,0-25-159,0 0-322,74-25 257,0-24 193,50-1-129,24 1-128,0-25-32,0 0-128,-1 0-97,26-25 225,0 25 32,-1 0-32,-24 1 64,0 23-128,-24 1 160,-50 0-64,-25 49 0,0-25 0,-49 25-96,0 0-32,0 0 737,0 25-129,-74-1-352,25 26-128,-50-1 32,1 0 0,-26 0 64,1 1-32,0-1 65,-25 25-33,0 0-32,24-25 0,1 1 128,0 24-192,49-25-64,-25 0 64,50-24 0,0 0 0,24-1 64,25-24-64,0 0-192,0 0-193,25 0 385,49-49 225,0 0-193,24-1 0,26-24-32,23 0 0,-23 0 0,24 0-32,24 0 32,-24 0 32,-24 1-64,-26 23 32,1 1 0,-25 24 0,-49 1 0,-25 24 32,0 0 64,0 0 641,-50 24-481,-48 1-320,-26 24 0,-24 25-32,0-25 160,-24 1 0,24 24-64,0 0 96,0 0-64,25-25 64,24 0-32,25 1 0,0-1-64,25-24 0,24-1-64,25-24 32,0 0-96,0 0-289,25 0-191,24 0 544,25-49 64,25 0 64,24-25-64,0 24 0,25-24-96,-25 0 32,1 0 64,-1 0 0,-49 25-96,-25 25 96,1-1 32,-50 0-32,0 25 0,0 0 128,-50 25 32,-24 0-352,-24 24 64,-26 25 128,-24 0-129,0 0 97,1 0 32,-1 0 64,24 0-64,1-25 97,74 0 63,-1-24 0,50 0-160,0-25-64,0 0-417,74-50 353,25 26 32,0-50 192,49 0-192,0 0-480,-25 0 95,25 0 129,0-25 288,0 25 64,0 0 64,-50 25 160,1 0 321,-25 24-193,-49 0-128,-1 25-64,-24 0-128,0 0 160,0 0 417,-74 25-577,0 24-64,-49 1 0,0-1 32,-25 0 32,24 25 0,-24-25 64,25 1-32,-25 24 96,50-25-128,-26 0 32,26 1 33,24 24-1,0-25-32,24-24-64,26-1 0,24 1 0,0-25-64,0 25-32,0-25-1,24 0 97,26-25 0,24 0 0,24-24 97,-24 0-97,50-25 0,24 0-32,-25 0-1,25 0 66,0 0-66,0-25 33,0 25 0,0 0 0,-50 0-32,26 25 32,-50 0 32,-25 24-64,0 0 32,-24 1 0,-1 24 0,-24 0 32,0 0 1,0 0-1,0 0 352,0 0-32,0 0-96,0 0 33,-24 0-385,-25 0-161,-25 49-31,-25-24 256,0 24 64,1 0 0,-50 1 0,24-1-32,-24 0 0,0 25 160,0 0-32,25 0 161,0-25 127,49 25-256,0-24-96,0-1 0,25 0-32,24-24-32,0 24 0,1-24 0,-1 0 0,25-25 0,-25 24 0,25-24 0,0 0-32,0 0-64,0 0-256,0-24 288,50-1 160,24-24-64,24-1 0,-24-24-128,25 0-256,24 0 127,0 0 193,1 0-32,-1 1 64,0-1 0,1 24 32,-1 1-96,-49 0 96,0-1-64,-25 26-32,-24 24 64,0 0 0,-25-25 0,0 25-64,0 0 32,0 0 224,0 0-128,0 0-32,0 25 0,-50-1 1,26-24-33,-26 25 0,-24 24-65,-24-24 33,-1 24-64,-49 1-32,25-1 128,-25 0 0,0 25-32,0-25 96,25 25 32,-1 0 32,1 0 97,24 0-97,25 0 32,0-24-96,25 24-64,0-50 32,24 1-64,25 0 64,-25-1-64,25-24 32,0 0 0,0 0-128,0 0-64,25-24 288,24-26 0,25 1-64,25-25-32,0 0-96,-1 0-128,26 0-1,-1 0 161,25 0 64,-25 0-96,25 0 128,25 25-96,-50 0 96,25-1-32,-49 1 0,-1 24 0,1-24-32,-25 49 32,-25-25 32,1 1 0,-50 24-64,0 0 32,0 0 32,0 0 385,0 0 191,0 0-352,0 0-159,-50 24-129,-24 1 64,0 0-64,0-1 64,-24 1-32,24 0 32,-50-1-32,1 26 32,0-26-32,-1 26 0,-24-1 0,25 25 128,0 0-96,-25 0 32,25 0 0,24 0-32,0 0 32,25-25-32,25 0-32,0 1 0,24-26 0,0 1-32,25 0 32,-24-25-64,24 0 0,0 0 64,0 0-96,0 0-128,24 0 127,1-25 194,0-24-65,49-1 0,-25 1 32,25 0-128,0-1 128,25-24-64,-1 0-128,26 0 31,-26 25 33,50-25-32,-25 25 64,-24-25 0,24 49 0,-24-24 64,24 0-64,-49 24 32,0 0 0,0-24 0,-24 24 0,-1 1-32,0-1 64,-24 25-32,0-25 0,-1 25-32,-24 0 64,0 0-32,0 0 32,0 0 0,0 0 0,0 0-32,0 0 96,0 0-96,0 0 193,0 0-193,0 0 96,-49 0-224,-25 50-545,0-26 449,0 1 224,-49 0 32,24 24-32,-24-24 64,-1 24-96,1 0 64,0 1 32,-25 23-32,49 1 416,1 0-320,24-24-96,0 24-32,24-25 33,1 0-1,0-24-64,-1 24 32,1 1 32,0-26 0,24 1-32,0 0 0,1-1 32,24-24-32,0 0 0,0 0-32,0 0-289,0 0 321,49-24 192,25-1-63,0-24-65,0-1 0,49-24-64,-24 0 0,0 25 0,24-50 0,0 25 0,0 0-64,1 1 64,-1-1 0,0 24-32,-24 1 0,24 0 0,-49-1 64,0 26-96,0-1 96,0 0-64,-24 1 32,24 24 0,-50-25 0,26 25 0,-1 0-33,-25-25 66,1 25-33,-25 0 32,0 0-97,0 0 226,0 0-161,0 0 96,0 0 0,0 0-64,-25 0-32,-24 25-128,0-25 0,0 25 64,-1-1-321,-24 26-159,0-1-161,0 0 321,-24 1 256,-1-1 128,0 0 0,1 1 32,24 23 64,-25-23-64,50-1-32,-1 0 32,1-24-32,49 0-160,0-25-737,0 24-320,0-24-737,0 0 544,25 0-319,-1 0-642</inkml:trace>
  <inkml:trace contextRef="#ctx0" brushRef="#br0" timeOffset="-23406.7564">23723 494 1602,'-24'-49'2402,"24"24"-1890,0 25-63,0-25-225,0 25-32,0 0 385,24 0 191,1 25 257,0 0-224,24 24-481,25 25-224,0-25-63,-25 25-1,25 0-32,-24-25-449,24 25-384,-50-24-384,26-1-961,-50-24-993</inkml:trace>
  <inkml:trace contextRef="#ctx0" brushRef="#br0" timeOffset="-23131.2527">23699 321 3171,'0'-24'1602,"0"24"-1282,24 0 609,1 0 352,24 49 224,25 0-384,0 25-448,0 25-321,25-1-191,-25-24-129,0 25-64,0 0 32,-25-25-321,1 0-1152,-26 0-994,1-25-383</inkml:trace>
  <inkml:trace contextRef="#ctx0" brushRef="#br0" timeOffset="-22844.2505">23674 297 1185,'25'0'2370,"-1"0"-896,26 0-257,24 24-512,0 26 127,24-1-31,1 25-320,0 0-321,-25 24-128,-25-24-96,0 0-577,1-24-448,-26 24-1089,-24-50-1986</inkml:trace>
  <inkml:trace contextRef="#ctx0" brushRef="#br0" timeOffset="-22538.3529">23526 223 2178,'0'0'2402,"50"49"-1185,-1-24-160,49 49 0,-24-25 33,50 25-354,-1 24-512,-24-24-63,-1 0-161,-24 0 32,0-24-641,-24 24-1121,-26-25-576,-24-24-3011</inkml:trace>
  <inkml:trace contextRef="#ctx0" brushRef="#br0" timeOffset="-22324.1383">23477 124 2723,'74'99'2178,"25"-25"-1153,-1 24 96,25 1-449,-24-1-383,24 26-161,-24-50-32,0 24-96,-25-24-96,-25-24-513,0 24-672,-24-25-801,-25-24-1794</inkml:trace>
  <inkml:trace contextRef="#ctx0" brushRef="#br0" timeOffset="-22087.7378">23625 371 2338,'49'49'1890,"25"25"-833,0 24-128,49 26-417,1-26-191,-26 26-65,26-26-160,-26 1-96,1 0-64,-50-50-577,25 25-864,-49-25-1730</inkml:trace>
  <inkml:trace contextRef="#ctx0" brushRef="#br0" timeOffset="-21814.804">23650 543 3940,'123'99'1473,"0"-1"-448,25 26 0,25-1-512,-25 0-225,0 1-192,-25-26-64,-24 1-64,-1-25-513,-48 0-512,24-25-704,-74-24-1506</inkml:trace>
  <inkml:trace contextRef="#ctx0" brushRef="#br0" timeOffset="-21586.464">23822 740 2338,'99'74'1474,"24"25"-770,0 24-223,1 1-353,-1-26-64,-24 26-64,-1-1 0,1-49-96,-25 25-545,-25-50-1217,-24 0-640</inkml:trace>
  <inkml:trace contextRef="#ctx0" brushRef="#br0" timeOffset="-21332.9445">23822 888 3331,'123'99'897,"1"0"-417,24 24-223,-25 25-193,25-25-64,-49 1-192,-1-26-161,1 1-704,-25-25-1313</inkml:trace>
  <inkml:trace contextRef="#ctx0" brushRef="#br0" timeOffset="-21129.3577">23847 1135 1569,'123'99'1410,"0"24"-1186,25 25 128,-24-25-320,24 25-64,-25-49-160,-24 24-929,-25-49-833</inkml:trace>
  <inkml:trace contextRef="#ctx0" brushRef="#br0" timeOffset="-20881.5639">23921 1480 1057,'123'99'2755,"0"49"-2563,1-25-32,-1 0-96,0-24-32,1 0-32,-50-1-256,-25-48-193,-24-26-480,-25 1-31,0-25 671,-50-25-576</inkml:trace>
  <inkml:trace contextRef="#ctx0" brushRef="#br0" timeOffset="-20569.2129">23797 1480 320,'0'0'833,"0"74"-384,50 0 736,48 50-160,26 23-545,24-23-192,0 24-192,0-50-64,-25 26-32,0-50-32,-49-25-384,-49-24-673,0-1-32,-25-24 705,-50 0-33,-48-49-224,-1-25 353,-49-25 128,0-24 192,25-25 448,-1 0-127,1 25-449,74 49 64,-1 25 32,50 49 256,0 24 641,0 26-545,25 24 128,49 24-95,0 1-257,25-1 0,-1 1-160,-24-25-64,50 0-609,-50-25-736</inkml:trace>
  <inkml:trace contextRef="#ctx0" brushRef="#br0" timeOffset="55416.5929">1085 3823 1634,'0'25'576,"0"-1"-320,0 26 129,0-26-65,0 26-32,0-26-128,0 26-31,0-1-129,0 0-97,0 1-95,0-1-673,0-24-1120</inkml:trace>
  <inkml:trace contextRef="#ctx0" brushRef="#br0" timeOffset="55715.3761">1110 3798 2146,'0'0'3075,"0"0"-1858,0 0-512,0 0-161,0 0-255,25 25-1,-25 0-64,24 24-64,-24 0-160,25 25 32,0-24 0,-25 48-32,0-24 0,0 0 0,24 0-32,-24 0-32,0 0-801,0-25-640,0-24-321,0-25-1633</inkml:trace>
  <inkml:trace contextRef="#ctx0" brushRef="#br0" timeOffset="56030.6183">1061 3897 3363,'0'0'2883,"0"0"-2563,0 25-416,0-1 256,0 26-32,0 24-32,0-25-63,24 0-1,1 25-32,0-24 32,-25-1-32,0 0 32,0 25-32,0-25 0,0 1 0,0-1-32,24-24-769,-24-1-705,25 1-1152</inkml:trace>
  <inkml:trace contextRef="#ctx0" brushRef="#br0" timeOffset="56330.1219">1110 4242 3171,'0'50'1121,"0"24"-897,0-25-128,0 25-64,0-25 0,25 25 0,24-25-32,-24 1-64,24-1-320,0-24-417,-24-1 1,24 1-257,-49-25 0</inkml:trace>
  <inkml:trace contextRef="#ctx0" brushRef="#br0" timeOffset="56589.6349">1209 4735 2370,'74'50'993,"-25"-1"-480,50 25-289,-25-25-96,24 1-128,-24-26 32,0 26-32,0-26-32,-24 1-705,-1 0-95,0-25-225,-49 0 0</inkml:trace>
  <inkml:trace contextRef="#ctx0" brushRef="#br0" timeOffset="56999.6103">1283 4686 993,'24'25'1345,"26"-1"161,24 50-481,24-24-449,1 24-63,0-25 31,-1 25-384,1-25-96,0 1-64,-50-1 32,25-24-64,-25-1-32,-24-24-320,-25 0-97,0 0 385,-50 0 0,-48-24-384,24-26 224,-25 1 352,25 0-32,-24-25-64,24 24 0,0 1 32,24 24 32,26 1 224,-1 24 0,25 0-95,0 0-354,49 24 290,1 26 31,24-1-64,0 0-96,24 1 0,-24-1 0,0-24 0,0 24 32,-24-24-64,-1-25 32,0 24 0,-24-24-96,-1 0-449,-24 0-127,0 0-738,0 0 193,0 0 576,0-24-319,-24-1 383,-1 25 577</inkml:trace>
  <inkml:trace contextRef="#ctx0" brushRef="#br0" timeOffset="57263.9512">2294 5204 416,'24'0'641,"1"0"160,24 0-257,1 0-191,-1 0-97,0 0-96,1-25-352,-26 1-417,1-1-256,-25 0-416</inkml:trace>
  <inkml:trace contextRef="#ctx0" brushRef="#br0" timeOffset="57424.5011">2294 5204 1858,'246'25'704,"-221"-50"-383,24 0-1,-24 1-160,24-26-128,1 26-96,-26-1-224,1-24-321,-25 24 129,25 0-225,-25 25-384</inkml:trace>
  <inkml:trace contextRef="#ctx0" brushRef="#br0" timeOffset="57606.9873">2516 5204 1185,'0'0'1281,"0"0"-576,0 0-96,49 0 127,0-25 33,-24-24-321,49 24-223,-25-24-97,1 0-96,-1-25-64,25 24-96,-25 1-225,-24 0-31,24-1-161,-49 26-512,0-1 64,0 25-128,0 0-96</inkml:trace>
  <inkml:trace contextRef="#ctx0" brushRef="#br0" timeOffset="58522.7737">2614 5105 1249,'-49'50'1762,"24"-50"-609,1 24-224,24-24 0,0 0-385,0 0-480,49-24 225,-24-1 127,24 0-32,0-24-95,1 0-65,-1-1 0,0-24-192,1 25 32,24 0-64,-25-1-64,-24 1-256,-1 0-161,-24 24-95,0 0 127,0 25-95,0 0-97,0 0-31,-24 50 159,-50-1 161,24 0-321,1 25 449,0-24 224,-1 24 32,26-25 256,-1-24 513,25-1-128,0 1-193,0-25 33,0 0-65,0 0-96,0-25-63,25-24-1,49 0 32,-25-1-96,25-24-160,-25 0-64,25 25 32,-24-25-64,-1 25-96,0-1-256,-24 1 64,-25 24-129,0 25 33,0 0-33,0 0 1,-25 0 0,-24 50-289,0-1 288,-25 0 321,24 25 96,1-24 96,0-1 513,24-24 160,0-1-321,25 1 193,0-25 95,0 0-95,0 0-353,0-25 160,50 1 225,-1-26-257,0 1-127,1 0-161,-1-25-96,0 24 0,1 1-160,-26 0-417,1 0 161,0-1 95,-25 26-95,0-1 224,0 0 64,0 1 32,0-1 63,0 25 33,0 0-288,0 0-481,0 25 257,0-1-129,-25 26-127,-24 24-257,24-25 544,0 0 481,1 0 289,-1-24 415,0 0 161,25-1-64,0-24-449,0 0-32,0 0-191,0-24 287,25-26-160,0 26-96,24-26-96,0-23-64,-24 23 0,0 1-160,-1 0-64,-24-1-64,0 1 64,0 0-129,0 24 97,0-24-64,0 49-353,0-25-320,0 25 288,0 0-288,-24 0-128</inkml:trace>
  <inkml:trace contextRef="#ctx0" brushRef="#br0" timeOffset="58772.2024">3157 4218 1057,'0'0'961,"0"0"-545,0 0 97,0 0 191,0 0 418,25-25-482,-25 0-352,24 1-288,1-26 32,-25 1-32,0 0 0,0-1-192,0 1 96,0 0-160,0-25-225,0 24-223,0 1 95,-25-25 1,25 49-257,0 1 0,-24-1 192,24 0 289</inkml:trace>
  <inkml:trace contextRef="#ctx0" brushRef="#br0" timeOffset="59307.3918">3157 3922 545,'25'49'416,"-1"0"-224,-24 1 481,25-26-129,-25-24-255,0 25 127,0-25 0,25 0 129,-25 0 127,0-25 33,0 1-417,0-26-127,0 1-97,0 0-64,0-1 32,0-24-32,0 0 64,0 0-160,0 0-353,0 0 97,0 25 0,0 0-65,-25-1 161,25 26 160,-25-1-32,25 25 64,-24 0-129,24 0-447,-25 25 287,25 24 353,0 25 0,0 0 97,0 25 223,0-1 224,0-24-159,25 0-193,-1-24 32,1-1 225,-25-24-65,25-1 0,-25-24-31,0 25-65,0-25-64,0 0 193,0 0 95,0-25-224,0-24-256,0 0 32,0-1-32,0-24 0,0 0-64,0 0-192,0 0-160,0 0 96,0 0-129,-25 25 1,0-25-1,25 0-223,-24 25-1,-1-1-192,25 26 33,-25-25-353,1 24 384,24 0 32,0 1 641</inkml:trace>
  <inkml:trace contextRef="#ctx0" brushRef="#br0" timeOffset="59612.3298">3157 3379 512,'0'0'1154,"0"0"159,0-25-865,0-24-320,0 24-64,0-24-32,0 24 129,0-24-193,0 0-97,0-25 33,0 25-192,-25-1-192,25 1 319,-24 0-287,-1 24 192,25-24 256,-25 24-64,1 0 128,-1 1-128,0-26 128,1 26-192,-1-1-257,0 0-31,1 1-449</inkml:trace>
  <inkml:trace contextRef="#ctx0" brushRef="#br0" timeOffset="59924.568">2466 2343 448,'-24'0'353,"-1"-24"-225,0 24-64,-24-25-96,24 25 0,-24 0 0,0 0 96,-1 0 32,1 0 96,0 0 481,0 0-385,-1 0-128,1 0-96,0 0-64,-1 0 128,-24 0-64,25 0 33,0 0-65,-25 0 64,24 0 0,-24 25-32,25-25 160,-25 24-192,25 1 32,-1-25-64,-24 25 0,25-1-64,0 1-32,-1 24-609,-24 1-928</inkml:trace>
  <inkml:trace contextRef="#ctx0" brushRef="#br0" timeOffset="60711.4877">1011 2590 512,'-24'25'609,"24"-25"-513,-25 24 224,0 26 97,1-1 255,-1 0-223,0 1-129,1-1 225,-1 0-65,1 25-192,24-24-95,-25-1-65,0 0-128,25 0 32,0 1 0,0 24-32,0 0-32,25 24-1249,24-24-1250</inkml:trace>
  <inkml:trace contextRef="#ctx0" brushRef="#br0" timeOffset="61215.4779">765 2738 2274,'-25'49'1698,"1"1"-1186,-1-1 481,25 25-128,-25 0-481,25-25-191,0 25 31,0 0-64,0-25-64,0 25 0,25-24-96,24 24 0,-24-25 0,24 25 32,0-25-224,1 1-449,24-1-384,-25-24-160,0 24-1441</inkml:trace>
  <inkml:trace contextRef="#ctx0" brushRef="#br0" timeOffset="61648.6651">1159 2911 3491,'50'49'865,"-1"0"-416,0 25-193,1 0-96,-1 0-96,-24 0-64,-1 0 0,1 0 32,24 0-64,-49 0-352,0 0-866,0-25-1600</inkml:trace>
  <inkml:trace contextRef="#ctx0" brushRef="#br0" timeOffset="62067.226">1307 3132 4004,'25'50'576,"24"24"-319,25 0-33,-24 0 0,-1 24-128,-24-24-64,-1 25 0,-24-25 0,0 25-32,0-25-256,-49 0-993,-25 0-1954</inkml:trace>
  <inkml:trace contextRef="#ctx0" brushRef="#br0" timeOffset="63254.2591">2170 4316 737,'25'0'1825,"0"25"-1152,24-25 128,-24 0-161,24 0-479,-24 0-97,-1 0 32,1 0-288,0 0-801,-25 0-577,24-25 225</inkml:trace>
  <inkml:trace contextRef="#ctx0" brushRef="#br0" timeOffset="64166.7453">2466 4193 384,'-24'-25'673,"-1"-24"-609,0 24 0,25 1-64,0-1 0,0 0 32,0 25-64,0 0 32,0 0-64,0 0 64,0 25 737,0 0-257,0-1-288,25 26-96,-25-26 65,25 1 63,-1 0 128,-24-25 289,25 24-65,-25-24-255,0 0-1,0 0 160,0 0 545,0 0-480,-25-24-417,25-1 0,-24 0 256,-1 1-319,0-26-33,1 26-32,24-26 32,0 1-32,0 24 0,0 1 0,0-1-96,0 0-513,0 1-256,0 24 128,0 0-159,0 0 63,0 24 288,0 1 577,0 0-320,0 24-641,0 0-352,24 1 320</inkml:trace>
  <inkml:trace contextRef="#ctx0" brushRef="#br0" timeOffset="64317.7337">2466 4193 128,'-49'-25'609,"49"25"-289,0-24-160,0-1 0,-25 0 65,1 1-225,-1-26-33,25 1-95,-25 0-128,25 24-96,0 0 288,0-24 0,0 24-96</inkml:trace>
  <inkml:trace contextRef="#ctx0" brushRef="#br0" timeOffset="65973.712">2368 3848 0,'-25'-25'192,"25"0"64,0 25 193,0 0 63,0 0-63,0 0-129,0 0 577,0 50-192,25-1-481,-1 0-128,-24 1 32,25-1-128,-25 0 0,25-24 64,-25 0 128,0-1 0,24-24-95,-24 0-65,0 0 0,0 0 0,0 0-32,0 0 256,0 0-64,0 0-96,0-24-32,0-1 0,0-24 0,0-1 161,0 26-129,0-26 0,0 1-64,0 0 0,0 24 0,0 0-32,0 1 0,0 24 0,0 0 32,0 0-160,0 0-97,0 24 482,0 1-225,25 24-32,-25 1 32,25-26-32,-25 26 0,24-1 0,-24-24 0,0-1 0,0 1 32,0-25-32,0 0 64,0 0-32,0 0-32,0 0 0,0 0 0,0 0-224,0 0 224,0-25-64,0 1 32,-24-1 32,-1 0 96,0-24-32,1 0 64,-1-1-64,-24 1-64,49 24 0,-25 1 0,25-1-32,0 0 0,0 25 32,0 0 0,0 0-320,0 25 256,0 0 160,0 24 0,0 0-64,0 1 0,25-1 32,-1 25 0,1-49-128,-25 24 64,25-24 64,-25-1-64,0-24 0,0 0 0,0 0 0,0 0 128,0 0 64,0 0-64,0-49-128,0 24-32,0 1-32,0-26 32,0 1-32,0 0 32,0-1 32,0 26-96,0-1 96,0 25-64,0 0 0,0 0 64,0 0-320,0 25 127,0-1 193,0 50 0,0-24 0,0 24 0,0 0 0,0-25 32,0-24 32,24-1 33,1 1-33,-25-25 0,25 0-32,-25 0 64,0 0 384,0-25-320,0 1-63,0-26-65,-25 1-32,25 0 0,-25-1 32,25 1-64,0 24 96,-24 1-96,24-1 32,0 25 32,0 0-257,0 25 193,0-1 193,0 1-97,0 24-64,0 1-32,0-1 64,24 0-32,26-24-64,-26 0 31,1-1-127,-25-24 0,25 25-224,-25-25-33,0 0 65,0 0-32,0 0 31,0 0 225,0 0 128,0 0-64,0 0-32,0 0 96,0 0 32,0 0-32,-50 25 64,1-25 0,0 0 0,-25 0 32,24 24 1,1-24-97,0 0 32,24 0-32,0 0-97,25 0-31,0 0-224,0 0 64,0 0 160,0-24 96,0 24 0,25 0 32,24 0 64,1 0 192,-26 0-96,26 0-32,-26 24-96,1-24-32,0 0 0,-25 0 0,0 0 32,24 0-32,-24 0 0,0 0-128,0 0 0,0 0 128,0 0-288,-24 0-129,-1 0-159,-49 0 416,25 0 192,-25 0-128,49-24-33,-24 24-896,24 0-480</inkml:trace>
  <inkml:trace contextRef="#ctx0" brushRef="#br0" timeOffset="67226.9792">1677 3650 2114,'25'0'609,"0"0"-65,-1 0 353,1 0-481,-25 0-127,49 0-129,-24 25-128,24 0-32,1-25 32,-1 24-32,-24-24-32,24 0 32,0 25 0,-24-25-32,-1 0 32,1 0-32,-25 0 0,0 0 32,25 0-64,-25 0 128,0 0-32,0 0 0,-25 0 32,0 0-64,-24 0 0,0 0 96,0 0 0,-1 0 64,-24-25 96,50 1-160,-50 24-31,24 0-33,26-25-32,-26 25 160,26 0 128,-26 0-192,26 0 385,-1 0-257,0 0-160,25 0 128,-24 0 32,24 0-64,0 0-96,0 0-64,0 0 0,0 0 97,0 0-33,0 0-64,0 0-32,0 0-33,0 0-63,0 0 96,0 0 192,49 0-63,-24 0-65,24 0 32,0 0-32,25 0-64,-24 0 32,24 0-193,-25 0 129,0 0 0,1 0-32,-26 25 32,1-1-32,0-24 96,-1 25-32,-24-25-64,0 0-160,0 25-33,0-25-479,0 0 63,0 0-96,0 0-960,0 0-225</inkml:trace>
  <inkml:trace contextRef="#ctx0" brushRef="#br0" timeOffset="67964.2871">1751 3774 1505,'0'0'961,"0"0"-768,0 0 191,0 0 353,0 0-161,0 0-320,0 0-224,0 24-32,0-24 32,0 0-32,0 0 32,0 25 97,25-25 31,0 0-32,-25 0 64,24 0 160,1 0-127,0 0-65,-25 0 128,24 0 289,-24-25-289,0 25-32,0-24-32,0-1-160,0 0 0,0 25 65,0 0 31,-24 0 0,24 0 192,0 0 33,-25 0-257,25 0 0,0 25-128,-25-25 0,25 25 32,0-1 32,0 1 32,0-25 32,0 0-32,0 0-96,25 0-32,-25 0 32,0 0 0,25 0 224,-25 0 353,0 0-225,0 0-224,0-25-96,0 25 64,-25-24-31,25 24-33,0 0-32,0 0 0,0 0 0,0 0-129,0 0 1,0 0 160,0 24 0,0 1-32,0-25-32,0 0 0,0 0-32,0 0-64,0 0 32,0 0 64,0 0 128,0 0 128,0 0-160,0-25-64,0 25 0,0-24-96,0 24 64,0 0-224,0 0-417,0 0-384,0 0-384,0 0-1346</inkml:trace>
  <inkml:trace contextRef="#ctx0" brushRef="#br0" timeOffset="69135.295">2639 3675 737,'0'0'2210,"0"0"-897,25 0-352,-1-25-128,1 25-449,0 0-64,-1 0 97,1-24-193,24 24-96,1-25-32,-26 25-96,26 0 64,-26 0-64,1-25 0,0 25 0,-25 0-160,0 0 32,0 0-160,24 0 160,-24 0 224,0 0-96,0 0-32,0 0-32,0 0 128,0 0-64,0 0 0,0 0 32,0 0 0,0 0-160,0 0-1,0 0 65,-24 0 32,-1 0-96,-24 0-128,24 0 128,0 25 32,1-25 64,-26 25 0,26-25 64,-1 24-32,-24-24 0,24 25 0,0-25 96,-24 25 64,24-25-64,-24 24 96,24-24-64,1 0-64,-1 25-31,25-25 191,-25 0 128,25 0-96,0 0-31,0 0-225,0 0 64,0 25-64,0-25 32,0 0-64,0 0 0,0 0 32,0 0 256,25-25 0,0 0-64,24 1-224,-24 24 32,-1-25 32,1 25-64,24 0 32,-24-25-32,24 25 0,-24 0-192,0 0-32,-1 0-129,1 0-63,-25 0 64,25 0-417,-1 0-192,-24 0-160,0 0 160,25 0 160,-25 0-96,0 0-256</inkml:trace>
  <inkml:trace contextRef="#ctx0" brushRef="#br0" timeOffset="70216.6438">2762 3724 545,'-24'0'1057,"24"25"-801,0-25-64,0 25 224,0-25 1,0 24 31,0-24 161,0 25-257,0-25-64,0 0-95,0 0 159,0 0 32,0 0-96,24 0 65,-24-25 159,25 25-384,-25-24-64,0-1 1,0 0-130,0 25 98,0-24-33,0 24-33,0-25 33,0 25-64,0 0 32,0 0 64,0 0-32,0 0-128,-25 0-32,25 0 192,0 25-32,0-25 32,0 24 32,0-24 0,0 25-64,0-25 32,0 0 32,0 25-64,0-25 0,0 0 0,0 0 97,0 0 191,0 0 0,0-25-160,0 25 0,0-25-96,0 1 0,0 24 32,0 0 0,0 0-128,0 0 161,-24 0-97,24 0 32,0 0-32,-25 24 0,25 1 32,0 0 64,0-25-64,0 24 0,0-24 64,25 0-128,-1 0 160,1 0 0,-25 0 32,0 0 32,0 0 257,0-24 31,0 24-95,0-25-161,-25 25-32,25-25-160,-24 25-160,-1 0 128,25 0-128,-25 0 32,25 0 0,0 0 96,0 0 32,0 25-32,0 0 32,0-25-32,0 24 96,0-24 32,25 0-96,0 0-32,-1 0 0,-24 0-32,25 0 160,-25 0 32,0-24 0,0 24 0,0-25-31,0 0-1,0 1-96,0 24 0,-25-25-32,1 25 0,24 0 64,0 0-160,-25 0-161,25 25 322,0-1-65,0 1-32,0 0 32,0-25 32,0 24-32,0-24 32,25 25-32,-1-25 0,-24 0-64,0 0 64,25 0 160,-25-25 192,0 1-128,0 24-128,0-25-96,0 0-32,0 1-192,0 24-32,-25 0-513,25 0-544,-24 0-1250,-1 24-2593</inkml:trace>
  <inkml:trace contextRef="#ctx0" brushRef="#br0" timeOffset="71622.4399">1998 4563 1377,'25'0'2114,"24"0"-1217,0 0-160,25 0-65,-25 0-255,1 0-193,-1 0-160,0 0 0,1 0-64,-1 0 0,-24 0-32,24 0 0,-24 24 0,-1-24 0,-24 0-32,25 0 64,-25 0 0,0 0 0,25 0 0,-25 0 96,0 0-32,0 0 96,0 0 129,0 0-225,0 0-224,-50 0-1,1-24-31,0 24 160,-1-25 64,1 25-32,0 0 32,-1 0 192,1-25 161,0 25-33,-1 0 65,1 0 31,0 0 289,24 0-65,-24 0-448,24 0-127,-24 0-1,0 25 0,24-25-64,25 0-32,0 0 32,-25 0-32,25 0 32,0 0-32,0 0 0,0 0 0,0 0 0,0 0 0,0 0 0,0 0 0,0 0-64,0 0-257,0 0-255,0 0-1,25 0 545,24 0 64,1 0-32,-1 0-32,0 0-480,25 25-129,-25-25 1,1 0-65,24 0-160,-25 0-192,-24 24-769,-1-24-768</inkml:trace>
  <inkml:trace contextRef="#ctx0" brushRef="#br0" timeOffset="72576.6993">2121 4686 1249,'0'0'545,"0"0"-385,0 0 96,0 0-64,49 0-64,-24 0 1,0 0-33,24 0 0,-24 0 256,-1 0-64,1 0-160,-25 0 97,25 0-65,-25 25 0,0-25-96,0 0-64,0 0 32,0 0 128,0 0 32,0 0-96,0 0-31,0 0 31,0 0 0,0 0-64,-25 0 256,0 0-128,1-25-64,-1 25 257,-24 0-1,24 0-32,0 0-160,25 0-128,-24 0-64,24 0-32,0 0 32,0 0 64,0 0-32,0 0 32,0 25 32,24-25 65,26 0-65,-26 0-32,1 0 32,0 0-32,-25 0 0,0 0-64,0 0 96,0 0-32,0 0 64,0 0 32,0 0-64,0 0-192,0 0 96,-25 0 0,0-25 32,1 25 32,24 0 0,0 0-160,0 0 128,0 0-32,0 0-224,0 0-193,0 0 449,0 0-32,0 0-64,24 25 96,-24-25 0,25 0 0,-25 0 0,0 0 0,0 0 32,0 0 128,0 0 225,0 0 31,0 0-416,-25 0-64,1 0 64,-1-25-192,25 25 32,0 0-289,0 0-224,0 0-127,0 0-193,0 0 32,0 0-513,25 0 1</inkml:trace>
  <inkml:trace contextRef="#ctx0" brushRef="#br0" timeOffset="73612.1386">2269 4661 2402,'0'0'1153,"0"0"-1153,0 25 257,0-25-129,0 25 32,25-1-32,-1-24-128,-24 0 32,0 25 160,25-25 0,-25 0 65,0 0 351,0 0 353,0 0-480,-25-25-449,1 1-32,-1 24 64,-24 0-128,49 0 128,0-25 0,0 25 32,0 0-192,0 0-96,0 0 256,0 25 64,24-25-64,1 24-32,0-24-32,-1 0 64,1 25-64,-25-25 32,0 0 0,0 0 32,0 0 320,0 0 33,-25 0-385,-24-25 64,24 25 32,1-24-128,-1 24 0,25 0 128,-25 0-32,25 0 64,0 0-96,0 0 0,0 0-160,0 0 192,0 0-63,0 0-1,25 0-32,0 0 0,-25 0-65,0 0 98,0 0-1,0 0 64,0 0 0,0 0-64,0 0-64,0 0-160,0 0 192,0 0-129,0 0 33,0 0-64,0 0 0,0 0 128,0 0 128,0 0 0,24 0-96,-24 0 32,25 0-64,-25 0 64,0 0-64,0 0 160,0 0-32,0 0 33,0 0-129,0 0-33,-49 0-95,49 0 64,0-25-64,0 25 128,-25 0-32,25 0 0,0 0 64,0 0-32,0 0-64,0 0 128,0 25-32,0-25-32,0 24-32,0-24 64,0 0-64,0 0 32,0 0 64,0 0 289,0 0 255,0 0-320,0-24-288,-25 24 0,1-25-32,24 25 64,-25 0 0,25-25-32,0 25 193,0 0-193,0 0-32,0 0-161,0 0 289,0 25-96,0-25-32,0 0 64,0 0-32,0 0-64,0 0-32,0 0-96,0 0-64,0 0-289,0 0 33,0 0 288,0 0-193,0 0-608,0 0-576,0 0-1442</inkml:trace>
  <inkml:trace contextRef="#ctx0" brushRef="#br0" timeOffset="76111.7817">1332 4193 641,'0'0'608,"0"-49"-288,0 24 225,-25 0 128,1-24-33,-1 24-191,-24-24-65,24 24-160,0-24 0,25 24-63,-24 1-129,24-1-32,0 0 0,0 25 0,-25 0-32,25 0-64,0 0-257,0 0-191,0 0 608,0 25-192,0 24-417,0-24 97,0 24 255,0 1-159,0-26 256,0 1 128,0 0 0,0-25 64,0 24 0,0-24 32,0 0 33,0 0-65,0 0 160,0 0 320,0 0 481,0 0-800,0-24-1,-49-1 385,-1 0 31,1-24 1,24 24-385,-24-24-96,49 24-128,-25-24 0,1 24 32,24-24-31,0 24-1,-25-24-96,25 0 32,0 24-32,0-24-449,-24-1-384,24 26-32,0-1-448,0-24-1121</inkml:trace>
  <inkml:trace contextRef="#ctx0" brushRef="#br0" timeOffset="76446.9117">814 3650 1217,'0'74'1025,"25"-24"-929,24-1-32,25 0-64,-25 1-32,25-1 0,-24-24-192,-1-1-353,0 1 353,-24 0-128,24-25 32,-49 0-321</inkml:trace>
  <inkml:trace contextRef="#ctx0" brushRef="#br0" timeOffset="76688.8925">1258 4020 352,'-74'-24'897,"25"-26"-224,-50 1 448,50-25-384,-25 25-513,0-25 0,49 0-64,-24 24-32,24-24-64,25 0-64,0 25-128,0-25-673,0 25-672,0-1 64</inkml:trace>
  <inkml:trace contextRef="#ctx0" brushRef="#br0" timeOffset="76962.7014">790 3502 512,'0'74'257,"0"0"-225,0 0-192,24-24-289</inkml:trace>
  <inkml:trace contextRef="#ctx0" brushRef="#br0" timeOffset="77133.6035">814 3724 1313,'-24'-74'481,"-26"0"-161,26-24 225,24 24-225,0 0-256,0 0-320,0 0-289,24 24-640</inkml:trace>
  <inkml:trace contextRef="#ctx0" brushRef="#br0" timeOffset="79210.3517">1628 3552 1153,'0'0'1409,"0"0"-1024,0 0-129,0 0 96,0 0-31,0 0 415,0 0-223,0 24-321,0-24-128,25 25-32,-25-25-32,24 0 0,-24 0 0,0 0 0,0 0 64,0 0 64,0 0-32,0-25-128,0 25-32,0-24 64,0 24-96,0 0-32,0 0-64,0 0-96,0 0-193,0 0 1,0 0 384,0 0 64,0 0 32,0 0-64,25 24-65,0-24 1,-1 0-704,-24 0-514,0 25 193</inkml:trace>
  <inkml:trace contextRef="#ctx0" brushRef="#br0" timeOffset="82215.3068">1628 3552 769,'123'0'160,"-98"0"-96,-25 24-64,25-24 64,-25 0-128,0 0 0,0 0 64,0 0 64,0 0 545,0 0-225,0 0-320,0 0 128,0-24 0,0 24-32,0-25 257,0 25 448,0 0-641,0-25-160,0 25-64,0 0-64,0 0 192,0 0 160,0 25-31,24-25-161,1 25 0,0-25-64,-25 24-32,24-24 0,-24 0 0,0 0 64,0 0 256,0 0 353,0 0-449,0-24-64,-24 24 64,24-25-160,0 25 0,0 0-64,0-25 64,0 25-64,0 0-96,0 0-32,0 0 0,0 0 96,24 0 32,1 0 32,0 0 0,-1 25-32,-24-25-64,25 25-64,-25-25 64,0 0 32,0 0 32,0 0 96,0 0 96,0 0 0,0-25-224,0 0 64,0 25 96,0 0-128,0-24 33,0 24-33,0 0 0,0 0-97,0 0 65,0 0-192,0 0 192,0 0 64,0 24-32,25 1 0,-25 0-32,24-1-128,1-24 32,-25 25 64,0-25 128,0 0-32,0 0 256,0 0 161,0-25-289,-25 1-128,25 24 192,-24-25-32,24 0-192,0 25-64,0 0 0,0 0 0,0 0 64,0 0-128,0 0-192,0 0 127,24 0 193,-24 0-64,25 25 32,0 0-352,-1-25-32,-24 0-65,0 0 193,0 24 256,0-24 32,0 0 64,0 0 224,0 0-96,0-24-256,0 24 128,0-25 32,0 0 0,-24 25 33,24 0-33,0 0-64,0 0 32,0 0-32,0 0-96,0 0-96,0 0 192,0 0 64,0 25-96,0-25 0,24 25-96,-24-25-65,0 0 33,0 0-32,0 0 192,0 0 224,0 0 65,0 0-289,0-25 64,0 25 224,-24-25 1,24 25-161,0 0 0,0 0-96,0-24-64,0 24-96,0 0-96,0 0 160,0 0 192,0 24-96,0 1-96,0-25 0,24 25-32,-24-25-96,0 0 31,0 0 97,0 0 96,0 0 129,0 0 31,0-25-256,0 25 64,0-25-32,0 25 0,0 0 64,0 0-128,-24 0 64,24 0-32,0 0-32,0 0 32,0 0 128,0 25-64,0-25-32,0 25 0,0-25-32,0 0 64,0 0-32,0 0 64,0 0-32,0 0 64,0 0-96,0 0 64,0 0-64,0-25 0,0 25 32,0-25-32,0 25-96,0 0 96,0 0-64,0 0-64,0 0 128,0 25 96,0-25-64,0 25-32,0-25 0,0 0 0,24 24 0,-24-24 0,0 0 0,0 0 64,0 0 128,0 0-32,0-24-96,0 24-64,0-25 32,0 25-32,0-25 0,0 25 0,0 0 0,0 0-32,0 0-96,0 0-96,0 0 256,0 25-32,0 0 0,0-25 0,0 24-32,0-24 64,0 25-32,0-25-32,0 0 64,0 0-32,0 0 96,0 0-96,0 0-96,0-25 192,0 1-64,0 24 32,0 0 0,0-25-32,0 25-32,0 0-32,0-25 32,0 25-32,0 0-192,0 0 128,0 25 96,0-25 0,0 25 64,0-25-64,0 24 0,25 1-64,-25-25 128,0 0-128,0 0 128,0 0 0,0 0 96,0-25-256,0 1 96,-25-1-64,25 0 160,0 25-32,0 0 0,0-24-64,0 24 0,0 0 64,0 0-32,0 0-96,0 0 0,0 0 128,0 24 0,0-24-64,0 25-64,0 0 64,25-25-64,-1 24-32,-24-24 96,0 0 0,0 0-32,0 0 64,0 0 192,0 0-95,0-24 31,-24 24 64,-1-25-128,1 0 160,-1 25-160,25 0-32,0 0-32,0 0 97,0 0-97,0 0-225,0 0 33,0 0 288,0 0-160,0 25 32,0 0-128,0-25 96,0 0-32,0 24 64,0-24 32,0 0 0,0 0 0,0 0 96,0 0-96,0 0-96,0-24-32,0 24 192,-25-25 0,25 25-96,-24-25 0,24 25 0,0 0 0,0 0 0,0 0 0,0 0-64,0 0-128,0 0 192,0 25 0,0-25-64,0 25 64,0-25-64,0 0 128,0 0 0,0 0-64,0 0 160,0 0-128,-25 0-64,25 0-64,-25 0 32,25 0 0,0-25-32,0 25 96,-24 0-128,24 0-64,0-25 32,0 25 95,0 0-159,0 0-192,0 25 416,0 0 64,0-25 0,0 0-128,0 24 64,0-24 0,0 0 64,0 0 288,0 0 353,0 0-96,0 0-577,-25 0 0,0-24 96,1 24-96,-1 0-64,0 0 96,25-25-64,0 25 0,0 0 0,0 0 0,0 0-96,0 0-128,0 0 95,0 0 161,0 25-64,0-25 32,0 0 0,0 0-32,0 0 96,0 0-64,0 0 97,0 0 127,0 0-128,0 0-64,-24-25-32,-1 25 96,0-25 0,25 25-96,-24 0 0,24 0 32,0 0-32,0 0-64,0 0-96,0 0 128,0 0 32,0 0 0,0 0 32,0 25-32,0-25 0,0 0 0,0 0 0,0 0 64,0 0 32,0 0-32,0 0-96,0 0-256,0 0 224,0 0 0,0 0-32,-25 0-33,25 0 65,0 0 96,-25 0-128,25 0-288,0 0 128,0 0-129,0 25-1088,0-25-2563</inkml:trace>
  <inkml:trace contextRef="#ctx0" brushRef="#br0" timeOffset="87597.0393">2516 3428 32,'0'25'0,"24"-25"-32,-24 0 64,0 0 32,0 25-64,0-25 0,25 0 32,-25 0-64,0 0-64,0 0 320,0 0 0,0-25 129,0 25 159,0 0 33,0 0-129,0 0-320,0 0 0,0 0 97,0 0 159,0 0-192,0 0 32,0 25-192,0-25 32,0 24-64,0-24 32,0 0 32,0 0 0,0 0 128,0 0 481,0 0-289,0 0-352,0-24 64,-25 24 0,25 0 97,0-25-33,0 25-96,0 0 32,0 0-64,0 0 32,0 0-64,0 0 160,0 25-64,0-25-64,0 24 0,0-24 0,0 0 0,0 0 0,0 0 32,0 0 96,0 0 128,0 0-95,0-24-129,0 24 32,0-25 0,0 25-32,0 0 32,0-25 32,0 25-32,-24 0 32,24 0-32,0 0-288,0 0 256,-25 25-32,25-25-32,0 25 32,0-25 0,-25 0 0,25 0 32,0 0-32,0 0 0,0 0 32,0 0-32,0 0-32,0 0-288,0 0 95,-24-25 193,24 25 32,0-25 0,0 25 0,0 0 32,0 0 0,0 0 65,0 0-65,0 0-32,0 25 64,0-25-32,0 25-32,0-25 64,0 24-64,0-24-64,0 0 64,0 0 64,0 0 0,0 0 0,0 0 64,0 0-160,0-24 64,0 24 32,0-25-32,0 25 64,0 0-64,0-25 0,0 25 0,0 0-32,0 0 0,0 0-32,0 0 0,0 0 0,0 0 128,24 0 32,-24 25-64,0 0-64,0-25 32,0 24-32,0-24 0,25 0 64,-25 0-31,0 0 63,0 0 96,0 0 32,0 0-224,0-24 0,0 24 64,0-25-32,0 25 0,0 0 32,0-25-32,0 25-32,0 0 0,0 0-32,0 0-32,0 0 64,0 25 64,0 0-32,0-1-32,0-24 0,0 25 0,0-25-32,0 0-32,0 0 64,0 0-64,0 0-96,0 0 128,0-25 64,0 1-32,0-1 96,0 25-96,25-25-64,-25 25 128,0 0 0,0 0-32,0 0 0,0 0-32,0 0 96,0 0-128,0 0 128,0 0-64,0 25-32,0 0 0,24-25 0,-24 24-32,0-24 32,0 0 0,0 0-160,0 0 32,25 0 32,-25 0 192,0-24 32,0 24-128,0-25 64,0 25-128,0-25 128,0 25-64,0 0 0,0 0 0,0 0-64,0 0 32,0 0 32,0 0-96,25 0 320,-25 25-160,0-25-64,24 25 0,-24-25 0,0 0-64,0 0 64,0 0-32,0 0-32,0 0 0,0 0 192,0 0-96,0-25-32,25 25 0,-25 0 0,0-25 64,0 25-128,0 0 64,0 0-32,0 0-32,0 0 0,0 0 64,25 0 32,-25 0 0,0 0-32,0 25 0,0-25 0,0 0-32,0 0 160,0 0-128,0 0 96,0 0-64,0 0 64,0 0-96,0 0 97,0-25-97,0 25 0,0 0 0,0-24 32,0 24-64,0 0-1,0 0-31,0 0-64,0 0 0,24 0 128,-24 24 32,0-24 64,0 25-96,0-25 0,0 0 0,0 0 0,0 25-32,25-25 32,-25 0-96,0 0 32,0 0 32,25 0 128,-25 0 32,0-25-128,0 25 64,0-25-64,0 25 0,24 0 0,-24 0 0,0 0-32,0 0-96,0 0 96,0 0 160,0 25-96,0-25 0,0 25 0,0-25-32,0 0 0,0 0-32,0 0-32,25 0 32,-25 0 32,0 0 160,0 0-63,25 0-97,-25-25 32,0 25-64,0 0 64,0 0-64,0 0-65,0 0 1,0 0 64,0 0-64,0 0 160,24 0-32,-24 0 0,0 0-64,25 0 32,-25 0 0,0 0 0,0 0-96,0 0 64,0 0-32,25 0 64,-25 0 96,0 0 32,0 0-64,0 0-32,0 0-32,0 0 0,0 0 0,0 0-64,0 0 32,0 0 32,0 0 0,0 0 96,0 0 1,24 0-97,-24 0-33,0 0 66,0 0-130,0 0 97,0 0-64,0 0 64,25 0 193,-25 0-129,0 0 0,0 0-32,0 0 0,0 0-32,0 0 0,0 0-64,0 0-64,0 0 63,0 0-31,0 0 192,0 0-96,0 0 0,0 0 0,0 0-64,0 0 128,0 0-128,25 0 64,-25 0 0,0 0 64,0 0-128,0 0 32,0 0 0,0 0 64,0 0-32,0 0 32,0 0 32,0 0 33,0 0 31,0 0-224,-25 0 0,0 0 63,-24 0-31,24 0 32,1 0-64,-1 0 0,0 0-128,25-25 0,-24 25 96,24 0 32,0 0-1,0 0-543,0 0 384,0 25 256,0-25-32,0 0 0,0 25 32,0-25 0,0 0 0,0 0 0,0 0 64,0 0 96,0 0 384,0 0-319,0 0-354,0 0 129,-25 0 0,25-25 0,0 25-32,-25 0 32,25 0 32,0 0-160,0 0 32,0 0 0,-24 0 0,24 0 32,0 0 128,-25 0-128,25 0 64,0 0 0,-25 25 0,25-25 64,0 0-64,0 0 0,0 0 32,-24 0 96,24 0 32,0 0-128,0 0-64,-25 0 64,25-25-64,-25 25 32,1 0 0,24 0 32,0 0 0,0 0 0,0 0-128,0 0-96,-25 0 192,25 25 0,0-25 0,0 24 32,0-24-32,-25 0 0,25 0 0,0 0 32,0 0 288,0 0-63,0 0-161,0 0-160,0 0 64,0 0-32,0-24 64,0 24-64,0 0 32,0-25-32,0 25 32,0 0-32,0 0 32,0 0-96,0 0 64,0 0 64,0 0 0,0 25-32,0-25 64,0 0-64,0 24 0,0-24 0,0 0 0,0 0 32,-24 0 32,24 0 96,0 0 32,0 0 0,0 0-160,0-24-32,-25 24 32,25 0-32,0-25 0,0 25 0,0 0-32,0 0 32,0 0-128,0 0-64,0 0-256,0 0 287,-25 0 129,25 25 32,-24-25 0,24 24 32,0 1-32,-25-25 64,25 25 1,0-25 127,0 0-96,0 0 160,0 0 96,0 0 1,0-25-257,0 25-32,0-25-32,-25 1-64,25 24 64,0 0 0,0 0 32,0 0-32,0-25-32,0 25 64,0 0-160,0 0 0,0 0 128,0 25 32,0-25-64,0 24-64,25-24 32,-25 0 32,25 0-32,-25 0-32,0 0-32,0 0-32,24 0 128,-24 0 192,0 0-96,25-24-96,-25-1 32,0 25 0,0 0-64,0-25 64,0 25-64,0 0 0,0 0 64,0 25 64,0-25-64,0 25 64,0-25-96,0 24 0,0-24-32,0 25 32,0-25 0,0 0 32,0 0-64,0 0-64,0 0-32,0-25 256,0 25-128,0-24 32,25-1-32,-25 0 0,0 25 0,0 0 0,0 0 64,0 0-64,0 0-64,0 0 128,0 0-32,0 0 160,0 25-160,0 0-32,0-25 32,24 24-64,-24-24 64,0 0-64,0 25 0,0-25-192,25 0 32,-25 0 160,25-25 288,-25 25-160,24-24 0,-24-1-32,25 25-64,-25-25 0,0 25 0,0 0 0,0 0-64,0 0 64,0 0 32,0 0 64,0 0 33,0 25-97,25-25 0,-25 25-32,24-25-32,-24 0 32,25 0-32,-25 0-97,0 0 33,0 0-64,0 0 352,25 0 33,-25-25-65,0 25-64,0-25 0,0 25-96,0 0 0,0 0 0,0 0 128,0 0-128,0 0-32,0 0 32,0 0 160,0 25-128,0-25 0,24 0-32,-24 0-32,0 25-32,25-25 0,-25 0 32,0 0-160,0 0 32,0 0 224,25-25 32,-25 25 0,0-25-32,0 25-64,0 0 0,0 0 0,0 0-64,0 0 64,0 0 0,0 0-128,0 0 352,24 0-224,-24 25 32,0-25-32,0 0 0,0 25 0,25-25 0,-25 0-128,25 0 96,-25 0-160,0 0 0,24 0 224,-24 0 32,25-25-64,-25 25 0,0-25 0,0 25-32,0 0 0,0 0 0,0 0-33,0 0-63,0 0 192,25 0-64,-25 25 64,0-25-160,24 0-640,-24 0-546,25 0-3458</inkml:trace>
  <inkml:trace contextRef="#ctx0" brushRef="#br0" timeOffset="87844.0791">2935 3453 384</inkml:trace>
  <inkml:trace contextRef="#ctx0" brushRef="#br0" timeOffset="92887.1381">1529 4933 2178,'25'24'2210,"-25"26"-1473,25-1-417,-25-24-64,24 24-31,-24 0-97,0 1-128,0-26-96,0 26-1089,0-26-865,0 26-289</inkml:trace>
  <inkml:trace contextRef="#ctx0" brushRef="#br0" timeOffset="93205.154">1554 5031 224,'25'50'1826,"-25"-1"-1442,0 25-288,0-25-32,0 1-128,0-1-416,0 0-353,0 1-384</inkml:trace>
  <inkml:trace contextRef="#ctx0" brushRef="#br0" timeOffset="94527.136">2639 5278 0</inkml:trace>
  <inkml:trace contextRef="#ctx0" brushRef="#br0" timeOffset="94829.1049">2713 5056 2210,'0'25'1666,"0"-1"-1250,-25 26-32,25-1 257,0 0-289,0 1-159,0-1-33,0-24-96,0-1-64,0 1-224,0 0-1186,0-25-864,0 0 96</inkml:trace>
  <inkml:trace contextRef="#ctx0" brushRef="#br0" timeOffset="95092.6068">2688 5081 3940,'0'24'2690,"-24"1"-2177,24 24-129,0 1 33,0-1-225,0 0-160,0 1 0,0-1-128,24-24-609,1-1-480,-25 1-449,25-25-736</inkml:trace>
  <inkml:trace contextRef="#ctx0" brushRef="#br0" timeOffset="96780.2501">1406 5845 577,'0'0'2017,"25"0"-1408,-1 0 288,50 0 320,0 0-32,0 0-736,25 0-97,0 0-192,-1 0 64,-24 0-160,25 25 32,-25-25-32,0 0-64,-25 24 0,0-24-768,-24 0-1090,0 25-1473</inkml:trace>
  <inkml:trace contextRef="#ctx0" brushRef="#br0" timeOffset="97634.616">2639 5894 3011,'0'0'1281,"25"0"-576,-1 0 95,26-24 33,-1 24-64,0-25-417,1 25 33,24-25-289,0 25 0,0-24-64,-25 24-64,0-25 64,1 25-128,-26 0-224,1 0-129,0 0-512,-25 0-993,0 0-1697</inkml:trace>
  <inkml:trace contextRef="#ctx0" brushRef="#br0" timeOffset="100056.7409">1579 5426 1730,'0'0'1473,"0"0"-800,0 25-385,0-1-64,0 1-128,-25 0-96,-24-1-865,-25 26-576,24-26 416,-24 1 609,25-1-97</inkml:trace>
  <inkml:trace contextRef="#ctx0" brushRef="#br0" timeOffset="100388.9806">1480 5475 1858,'-25'25'1121,"25"0"-609,-49-1 353,24 26 0,-24-26-609,0 25 129,-1 1-161,1-26 32,0 26-160,-1-26-64,1 1-32,24 0-320,1-25-769,-1 0-641,0 0-64</inkml:trace>
  <inkml:trace contextRef="#ctx0" brushRef="#br0" timeOffset="100692.4634">1603 5500 3043,'-49'25'737,"0"-1"-641,-1 26 192,-24-26-32,0 25-96,25 1-96,-25-26-64,0 26 32,0-1-96,25-24-256,-25-1-417,49 1-480,0-25-128,25 0 352</inkml:trace>
  <inkml:trace contextRef="#ctx0" brushRef="#br0" timeOffset="101640.4065">2688 5426 2050,'25'0'2210,"24"25"-1057,-24-1-320,49-24-225,-25 25-191,1 0-1,24-1-320,-25 1-96,0 0-160,1-1-769,-1-24-480,-24 25-1089,-25-25-289</inkml:trace>
  <inkml:trace contextRef="#ctx0" brushRef="#br0" timeOffset="101912.5108">2664 5426 2242,'24'0'1570,"26"25"-1154,24-1 161,0 1 31,0 0-352,24-1-128,-24 26-95,0-26-33,-24-24 0,24 25-97,-25-1-351,0 1-769,-24-25-737,-1 25-64</inkml:trace>
  <inkml:trace contextRef="#ctx0" brushRef="#br0" timeOffset="107690.8256">2318 2664 128,'0'0'192,"25"0"-64,-25 0 3940,25 0-3299,24-25-609,0 25-96,-24-24 32,49 24-96,-49 0-576,-1 0-1282,1 0-801</inkml:trace>
  <inkml:trace contextRef="#ctx0" brushRef="#br0" timeOffset="107937.3304">2318 2664 0,'-49'49'641,"74"-49"2658,-1-24-2338,26-1-577,-1 0-256,25 1 64,0-1-128,-25 25-32,25-25-64,-24 25-640,-26 0-1282</inkml:trace>
  <inkml:trace contextRef="#ctx0" brushRef="#br0" timeOffset="108168.3896">2368 2738 96,'49'0'192,"0"-25"-64,1 1 3684,-1 24-3075,0-25-641,25 0 32,-24 1-32,-1-1-64,25 25 32,-49 0-352,-1 0-993,-24 0-1538</inkml:trace>
  <inkml:trace contextRef="#ctx0" brushRef="#br0" timeOffset="108402.6678">2195 2738 0,'49'0'384,"25"0"-191,-24-25 3202,24 25-3075,0 0-128,0-24 129,0 24-161,0 0-64,-25 0-64,0 0-320,-24 0-1442,-25 0-897</inkml:trace>
  <inkml:trace contextRef="#ctx0" brushRef="#br0" timeOffset="108614.9788">2146 2738 192,'24'0'96,"26"-25"0,24 1 2531,0 24-1602,0 0-833,-25-25 96,25 25 417,-25 0-321,1 0-159,-1 0-161,-24 0-161,-25 0-863,0 25-450,0-25-95,0 24 31</inkml:trace>
  <inkml:trace contextRef="#ctx0" brushRef="#br0" timeOffset="108926.399">2121 2763 96,'0'-25'192,"0"25"-64,0-25-32,25 1 1634,24-1-769,0 25-705,1-25 289,24 1-129,-25 24-31,25-25-289,-25 25-32,1 0-449,-26 0-1024,-24 0-961</inkml:trace>
  <inkml:trace contextRef="#ctx0" brushRef="#br0" timeOffset="109155.4032">2170 2689 320,'0'-25'2114,"25"0"-897,24 1-832,25-26 159,0 26-63,0-1-65,0 0-192,0 1-95,0 24-97,0 0 0,-49 0-897,0 0-1345,-1 0-609</inkml:trace>
  <inkml:trace contextRef="#ctx0" brushRef="#br0" timeOffset="109358.4497">2097 2664 448,'73'0'129,"1"-25"896,0 1 224,25-1-929,0 0-224,-1 1 32,1-1-64,0 0-96,-25 25-672</inkml:trace>
  <inkml:trace contextRef="#ctx0" brushRef="#br0" timeOffset="109564.0899">1998 2664 577,'74'0'192,"24"-25"3107,26 25-2562,-1 0-353,25-24-192,-25 24-128,1 0-64,-26 0-320,1 0-1378,-25 0-1152</inkml:trace>
  <inkml:trace contextRef="#ctx0" brushRef="#br0" timeOffset="109813.348">2023 2639 0,'74'-24'192,"24"-1"1410,25 0 1377,1 1-2467,24-1-320,0 0 64,-25 1-159,0-1-97,1 25-801,-50 0-1890</inkml:trace>
  <inkml:trace contextRef="#ctx0" brushRef="#br0" timeOffset="110133.1637">2170 2615 96,'99'-50'3940,"24"1"-2307,1 24-1344,24 1 31,0-1-32,-25 0-192,0 25-224,-24 0-1441,-74 25-2499</inkml:trace>
  <inkml:trace contextRef="#ctx0" brushRef="#br0" timeOffset="110340.9463">2269 2565 32,'123'-24'160,"1"-1"4485,-26 0-4197,26 25-320,-1 0-32,-49 0-128,0 0-1601,-25 50-1634</inkml:trace>
  <inkml:trace contextRef="#ctx0" brushRef="#br0" timeOffset="110496.5579">2072 2565 0,'98'-24'192,"1"-1"0,24 0 3684,1 25-3043,-1-24-545,25 24-128,-49 0-96,-1 24-961,-48 1-2306</inkml:trace>
  <inkml:trace contextRef="#ctx0" brushRef="#br0" timeOffset="110697.5457">2220 2467 0,'123'-25'192,"25"25"2403,-25-25-1154,1 25-1313,-26 0-64,1 0 0,0 0-448,-75 50-1666</inkml:trace>
  <inkml:trace contextRef="#ctx0" brushRef="#br0" timeOffset="110935.9445">2220 2467 224,'98'-25'4484,"1"0"-3042,24 1-834,25-1 33,0 0-193,-24 25-287,-1 0-65,-24 0-513,-25 25-1024,-50 24-1025,-24 1-737</inkml:trace>
  <inkml:trace contextRef="#ctx0" brushRef="#br0" timeOffset="111189.8664">2146 2417 192,'98'-24'1121,"26"24"2979,24-25-3651,-25 25-257,25-25 224,-25 25-352,-24 0-96,-50 25-608,1 0-1250,-50 24-865</inkml:trace>
  <inkml:trace contextRef="#ctx0" brushRef="#br0" timeOffset="111554.8709">1924 2615 224,'99'-25'192,"-25"-24"4613,49 24-3652,0 0-128,0-24-64,25 24-513,-24 1-288,-26 24-95,1 0-33,-25 0-225,-25 24-1408,-49 26-257,0 24-1313</inkml:trace>
  <inkml:trace contextRef="#ctx0" brushRef="#br0" timeOffset="111798.3832">1998 2516 352,'74'-49'257,"24"-1"3810,26 1-2017,24 0-1569,-25 24-161,0 0-96,1 1-160,-26 24-416,1 0-1217,-50 49-866</inkml:trace>
  <inkml:trace contextRef="#ctx0" brushRef="#br0" timeOffset="112067.3782">1850 2664 32,'25'-25'256,"24"-24"3684,25 0-2242,25-1-1250,24 26 161,25-26-65,0 26-352,0 24-160,-25-25-64,0 25-1185,-49 25-833,-24-1-1825</inkml:trace>
  <inkml:trace contextRef="#ctx0" brushRef="#br0" timeOffset="112068.3782">1875 2541 96,'74'-25'320,"0"-24"1,49 24 3618,-25 0-2818,26-24-672,24 24 224,-25 1-417,0-1-160,-49 25-256,0 0-1666,-49 49-1281</inkml:trace>
  <inkml:trace contextRef="#ctx0" brushRef="#br0" timeOffset="112308.7785">1776 2491 224,'99'-24'353,"-1"-1"63,50 0 3812,0-24-3652,0 24-415,0 1-1,0-1-128,-49 25-64,-25 0-1506,-50 0-1729</inkml:trace>
  <inkml:trace contextRef="#ctx0" brushRef="#br0" timeOffset="112640.9464">1529 2491 160,'74'-49'385,"50"24"31,-1-24 3940,25 24-3235,24-24-897,1 0 65,24 24-129,-49 25-128,-24-25-64,-26 25-929,-48 25-1185,-26 24-1698</inkml:trace>
  <inkml:trace contextRef="#ctx0" brushRef="#br0" timeOffset="112892.8075">1702 2417 320,'74'-49'257,"25"0"63,24-1 3011,25 26-2562,24-26-385,1 26-224,-25-26-96,0 50-128,-49 0-1249,-25 0-2467</inkml:trace>
  <inkml:trace contextRef="#ctx0" brushRef="#br0" timeOffset="113218.8248">1702 2393 416,'99'-25'321,"-1"-24"1280,50-1 1923,0 1-2916,25 0-288,-1 24-63,-24 0-193,-24 25-64,-50 0-1057,0 25-929,-50 0-961</inkml:trace>
  <inkml:trace contextRef="#ctx0" brushRef="#br0" timeOffset="113388.3299">1603 2368 384,'99'-49'225,"24"24"3778,25-24-2689,25 24-994,-1 0-224,1 1-64,-50 24 32,1 0-1217,-75 0-1473</inkml:trace>
  <inkml:trace contextRef="#ctx0" brushRef="#br0" timeOffset="113554.8287">1702 2269 609,'123'-49'288,"1"24"3203,-1-24-2498,25 24-865,0 1-96,-25 24 32,-24 0-1153,-25 24-1858</inkml:trace>
  <inkml:trace contextRef="#ctx0" brushRef="#br0" timeOffset="113722.8413">1529 2294 288,'99'-49'321,"24"24"31,25-24 2947,0-1-3075,0 26-128,25-26-160,-25 50-993,-74 0-1409</inkml:trace>
  <inkml:trace contextRef="#ctx0" brushRef="#br0" timeOffset="113959.334">1258 2417 352,'74'-49'417,"49"0"-65,25 24 3139,0-24-2722,50-1-641,-26 26-32,1-1-224,-50 0-1313</inkml:trace>
  <inkml:trace contextRef="#ctx0" brushRef="#br0" timeOffset="114138.7314">1159 2393 288,'74'-50'481,"50"1"-193,-1 0 2595,50-1-2115,-1 1-639,1 24-65,-1-24-64,-48 49-897,-50 0-1473</inkml:trace>
  <inkml:trace contextRef="#ctx0" brushRef="#br0" timeOffset="114392.3616">1258 2442 641,'49'-49'320,"50"-1"3427,24 1-2081,-24 0-1282,49-1-223,0 1 95,0 0-256,0 24-96,-50 25-1666,-48 0-2370</inkml:trace>
  <inkml:trace contextRef="#ctx0" brushRef="#br0" timeOffset="114698.3515">1110 2442 448,'25'-49'513,"49"-1"-161,24 1 3108,26 0-2403,24-25-865,0 24-96,0 1 32,0 24-160,-25 1-961,-49 24-1249</inkml:trace>
  <inkml:trace contextRef="#ctx0" brushRef="#br0" timeOffset="114947.3749">1110 2393 320,'74'-50'481,"0"1"-129,25 0 2563,24-1-833,0 1-1794,25 24-256,0-24 32,-24 24-128,-1 25-1185,-49 0-1730</inkml:trace>
  <inkml:trace contextRef="#ctx0" brushRef="#br0" timeOffset="115105.901">1159 2417 512,'74'-49'481,"25"0"352,49-25 3843,0 0-4131,49 24-417,-24 1 32,-1 0-96,-24 24-480,-24 0-1442,-50 25-929</inkml:trace>
  <inkml:trace contextRef="#ctx0" brushRef="#br0" timeOffset="115364.346">1011 2467 512,'74'-50'321,"25"26"95,24-26 4004,50-24-3587,0 25-577,24 0 33,-24 24-161,-1 0-96,1 1-96,-50 24-1570,-24 0-1024</inkml:trace>
  <inkml:trace contextRef="#ctx0" brushRef="#br0" timeOffset="115610.5648">1357 2393 416,'148'-25'417,"0"-24"-97,24-1 3940,26 26-3747,-51-26-385,26 26-96,-25 24-32,-49 0-1185,-50 24-2211</inkml:trace>
  <inkml:trace contextRef="#ctx0" brushRef="#br0" timeOffset="115913.0987">1579 2442 769,'123'-49'288,"25"24"3716,25-24-2723,-1-1-1153,1 1-96,-25 24 0,-25 25-640,-24 0-2147</inkml:trace>
  <inkml:trace contextRef="#ctx0" brushRef="#br0" timeOffset="116109.0272">1677 2491 545,'124'-49'640,"-1"24"-448,25-24 4709,24 0-4292,1 24-449,-25-24-96,-25 49-96,-49-25-1570,-24 25-1729</inkml:trace>
  <inkml:trace contextRef="#ctx0" brushRef="#br0" timeOffset="116296.7672">1825 2541 384,'99'-50'545,"49"26"-129,0-26 4133,24 1-3813,-24 0-608,0 24-32,-24 0-31,-50 25-482,-25 0-1665,-24 25-1826</inkml:trace>
  <inkml:trace contextRef="#ctx0" brushRef="#br0" timeOffset="116530.5022">1899 2590 1057,'99'-25'320,"24"1"1282,0-26 2081,25 26-2946,0-1-289,0 0 161,-24 1-417,-1 24-128,-49 0-512,-25 0-2019,-49 49-1985</inkml:trace>
  <inkml:trace contextRef="#ctx0" brushRef="#br0" timeOffset="116743.8446">2220 2565 96,'98'-24'1570,"26"-1"-193,-1 0 2691,0 1-3075,1 24-641,-1-25-160,-24 25-128,-25 0-961,-25 0-2081,-24 25-1859</inkml:trace>
  <inkml:trace contextRef="#ctx0" brushRef="#br0" timeOffset="117015.9489">2392 2590 705,'99'0'448,"24"-25"833,1 25 2755,-26-24-3555,26 24-225,-26 0-64,1 0-96,-25 0-865,-49 24-1441,-1 1-1377</inkml:trace>
  <inkml:trace contextRef="#ctx0" brushRef="#br0" timeOffset="117212.0821">2590 2565 705,'74'-24'480,"24"24"-96,1-25 4261,-25 25-3908,25 0-481,-50 0-64,25 25-192,-49-1-641,-1 26-992,-24-26-1762</inkml:trace>
  <inkml:trace contextRef="#ctx0" brushRef="#br0" timeOffset="117428.6148">2590 2541 833,'74'0'416,"0"0"-256,0 0 3812,-25 0-2915,25 24-833,-25 1-96,1 0-128,-26-1-960,-24 26-1315</inkml:trace>
  <inkml:trace contextRef="#ctx0" brushRef="#br0" timeOffset="117673.6467">2614 2541 641,'74'0'672,"-24"0"-480,24 0 3972,0 24-3171,0 1-608,24 0-225,-24-1-96,-24 1-224,-1 0-1634,-24 24-1505</inkml:trace>
  <inkml:trace contextRef="#ctx0" brushRef="#br0" timeOffset="117917.0093">2688 2565 993,'74'-24'544,"0"24"-159,0-25 4355,25 25-3683,-25 0-800,0 0 255,0 0-128,-25 25-352,-24-1-448,-25 26-1185,0-1-674,0 0-2241</inkml:trace>
  <inkml:trace contextRef="#ctx0" brushRef="#br0" timeOffset="118187.0799">2787 2491 1153,'99'0'288,"-1"0"97,-24 0 3715,0 25-3396,0 0-480,-24 24 1,-1 0-225,-49 1-128,0-1-1282,0 25-2017</inkml:trace>
  <inkml:trace contextRef="#ctx0" brushRef="#br0" timeOffset="118381.7579">2713 2565 1057,'74'-24'320,"0"-1"-95,0 25 3778,-25 0-2818,25 0-672,-24 0-33,24 25-319,-50 24-161,26-24-481,-50 49-1377,0-25-1601</inkml:trace>
  <inkml:trace contextRef="#ctx0" brushRef="#br0" timeOffset="118645.7645">2762 2590 1121,'74'0'320,"0"25"1826,-24-1 193,-1 1-1923,0 24-288,1-24-160,-26 24-609,-24 1-1408,0-1-1699</inkml:trace>
  <inkml:trace contextRef="#ctx0" brushRef="#br0" timeOffset="118901.9424">2688 2615 961,'74'0'544,"0"-25"-383,0 25 3234,0 0-1602,-24 0-1120,-1 25-417,25-1-128,-49 26-95,-1-1-642,-24 0-672,0 1-1025</inkml:trace>
  <inkml:trace contextRef="#ctx0" brushRef="#br0" timeOffset="119053.5089">2836 2590 1121,'99'-25'513,"0"25"-289,-25 0 3876,-25 0-3428,0 50-512,-24-1 33,0 0-225,-25 25-1538,0-24-2081</inkml:trace>
  <inkml:trace contextRef="#ctx0" brushRef="#br0" timeOffset="119248.3173">2787 2639 1185,'49'0'384,"1"0"-223,-1 25 2369,0 0-1665,1-1-673,-26 26-128,1-1-672,-25 0-1090,0 1-1025</inkml:trace>
  <inkml:trace contextRef="#ctx0" brushRef="#br0" timeOffset="119485.2281">2787 2615 1185,'74'0'417,"-25"0"-97,1 24 3363,-1 1-2754,-24 24-769,24 1-128,-24-1-128,-25 0-672,0 1-1154,0-1-1794</inkml:trace>
  <inkml:trace contextRef="#ctx0" brushRef="#br0" timeOffset="119632.0782">2713 2590 1569,'74'0'385,"0"0"-65,-25 0 2915,1 25-2658,-1-1-417,-24 26-64,-1-1 0,-24 0-480,0 1-2019</inkml:trace>
  <inkml:trace contextRef="#ctx0" brushRef="#br0" timeOffset="119854.6724">2614 2590 1153,'74'0'705,"0"0"-513,-24 0 641,-1 25 1569,0-1-2146,1 26-96,-26-1-672,-24 0-865,0 1-1218</inkml:trace>
  <inkml:trace contextRef="#ctx0" brushRef="#br0" timeOffset="120087.0141">2491 2615 96,'74'0'1698,"0"0"-1314,-25 0-160,1 24 2082,-26 1-1633,1 24-385,0 1-224,-25-1-288,0 0-1121,0 1-1922</inkml:trace>
  <inkml:trace contextRef="#ctx0" brushRef="#br0" timeOffset="120360.6516">2417 2590 1634,'74'0'416,"0"0"-96,0 0 33,-25 0 2145,1 25-2242,-1-1-64,-24 26-320,-1-1-640,-24 0-450,0 1-1280</inkml:trace>
  <inkml:trace contextRef="#ctx0" brushRef="#br0" timeOffset="120552.9722">2417 2639 641,'74'0'1345,"0"0"-961,0 25-288,-49 0-32,24 24-64,-49 0-256,25-24-481,-25 24-800</inkml:trace>
  <inkml:trace contextRef="#ctx0" brushRef="#br0" timeOffset="120805.5448">2318 2664 1954,'50'0'769,"48"0"1793,-24 0-993,0 25-1024,-24 24-353,-1-24-160,-49 24-1089,0 25-1345,0-25-1730</inkml:trace>
  <inkml:trace contextRef="#ctx0" brushRef="#br0" timeOffset="121474.3783">2072 2664 1794,'0'0'384,"-25"0"-128,-24 0-160,0 0 33,-25 0 31,0 25 352,0-25-384,0 24 0,0 1-96,24 24-480,-24 1-2531</inkml:trace>
  <inkml:trace contextRef="#ctx0" brushRef="#br0" timeOffset="121757.0075">1998 2713 1569,'0'-24'385,"0"-1"-97,0 0-96,0 25-96,-49 0 129,-1 0-1,-24 0-32,-24 0 96,-1 50 737,0-1-448,1 0-417,24 1-96,0-1-64,0 0 0,49 1-224,0-1-865,25-24-2242</inkml:trace>
  <inkml:trace contextRef="#ctx0" brushRef="#br0" timeOffset="122008.5774">1924 2664 1602,'-49'0'544,"-50"0"-31,25 0 3298,-25 25-3330,25 24-321,-24-24-128,48 24-96,1 0-321,0 1-191,24-1-257,0-24-384,25 24-2306</inkml:trace>
  <inkml:trace contextRef="#ctx0" brushRef="#br0" timeOffset="122256.5168">1776 2639 1730,'-49'0'512,"-50"0"-192,0 25 2019,1 0-1923,-1 24-448,25 25-128,25-25 128,-1 1-288,26 24-193,24-25-544,0-24-833</inkml:trace>
  <inkml:trace contextRef="#ctx0" brushRef="#br0" timeOffset="122543.7397">1653 2615 2050,'-99'0'480,"0"0"3108,1 24-2435,24 26-1153,0 24 128,49-25-128,0 25-192,1 0-545,24-25-1089,0 1-768</inkml:trace>
  <inkml:trace contextRef="#ctx0" brushRef="#br0" timeOffset="122734.5957">1801 2664 801,'-50'-25'1249,"-24"25"-961,-24 0 2179,24 0-546,-25 25-1760,0 24-322,25 25 161,0 0-256,25 0-417,0 0-255,24 0-546,0 0 289,25-49 160</inkml:trace>
  <inkml:trace contextRef="#ctx0" brushRef="#br0" timeOffset="122975.5668">1603 2491 1858,'-74'0'416,"-24"25"-256,-1 24 1570,25 1-1410,0 24-224,0 0-64,25 0-32,24 0 32,0-25-192,1 25-480,24-25-1538</inkml:trace>
  <inkml:trace contextRef="#ctx0" brushRef="#br0" timeOffset="123276.9101">1825 2516 2242,'-123'0'417,"24"25"2946,-24 24-2466,24 0-769,1 25-32,24-24-32,24 24 0,1 0-32,0 0-64,24-25-64,25 0-225,0 0-287,0-24-930,74 0-1568</inkml:trace>
  <inkml:trace contextRef="#ctx0" brushRef="#br0" timeOffset="123430.47">1258 2615 2755,'-99'24'1633,"25"26"-832,0 24-385,0-25-63,25 25-161,24-25-128,25 25-64,0-24-96,0-1-737,0-25-1185,74 1-1057</inkml:trace>
  <inkml:trace contextRef="#ctx0" brushRef="#br0" timeOffset="123591.9722">1135 2590 4612,'-99'49'1314,"25"1"-802,0 24 449,25 0-256,24 0-449,1 0-160,24-25-96,0 0-224,0-24-897,49 24-897,25-49-1538</inkml:trace>
  <inkml:trace contextRef="#ctx0" brushRef="#br0" timeOffset="123795.4823">1332 2491 3395,'-74'0'2338,"0"25"-1505,0 24 96,25 1-513,-25 24-159,49 0-161,-24 0-32,24 0-128,25 0 0,0-25-737,0 0-640,49-24-1570</inkml:trace>
  <inkml:trace contextRef="#ctx0" brushRef="#br0" timeOffset="124043.9776">1332 2417 6438,'-74'25'1281,"-25"24"-320,25 1 352,0 24-800,0 0-353,25 0-96,24 0-64,1 0 0,24 0-32,0-25-256,0-24-481,49 24-768,25-49 63,0 0-576,25 0-480</inkml:trace>
  <inkml:trace contextRef="#ctx0" brushRef="#br0" timeOffset="124336.9815">1406 2467 1634,'-123'0'2818,"24"0"-832,0 49-160,1 0-865,24 1-641,0 24 32,25 0-31,-1 0-225,26 0-96,24 0-64,0-25-161,0 0-767,24-24-706,26-1-352,23 1-865</inkml:trace>
  <inkml:trace contextRef="#ctx0" brushRef="#br0" timeOffset="124569.3913">1283 2467 4612,'-124'24'1762,"26"50"-673,-1-24 545,0 48-738,50-24-319,0 0-353,0 25-160,49-25 0,0-25-96,0 0-32,49-24-897,0 0-993,25-25 129,25 0-321,-1-25-1025</inkml:trace>
  <inkml:trace contextRef="#ctx0" brushRef="#br0" timeOffset="124851.9618">1332 2417 4356,'-74'0'1506,"-25"50"-642,25 24 386,-24 0-546,24 24-191,0-24-1,49 25-256,-24-25-127,49 0-97,0 0 0,0-25-64,0-24-737,49-1-576,25 1-385,0-25-512,25 0-961</inkml:trace>
  <inkml:trace contextRef="#ctx0" brushRef="#br0" timeOffset="125014.1479">1085 2491 3972,'-98'25'2274,"24"24"-1633,0 1 287,25 24-31,-25 0-160,49 0-449,0 0-128,1 0-192,24 0-32,0-25-480,0 0-769,49-24-193,0-1-576,25-24-1313</inkml:trace>
  <inkml:trace contextRef="#ctx0" brushRef="#br0" timeOffset="125247.1444">1307 2442 3331,'-123'49'3235,"0"25"-2818,24 0 608,0 0 96,26 0-385,23 0-511,26 0-193,24-24-64,0 24-289,0-25-896,24-25-769,26 1-1153</inkml:trace>
  <inkml:trace contextRef="#ctx0" brushRef="#br0" timeOffset="125454.6443">1258 2442 2242,'-123'49'417,"24"1"3298,-24-1-2498,24 25-640,25 0 448,25 0-449,0 0-448,24-25-96,25 25-96,0-24-608,25-26-1122,24 1-832,25-1-1635</inkml:trace>
  <inkml:trace contextRef="#ctx0" brushRef="#br0" timeOffset="125712.7316">1381 2541 2242,'-98'49'288,"-1"25"3300,0 0-2980,1 0-576,24 0 0,24 0 32,26 0-224,-1-25-704,25-24-1987</inkml:trace>
  <inkml:trace contextRef="#ctx0" brushRef="#br0" timeOffset="125972.9235">1233 2664 2210,'-148'74'384,"50"-25"-223,-1 25 2817,1 0-2241,48-24-513,1 24-128,49-25-96,0 0-416,0-24-1250,49-1-2401</inkml:trace>
  <inkml:trace contextRef="#ctx0" brushRef="#br0" timeOffset="126140.6292">1283 2590 1826,'-99'49'3011,"0"1"-2307,25 24 33,0 24-64,25-24-353,24 25-320,25-25-64,0-25-417,0 0-1633,50-24-2082</inkml:trace>
  <inkml:trace contextRef="#ctx0" brushRef="#br0" timeOffset="126303.6399">1529 2442 2210,'-98'25'449,"-1"49"95,25 24 2723,-25 1-2979,25 0-63,0-1 319,25-24-288,49 25-256,0-50-32,0 0-800,25 1-1218,24-50-1986</inkml:trace>
  <inkml:trace contextRef="#ctx0" brushRef="#br0" timeOffset="126541.187">1480 2491 2626,'-99'74'353,"-24"0"3202,24 25-3138,25 0-385,25-1 32,24 1-64,1-25-128,24-25-673,0 0-833,74 1-1409</inkml:trace>
  <inkml:trace contextRef="#ctx0" brushRef="#br0" timeOffset="126760.3138">1357 2491 2274,'-99'74'192,"25"0"833,0 25 769,0 24-1762,49-24-32,1 0-224,24-26-865,0 1-2210</inkml:trace>
  <inkml:trace contextRef="#ctx0" brushRef="#br0" timeOffset="134621.8753">1036 3354 1249,'0'0'2306,"0"0"-736,0 0-257,0 0-288,0 0-224,0 0-97,0 0-319,0 0 127,0 0-191,0 0-65,0 0-32,0 0-64,0 0 32,0 0 65,0 0 95,0 0-128,0 0-32,0 0-128,0 0-32,0 0 1,0 0-1,0 0-129,0-24-63,0 24-32,0 0-64,-25-25 32,1 25 128,-1 0 96,25 0-64,0 0-1,-25 0-127,25 0 0,0 0 32,0 0-32,-24 0-129,24 0 225,0 0-96,-25 0 288,25 0-96,-25 0 0,25 0 0,0 0 64,-24 0-64,24 0 0,0 0 32,0 0-32,0 0-32,0 0-32,0 0 32,0 0 64,-25 0-32,25 25 0,0-25 64,0 24-32,0-24-32,0 0 0,0 0 32,0 25-32,0-25 64,0 0-32,0 25 97,0-25-33,0 0 32,0 24-32,0-24 64,0 0-64,0 0 64,0 25 0,0-25-31,0 0 31,0 25 0,0-25-32,0 0-96,0 24 64,0-24 0,0 25-32,0-25-32,0 0 32,0 25-64,0-25 32,0 0-32,0 24 32,0-24 0,0 0 65,0 25 31,0-25-96,0 0 0,0 0 0,25 0 0,-25 0 32,0 0-128,0 25 128,24-25-64,-24 0 0,0 0 0,0 0 64,0 0-32,25 0-32,-25 0 0,25 0 0,-25 0 0,0 0 0,24 0 64,-24 0-64,0 0 0,0 24 0,0-24 0,25 0 32,-25 0-32,0 0 64,0 0-64,25 0 32,-25 0-64,0 0 32,0 0 32,0 0-32,24 0 0,-24 0 0,0 0 0,0 25 0,0-25 0,0 0 0,25 0 0,-25 25 0,0-25 0,25 0 0,-25 0 32,0 0-32,0 0 0,0 24 0,0-24 64,0 0-64,0 0 0,24 25 0,-24-25 0,0 0 0,0 0 0,0 0 0,0 25 0,0-25 0,0 0 0,0 24-96,0-24-641,0 0-864,25 0-1250,-25 0-928</inkml:trace>
  <inkml:trace contextRef="#ctx0" brushRef="#br0" timeOffset="135083.7">937 3478 128,'0'24'5157,"-24"26"-4292,24-1-641,0-24-128,0 24-96,0-24-448,0-1-1923</inkml:trace>
  <inkml:trace contextRef="#ctx0" brushRef="#br0" timeOffset="135305.107">1011 3379 6790,'-49'49'1121,"24"1"-480,25-1 160,0 0-225,0 1-415,0 24-129,0-50-257,0 26-1344,0-26-417,50-24-929</inkml:trace>
  <inkml:trace contextRef="#ctx0" brushRef="#br0" timeOffset="135594.627">987 3379 1922,'0'0'4708,"-25"0"-2498,0 0-1185,25 49-512,0-24 63,0 49-255,-24-25-257,24 25 128,0-24-192,0 24 0,0-25-449,24-24-992,1-1-1153,0 1-609</inkml:trace>
  <inkml:trace contextRef="#ctx0" brushRef="#br0" timeOffset="135839.1288">913 3231 2851,'0'49'3843,"24"1"-2626,26-1-352,-26 25-128,1 0-321,0 0-191,-1 25-65,-24-25-160,0 0-865,0 0-897,-49-25-640,0-24-1314</inkml:trace>
  <inkml:trace contextRef="#ctx0" brushRef="#br0" timeOffset="136122.7718">1011 3305 9001,'25'49'1633,"24"25"-896,-24 0-65,-25 25-447,0-25-161,0 25-128,0-25-769,0-25-929,-25 0-1441,-24 1-2210</inkml:trace>
  <inkml:trace contextRef="#ctx0" brushRef="#br0" timeOffset="136329.3424">1011 3305 8232,'50'49'2850,"-26"25"-1793,26 0 289,-26 0-545,-24 25-609,0-25-96,0 25-64,0-25-609,-24-25-384,-26 0-1633,1-24-1986</inkml:trace>
  <inkml:trace contextRef="#ctx0" brushRef="#br0" timeOffset="136656.643">937 3231 3940,'74'49'4836,"-49"25"-3426,0 0-738,-1 0-95,-24 50-385,0-26-160,0 1-64,0 0-1153,-74-25-1249,25 0-962</inkml:trace>
  <inkml:trace contextRef="#ctx0" brushRef="#br0" timeOffset="136876.2654">962 3157 6246,'49'49'2594,"1"1"-1088,-1 48-962,-24 1-127,24 0-225,-49-1-64,0 26-192,0-26-481,0-24-1184,-25 0-1506,-24 0-1634</inkml:trace>
  <inkml:trace contextRef="#ctx0" brushRef="#br0" timeOffset="136877.2654">863 3330 5862,'0'74'2690,"25"0"-2209,0 24-385,-1 1 32,1 0-96,-25-1-417,0-24-1120,0-24-993,0-1-866</inkml:trace>
  <inkml:trace contextRef="#ctx0" brushRef="#br0" timeOffset="137137.1794">962 3280 6150,'-25'74'3139,"25"-24"-1858,0 48-833,0-24-159,0 25-65,0-25-128,0 0-96,25 0-705,0-49-1345,24 24-1793</inkml:trace>
  <inkml:trace contextRef="#ctx0" brushRef="#br0" timeOffset="137324.679">1036 3305 4484,'-25'49'3684,"1"25"-2307,-1 0-608,0 25-385,25 0-128,0-1-160,0-24-96,0-24-160,25-1-1089,24-24-1345,1-25-609</inkml:trace>
  <inkml:trace contextRef="#ctx0" brushRef="#br0" timeOffset="137527.1167">888 3206 5445,'-25'50'1730,"1"24"-321,-1 24-224,1 26-448,24-26-161,0 26-287,0-26-225,0-24 0,49-24-448,0-26-994,25 1-1408,0-25-802</inkml:trace>
  <inkml:trace contextRef="#ctx0" brushRef="#br0" timeOffset="137798.1055">790 3256 8552,'-50'74'1377,"26"24"-1152,-1 26 319,25-26-127,0 26-1,0-50-384,49 0-160,1-25-1314,23-24-1504,1-1-642</inkml:trace>
  <inkml:trace contextRef="#ctx0" brushRef="#br0" timeOffset="138046.4478">666 3280 3235,'-24'99'3748,"-1"0"-3108,25-1-319,0 1 223,0-25-31,49 0-417,1 0-96,24-49-897,-1-1-737,1 1-832,0-25-1410</inkml:trace>
  <inkml:trace contextRef="#ctx0" brushRef="#br0" timeOffset="138359.1492">790 3182 4388,'-50'74'3556,"1"49"-2532,24-24-127,25 24-128,0 0-224,0-24-225,25-25-256,49-25-96,0 1-897,24-26-1025,-24-24-352,0 0-769,-24 0-192</inkml:trace>
  <inkml:trace contextRef="#ctx0" brushRef="#br0" timeOffset="138532.6359">888 3231 2755,'-25'99'4292,"-24"24"-3363,49 0-513,0-24 385,0 24 160,0-49-705,25 0-192,24-24-448,25-26-1442,0 1-737,-25-25-992</inkml:trace>
  <inkml:trace contextRef="#ctx0" brushRef="#br0" timeOffset="138781.4337">814 3379 5285,'-24'99'2402,"24"24"-1825,0-24 352,0 24 64,0-24-545,0-25-288,24-25-224,50-24-769,0-1-1313,0-24-608,0 0-1186</inkml:trace>
  <inkml:trace contextRef="#ctx0" brushRef="#br0" timeOffset="139003.6698">962 3305 833,'-25'49'5125,"-24"50"-4421,49 0-447,-25 24 31,25-24-160,0-25-64,25 0-64,24-25-1057,25-24-2050</inkml:trace>
  <inkml:trace contextRef="#ctx0" brushRef="#br0" timeOffset="139184.364">937 3576 4516,'-49'99'1089,"49"0"-736,0-1 31,0-24 0,25-24-256,24-1-448,25-49-1826,-25 0-2242</inkml:trace>
  <inkml:trace contextRef="#ctx0" brushRef="#br0" timeOffset="139346.2325">987 3404 929,'-25'98'3940,"0"-24"-3108,25 50-575,0-26 31,0 1-160,0-25-128,0 0-288,0-49-1025,50-1-1346</inkml:trace>
  <inkml:trace contextRef="#ctx0" brushRef="#br0" timeOffset="139547.7262">1061 3626 4805,'0'98'1089,"-25"1"-257,25 0-159,-25 24-481,1-24-160,-1-25-736,0-25-1218,25 0-1217</inkml:trace>
  <inkml:trace contextRef="#ctx0" brushRef="#br0" timeOffset="139784.8085">1061 3428 2883,'49'74'4260,"-49"25"-3171,25 0-833,-1-1-96,-24 1-96,0 0-64,0-25-736,0 0-962,-49-25-1121,0-24-640</inkml:trace>
  <inkml:trace contextRef="#ctx0" brushRef="#br0" timeOffset="140075.3044">1135 3601 3043,'0'123'1730,"0"-24"-1602,0 24-32,0-24-96,0 0-224,0-25-1987</inkml:trace>
  <inkml:trace contextRef="#ctx0" brushRef="#br0" timeOffset="140254.806">987 3478 6118,'49'74'2434,"25"0"-1121,-25 0-352,1 24-480,-26 1-289,1 0-128,-25-1-448,0 1-770,-25-25-1952,-49-25-2211</inkml:trace>
  <inkml:trace contextRef="#ctx0" brushRef="#br0" timeOffset="140491.4506">1085 3354 993,'50'50'7687,"-26"24"-6053,26 24-737,-1 1-289,-24 0-384,-25-1-160,24 1-96,-24 0-1089,0-1-2082,0-24-1121</inkml:trace>
  <inkml:trace contextRef="#ctx0" brushRef="#br0" timeOffset="140755.3804">1159 3305 3780,'50'49'3139,"-1"50"-2435,0 0-544,-24-1-32,24 1-128,-49 0-832,25-25-2243</inkml:trace>
  <inkml:trace contextRef="#ctx0" brushRef="#br0" timeOffset="144512.0263">962 3206 5830,'0'0'1889,"0"0"-1376,25 0 320,24 0 416,50 0-737,-1 50-416,-24 48 0,25-24 1,-25 50-834,0-26-1377,-49 1-288,-25 24-289</inkml:trace>
  <inkml:trace contextRef="#ctx0" brushRef="#br0" timeOffset="144747.3154">1036 3231 4965,'49'74'1281,"25"25"-1153,0-1-32,0 26-96,0-1-416,-49 0-673,0-24-929</inkml:trace>
  <inkml:trace contextRef="#ctx0" brushRef="#br0" timeOffset="145030.8158">888 3478 5669,'74'24'993,"0"26"-768,25 24 31,-25 24-96,0 1-128,-25 0-1505,-24-1-1378</inkml:trace>
  <inkml:trace contextRef="#ctx0" brushRef="#br0" timeOffset="145232.8185">962 3552 4516,'74'49'1089,"25"25"-672,-1 0 31,-24 25-128,0-1-256,-49 1-160,-25 0-1537,0-1-1154</inkml:trace>
  <inkml:trace contextRef="#ctx0" brushRef="#br0" timeOffset="145465.9222">1061 3650 5477,'74'74'1249,"-25"25"-992,0 0-161,1 24-64,-50-24-769,0 24-1025,0-24-2209</inkml:trace>
  <inkml:trace contextRef="#ctx0" brushRef="#br0" timeOffset="145703.5038">1110 3675 4516,'49'49'1281,"25"25"-1024,-24 25-65,-1 0-160,-24-1-160,-25 26-1153,0-26-1570</inkml:trace>
  <inkml:trace contextRef="#ctx0" brushRef="#br0" timeOffset="145929.7578">1184 3798 4869,'49'74'1217,"-49"50"-1089,25-1-192,0 25-609,-25-25-1345</inkml:trace>
  <inkml:trace contextRef="#ctx0" brushRef="#br0" timeOffset="146188.8617">987 3922 2851,'49'24'2146,"0"26"-1474,1 24 33,-1 24-289,0 1-352,-24 24-352,-25-24-1249,0 24-1026</inkml:trace>
  <inkml:trace contextRef="#ctx0" brushRef="#br0" timeOffset="146384.0274">1085 3971 4965,'0'49'1537,"0"1"-1185,0 24-255,0 0-1,0 24-96,0-24-513,0 0-736,0 0-385,0-25-191</inkml:trace>
  <inkml:trace contextRef="#ctx0" brushRef="#br0" timeOffset="146596.6924">1061 4045 6758,'-25'25'1153,"25"49"-928,0 0-161,-25 24-64,25 1-32,0-1-609,0 1-800,0-50-609,25 1-929</inkml:trace>
  <inkml:trace contextRef="#ctx0" brushRef="#br0" timeOffset="146859.3397">937 4070 2050,'0'49'3812,"0"-24"-3012,0 49-415,0 0-161,25 0-192,0 24-256,24-24-1250,-24 0-1280</inkml:trace>
  <inkml:trace contextRef="#ctx0" brushRef="#br0" timeOffset="147101.7538">913 4045 5509,'-25'74'1025,"25"0"-769,0 0 129,0 25-257,0-26-32,49-23-160,-24 24-801,24-50-1217,1 1-1890</inkml:trace>
  <inkml:trace contextRef="#ctx0" brushRef="#br0" timeOffset="147358.8457">839 4045 4452,'0'74'2947,"0"0"-2146,0 0-289,0 0-223,24 0-225,26 0-32,24 0-257,-25-25-1376,25-24-1698</inkml:trace>
  <inkml:trace contextRef="#ctx0" brushRef="#br0" timeOffset="147521.4508">839 4070 4965,'0'49'1249,"0"50"-384,0-1-449,0-24-160,49 0-192,25 0-64,-25 0-288,50-25-1345,-25-24-1250</inkml:trace>
  <inkml:trace contextRef="#ctx0" brushRef="#br0" timeOffset="147777.4597">962 4119 6118,'0'74'1569,"0"25"-1152,0-1-289,49-24-32,1 0-96,24 0-384,-25-25-1122,25-24-1921</inkml:trace>
  <inkml:trace contextRef="#ctx0" brushRef="#br0" timeOffset="148044.9127">962 4119 2947,'25'49'3075,"24"25"-2210,-24 25-673,-1-25-64,-24 24-64,0-24-64,0 0-224,0-24-865,0-26-1025,0-24-1121</inkml:trace>
  <inkml:trace contextRef="#ctx0" brushRef="#br0" timeOffset="148202.1344">1110 4168 4356,'49'74'2755,"-24"0"-2051,24 25-383,-24-25-225,-25 24-64,0-24-385,0 0-1024,-49-24-1121</inkml:trace>
  <inkml:trace contextRef="#ctx0" brushRef="#br0" timeOffset="148373.3073">1135 4144 5830,'24'49'1889,"50"25"-1152,-49 0-160,0 24-385,-1-24-192,-24 25-32,0-25-705,0 0-1505,-24-49-897,-50 24 256</inkml:trace>
  <inkml:trace contextRef="#ctx0" brushRef="#br0" timeOffset="148541.9461">1159 3946 5413,'25'50'2402,"24"48"-960,-24 1-770,0 0-608,-25-1-832,0 25-1058,0-24-1153</inkml:trace>
  <inkml:trace contextRef="#ctx0" brushRef="#br0" timeOffset="149039.622">1258 4168 5125,'0'50'737,"0"-1"-769,0 25-705,0 0-961,0 0-1056</inkml:trace>
  <inkml:trace contextRef="#ctx0" brushRef="#br0" timeOffset="149288.8144">1258 4193 4965,'0'25'1569,"0"49"-992,0-25-417,0 25 32,0 0-160,25 0-256,-1-25-1121,1 0-513,0-24-1377</inkml:trace>
  <inkml:trace contextRef="#ctx0" brushRef="#br0" timeOffset="149588.518">1159 4144 3267,'0'24'2434,"0"50"-1441,0-24-480,0 24-321,0-1-96,0 26-96,0-50 0,50 25-384,-26-24-801,26-26-481,-1-24-1537</inkml:trace>
  <inkml:trace contextRef="#ctx0" brushRef="#br0" timeOffset="149850.9896">1159 4119 1121,'0'49'4997,"-24"-24"-3652,24 49-576,0 0-161,0 0-127,0 0-289,24-25-160,1 25-384,24-25-1122,1-24-1024,-26 0-1057</inkml:trace>
  <inkml:trace contextRef="#ctx0" brushRef="#br0" timeOffset="150094.6444">987 4144 5189,'-25'74'2434,"0"0"-1889,25 0-129,0 24-160,0-24-256,25 25-32,0-50-929,24 0-928,0 1-1058</inkml:trace>
  <inkml:trace contextRef="#ctx0" brushRef="#br0" timeOffset="150341.9274">962 4168 3491,'-49'74'2018,"49"25"-1441,0-25-161,0 24-256,0-24-160,24 0-32,50-24-704,-24-1-994,-1 0-1473</inkml:trace>
  <inkml:trace contextRef="#ctx0" brushRef="#br0" timeOffset="150530.4753">962 4218 7175,'0'74'1281,"0"0"-1025,0-1 129,0 1-225,49 0-96,-24 0-64,49-49-64,-25 24-1057,25-24-1153,-24-25-417</inkml:trace>
  <inkml:trace contextRef="#ctx0" brushRef="#br0" timeOffset="150792.9162">962 4094 512,'-25'50'4901,"1"-1"-3780,24 25-320,0 0-160,0 24-161,0 1-320,0-25-128,24 0-32,26-25-192,-1 1-961,0-1-1025,1-49-1153</inkml:trace>
  <inkml:trace contextRef="#ctx0" brushRef="#br0" timeOffset="151043.3599">888 4070 4164,'-25'49'1121,"25"0"-320,0 25 32,0 0-225,0 25-320,0-25-159,25-25-97,24 25 0,1-49-64,-1 24-449,0-49-896,1 0-801,-1 0-993</inkml:trace>
  <inkml:trace contextRef="#ctx0" brushRef="#br0" timeOffset="151225.4503">765 4119 3331,'-25'74'2531,"25"25"-1859,0-25-127,0-1-33,0 26-159,50-25-161,-1-25-128,49 1-160,-24-26-961,-24 1-961,24-25-833</inkml:trace>
  <inkml:trace contextRef="#ctx0" brushRef="#br0" timeOffset="151465.2674">888 4045 4164,'-25'49'2306,"25"25"-1986,0 25 65,0 0-161,0-1-96,0-24-64,50 25-64,-1-50 32,-24 0-192,24 1-673,0-26-896,1 1-706</inkml:trace>
  <inkml:trace contextRef="#ctx0" brushRef="#br0" timeOffset="151702.9717">888 4020 3619,'-49'50'3107,"24"24"-2562,25 0 352,0 24-225,0-24-479,0 25-161,0-1 0,25-24-32,24-24-225,25-1-1152,0-24-929,-25-1-1346</inkml:trace>
  <inkml:trace contextRef="#ctx0" brushRef="#br0" timeOffset="152031.0386">913 3897 3235,'-25'25'3523,"0"49"-3138,25-25-129,0 50 481,0-1-33,0 1-479,0-1-161,0-24 0,25 0-32,24 0-32,1-24 0,-1-1-673,25-24-480,-25-1-801,-24-24-608</inkml:trace>
  <inkml:trace contextRef="#ctx0" brushRef="#br0" timeOffset="152277.4359">863 4070 3555,'-49'74'1858,"49"0"-1057,0 24-32,0-24-161,0 25 33,0-1-225,0-24-256,74 0-128,-25-24-32,25-26-512,0 1-769,0-25-545,0 0-1441</inkml:trace>
  <inkml:trace contextRef="#ctx0" brushRef="#br0" timeOffset="152534.9098">839 4020 5733,'-25'74'1121,"25"25"-256,0 0-128,0 24-96,0-25-161,25-24-192,-1 0-224,50 0-64,-24-24-32,24-1-608,0-24-706,0-1-415,0-24-770,-25 0-1088</inkml:trace>
  <inkml:trace contextRef="#ctx0" brushRef="#br0" timeOffset="152783.7526">888 4020 1537,'0'74'3332,"-25"25"-2596,25 0 321,0-1-320,0 25-32,0-24-225,25 0-384,24-25-64,25-25-96,0 0-833,-24-24-1057,-1 0-800</inkml:trace>
  <inkml:trace contextRef="#ctx0" brushRef="#br0" timeOffset="153103.2963">987 4045 6214,'-25'74'576,"25"25"-255,0-1 159,0 1-288,25-1-31,-1-24-97,50 0-32,-24-24-64,-1-26-129,25 26-896,-25-50-736,1 24-1090</inkml:trace>
  <inkml:trace contextRef="#ctx0" brushRef="#br0" timeOffset="153372.541">790 4316 4805,'0'99'1089,"0"24"-769,0-24 320,49-25-287,25 0-257,0-25-256,0-24-1666,0-1-1697</inkml:trace>
  <inkml:trace contextRef="#ctx0" brushRef="#br0" timeOffset="155117.7732">3231 2812 1569,'0'25'1858,"0"-1"-1345,0 26-1,0-1-159,0 25-321,0-25-225,0 0-800,0 1-672</inkml:trace>
  <inkml:trace contextRef="#ctx0" brushRef="#br0" timeOffset="155391.6624">3132 2911 6694,'0'0'1858,"0"0"-1185,0 0-545,0 49 160,0 0-192,0 25-64,25 0-64,-25 0-480,25 25-257,-25-25-384,0 0-256,24 0-481,-24-50-577</inkml:trace>
  <inkml:trace contextRef="#ctx0" brushRef="#br0" timeOffset="155676.1596">3157 2886 5797,'0'25'2435,"0"24"-2083,0 25-32,49 0 65,-24 0-161,24 24-192,-24 1 0,-25-25-64,25 25-96,-25-25-513,0 0-159,0 0-129,0-25-449,0-24-287,0-1-65</inkml:trace>
  <inkml:trace contextRef="#ctx0" brushRef="#br0" timeOffset="155940.6605">3231 3256 6342,'-25'24'1602,"1"50"-545,-1-24 64,25 48-417,0 1-255,0 0-353,0-25-32,0 24 32,49-48-96,-24 24-96,49-50-449,-49 26-448,24-50-512,0 24-225,0-24-224,1 0-1249</inkml:trace>
  <inkml:trace contextRef="#ctx0" brushRef="#br0" timeOffset="156193.6026">3206 3576 6790,'0'74'1666,"0"0"-1218,0 0 417,0 0-448,0 0-257,25 0-96,24-24-32,1-26-64,-26 26-481,25-26-704,-24-24-769,24 0-544,1 0-1282</inkml:trace>
  <inkml:trace contextRef="#ctx0" brushRef="#br0" timeOffset="156440.091">3256 3749 6758,'-25'74'1378,"0"0"-898,25 0 129,0 25-289,0-50-192,25 25-96,0-25-64,24-24-320,0 0-961,0-1-673,1-24-288,24 0-545</inkml:trace>
  <inkml:trace contextRef="#ctx0" brushRef="#br0" timeOffset="156704.9143">3403 3749 5381,'-24'49'1762,"-1"1"-545,1 24 0,24 0-576,0 24-385,0-24-96,0 0-96,0-24-64,24-1 32,1-24-96,24-1-705,0-24-576,1 0-417,24 0-384,-50-24-512</inkml:trace>
  <inkml:trace contextRef="#ctx0" brushRef="#br0" timeOffset="156904.9511">3354 4094 4260,'-24'50'1762,"-1"24"-321,25-25-32,0 25-480,0 0-512,0-25-257,0-24-160,0 24 32,25-49-705,24 25-1249,0-25-416,0 0-128</inkml:trace>
  <inkml:trace contextRef="#ctx0" brushRef="#br0" timeOffset="157149.0776">3305 4316 5477,'0'50'1474,"-25"23"-898,25-23 129,0-1-257,0 0-288,0-24-128,25 0-96,24-1-704,-24-24-610,24 0-255,0 0-866,1-24 1</inkml:trace>
  <inkml:trace contextRef="#ctx0" brushRef="#br0" timeOffset="157392.679">3305 4390 4228,'-49'25'2562,"24"49"-1601,25-25 0,0 0-32,0 1-448,0-1-353,0-24-64,25-1-160,-1-24-577,26 0-704,-26 0-353,25 0 65,1 0-546,-26-49-191</inkml:trace>
  <inkml:trace contextRef="#ctx0" brushRef="#br0" timeOffset="157657.9031">3132 4464 4100,'-49'49'1633,"24"25"-191,25-24-161,0-1-448,0 25-353,0-49-288,25 24-192,24-24-32,1-25-832,24 0-706,-25 0-320,0 0-1441</inkml:trace>
  <inkml:trace contextRef="#ctx0" brushRef="#br0" timeOffset="157948.3705">3058 4661 3427,'-24'50'3107,"-1"-1"-2466,25 0-129,0 1-191,49-26-289,1 1-64,24 0-769,-25-25-737,0 0-95,1 0-449</inkml:trace>
  <inkml:trace contextRef="#ctx0" brushRef="#br0" timeOffset="157949.3705">3108 4760 5477,'-25'49'1377,"25"1"-1120,0-1 319,0-24-416,25-1-96,24 1-192,-24-25-768,24 0-802,0 0-736,-24-25-321</inkml:trace>
  <inkml:trace contextRef="#ctx0" brushRef="#br0" timeOffset="158195.3626">3108 4760 2338,'-198'123'2338,"198"-73"-1729,0-26-161,25 1-319,24 0-258,1-25-896,24 0-1057,-25 0-544</inkml:trace>
  <inkml:trace contextRef="#ctx0" brushRef="#br0" timeOffset="158468.5003">3108 4760 3876,'-99'123'1793,"99"-73"-1344,0-26-225,0-24-128,49 25-448,1-25-833,-1 0-545,0 0-320</inkml:trace>
  <inkml:trace contextRef="#ctx0" brushRef="#br0" timeOffset="158716.2055">3132 4711 4356,'-24'49'1441,"24"0"-704,0 1-128,0-1-33,0-24-351,0-1-225,24-24-33,26 0-831,-1 0-1090,-24 0-865</inkml:trace>
  <inkml:trace contextRef="#ctx0" brushRef="#br0" timeOffset="159033.9571">3182 4612 3651,'-25'25'2243,"25"-1"-1154,0 26-128,0-1-129,0 0-319,0 1-129,0-26-256,49 26-128,-24-50-32,24 24-929,1-24-704,-26 0-417,25 0-833</inkml:trace>
  <inkml:trace contextRef="#ctx0" brushRef="#br0" timeOffset="159034.9571">3280 4587 1153,'-24'25'4677,"24"24"-3108,0 1-608,0-1-96,0-24-513,0 24-288,24-24-32,1-25-192,24 24-961,-24-24-769,24 0-736,-24 0-481</inkml:trace>
  <inkml:trace contextRef="#ctx0" brushRef="#br0" timeOffset="159217.108">3305 4489 1634,'0'49'4163,"0"0"-3041,0 1-642,0-1 32,0-24-415,0 24-65,49-24-32,0-1-897,1-24-1153,-1 0-705</inkml:trace>
  <inkml:trace contextRef="#ctx0" brushRef="#br0" timeOffset="159389.9101">3305 4612 3940,'0'49'1377,"0"1"-608,0-1-225,0-24-384,25-1-224,-1 1-1473,1-25-865,24 0-385</inkml:trace>
  <inkml:trace contextRef="#ctx0" brushRef="#br0" timeOffset="159667.4031">3379 4439 4708,'0'50'833,"0"24"-512,0-25-65,0-24-224,0-1-705,24 1-1761</inkml:trace>
  <inkml:trace contextRef="#ctx0" brushRef="#br0" timeOffset="159833.3969">3379 4020 2530,'0'50'2178,"0"48"-1665,0-24-289,0 0 0,0 0-96,24 0-128,1-25-480,-25 1-1506,0-26-897</inkml:trace>
  <inkml:trace contextRef="#ctx0" brushRef="#br0" timeOffset="160098.4627">3256 3650 1409,'0'50'4036,"0"24"-3619,0 24 415,0 1-191,0-25-449,24 25-128,1-50-256,-25 0-1249,25 1-1891</inkml:trace>
  <inkml:trace contextRef="#ctx0" brushRef="#br0" timeOffset="160367.1822">3157 3428 801,'0'25'5093,"0"0"-4613,0 49-96,0 0 257,0 24 352,25-24-609,-1 25-256,1 0-31,0-25-97,24-25-33,-24 0-575,24 1-994,-25-50-1280,26 24-994</inkml:trace>
  <inkml:trace contextRef="#ctx0" brushRef="#br0" timeOffset="160621.4651">3330 3527 3011,'0'49'2466,"0"50"-1409,-25-25 256,25 25-704,0-1-417,0-24 0,0 0-128,0 0 0,25-49-224,-1 0-865,25-1-832,1-24-578,-1 0-1056</inkml:trace>
  <inkml:trace contextRef="#ctx0" brushRef="#br0" timeOffset="165846.4509">198 8139 1185,'0'0'3523,"0"0"-1889,0 0-769,0 0-32,0 0 31,0 0 257,0 0-192,0 0-224,0 0-96,0 0-33,0 0 33,0 0-321,0 0 32,0 0 1,0 0 127,0-25-32,0 25-255,0-25-65,0 1 0,0-1-96,0 0 32,0 1-32,0-1 0,0 25 0,0-25 32,0 1-32,0 24 0,0 0-32,0-25 32,0 25 32,0 0 0,0 0-32,0-25 0,0 25 0,0 0 32,0-24-32,0 24 32,0 0-32,0-25-32,0 25 64,0 0-64,0 0 32,0-25 32,0 25-64,0 0 32,0 0 32,0 0-32,0 0 0,0 0 0,0 0 0,0 0 32,0 0-128,0 0-96,0 0-65,0-24-31,0 24 128,-25 0 32,25-25 128,-25 25 0,25-25 0,0 25-32,-24-24 32,24 24 0,0 0 0,0 0-128,0-25-833,0 25-224,0 0-64,-25-25-865,25 25-449,0 0-127,0 0 576,0 0 1281,0 0 769,0 0 160,0 0 384,0 0 481,0 0 320,0 0-160,0-24-128,0 24-384,0 0-129,0 0-63,-25 0-1,25-25 1,0 25-97,0 0 32,0 0 1,0 0-97,0 0 0,0-25-64,0 25 32,0 0 33,0 0 31,0-24 0,0 24-128,0 0-32,-24 0-128,24-25 33,0 25-33,0 0-33,0 0 33,0 0-32,0 0 64,0-25-32,0 25 0,0 0-32,0 0 32,0 0 0,0-24 0,0 24 0,0 0 0,0 0 0,0 0 0,0 0 0,0-25 0,0 25-32,0 0 32,0 0 32,0 0-32,0 0-32,0 0 64,0-25 0,0 25-32,0 0 0,0 0 33,0-24-33,0 24-33,0 0 33,0 0 0,0 0 0,0 0 0,0 0 0,0 0 0,0 0 0,0 0 0,0 0-64,0 0 96,0 0-32,0 0 0,0 0 0,0 0 0,0 0 0,0 0 0,0 0-32,0 0 32,0 0 0,24 0 0,-24 0 0,0 0-64,0 0 32,0 0-32,25-25-224,-25 25-385,0 0-672,0 0 128,0 0-96,0 0-1698,25 0 160</inkml:trace>
  <inkml:trace contextRef="#ctx0" brushRef="#br0" timeOffset="168525.2707">124 7349 1249,'0'0'4036,"0"0"-2595,0 0-1056,0 0-289,0 0 32,0 0-128,0 0 192,0 0 0,0 0 0,0 0 33,0 0-1,0-24 32,24 24 129,-24 0-129,0 0 32,0 0 64,25-25-31,-25 25-193,25 0-64,-25 0 0,0-25-32,0 25-32,0 0 64,24 0-64,-24-24 0,0 24 0,0 0 0,0 0 0,0 0 32,0 0 0,0 0-64,25-25 64,-25 25-64,0 0 64,25 0-64,-25-25 64,0 25-32,0 0 0,0 0 32,0-24 0,24 24-32,-24 0 0,0 0 0,0 0 32,0-25 32,0 25 0,25 0 0,-25 0-32,0 0-32,0-25 64,0 25-64,25 0 0,-25 0 0,0 0 0,0 0 0,0-24-64,0 24 128,0 0-64,24 0 0,-24 0 0,0 0 0,25-25 32,-25 25-64,0 0 64,0 0-32,0 0 0,25-25 0,-25 25-32,0 0 64,0 0-64,24 0 32,-24 0 32,0 0-32,0 0 0,25 0 0,-25-24 0,0 24 0,0 0 0,25 0 0,-25 0 0,0 0 0,24-25 0,-24 25 0,0 0 0,0 0-96,0 0 96,0 0-32,0 0 32,0 0 0,0 0 0,0 0 96,0 0-96,0 0-64,0 0 128,0 0-64,25 0 0,-25 0 32,0 0-32,0 0 32,0 0 1,25 0 31,-25 0-32,0 0 64,0 0-32,0 0 0,0 0 32,0 0 0,24 0-96,-24 0 0,0 0 0,25 0 32,0 0 0,-25 0 64,24 0-32,-24 0-32,25 0 32,0 0 0,-25 0 32,0 0-128,24 0 129,-24 0-97,25 0 0,-25 0 0,25 0-33,-25 0 66,24 0-33,-24 0 0,25 0 0,-1 0 32,-24 0-32,0 0 0,25 0 64,0 0-128,-1 0 160,-24 0-96,25 0 32,-25 0 0,25 0-64,-25 0 32,24 0 64,-24 0-64,25 0-32,-25 0-32,25 0 128,-1 0-32,-24 0-32,0 0 64,0 0-96,25 0 64,-25 0-32,25 0 64,-25 0-128,0 0 64,24 25-64,-24-25 64,0 0 32,25 0 64,-25 0-64,0 0-64,0 24 64,25-24 0,-1 25-32,-24-25 0,0 0 0,25 25 0,-25-25 32,25 0 32,-25 0-64,0 24 0,24-24 0,-24 0 0,0 0 0,25 25 32,-25-25-32,0 0-32,0 25 128,0-25-64,25 0-32,-25 0 32,0 24-32,0-24 0,0 0 32,24 0 0,-24 0 32,0 25 0,0-25 0,0 0-32,0 0 32,0 0-31,25 25-66,-25-25 66,0 0 63,0 0-64,0 0-32,0 24 32,0-24 0,0 0-32,0 0 0,0 25 0,0-25 0,25 0 32,-25 0-32,0 0 32,0 25 0,0-25 0,24 0-32,-24 0 0,0 0 0,0 0 0,0 24 64,0-24-64,0 0 0,0 25 0,0-25 32,25 0-64,-25 25 64,0-25-32,0 24 0,0-24 0,0 0 32,0 0 32,25 25-64,-25-25 0,0 0 32,0 25 0,0-25 0,0 24 96,0-24-64,0 0 0,0 25-96,0-25 449,0 25-321,0-25-64,24 24 0,-24-24 0,0 0 0,0 0-32,0 25 0,0-25 32,0 0-32,0 25 0,0-25 0,0 24 0,0-24 64,0 25-64,0-25 32,0 0-32,0 25-32,0-25 64,0 0 0,0 24-32,0-24 0,0 0-32,0 0 64,0 25-64,0-25 64,0 0-32,0 25 0,0-25 0,0 0 32,0 0-32,0 24-32,0-24 32,0 0 0,0 25 32,0-25-64,0 25-128,0-25 320,0 24-160,0-24 32,0 0-64,0 25 64,0-25-64,0 25 32,0-25 0,0 0 0,0 24 32,0-24-32,0 0 0,0 25-32,0-25 64,0 0-32,0 25 0,0-25 32,0 24-32,0-24 0,0 0 0,0 25 0,0-25 0,0 0 32,-24 25 0,24-25 0,0 0 128,0 0-128,-25 0-64,25 24 32,0-24 32,0 0 0,0 0-32,0 0 0,-25 25 0,25-25 0,0 25 0,0-25 0,0 0 0,-24 24 0,24-24 0,0 0-64,-25 25-448,0-25-321,25 24-1185,-24-24-608,-26 25-1666</inkml:trace>
  <inkml:trace contextRef="#ctx0" brushRef="#br0" timeOffset="169079.5165">222 7892 1537,'0'0'2851,"0"0"-1794,0 0-640,0 0-257,0 25 160,25 24 32,-25-24-256,25 24-32,-25 0-64,24-24-384,-24 24-641,25-24-1153,-25-1-737</inkml:trace>
  <inkml:trace contextRef="#ctx0" brushRef="#br0" timeOffset="169439.8916">247 7818 2659,'0'0'1921,"0"0"-1376,0 25-225,0-1 257,0 1 31,0 0-127,0 24-97,0-24-32,25 24 129,-25-24-353,24 24 64,-24-24-128,50-1 0,-26 1 0,26 24-64,-26-24 32,26-25-32,-50 24 0,24 1 0,1-25-32,0 0 32,-25 25-192,24-25-256,-24 0-33,25 0-287,0 24-225,24-24-64,-24 0-449,-1 0-480</inkml:trace>
  <inkml:trace contextRef="#ctx0" brushRef="#br0" timeOffset="169693.6043">592 8336 769,'-49'-25'128,"-25"0"-833,25 1 513,-1-26 192</inkml:trace>
  <inkml:trace contextRef="#ctx0" brushRef="#br0" timeOffset="169936.5825">518 8262 1505,'50'74'225,"24"-25"-161,-25-24-192,0-1-897</inkml:trace>
  <inkml:trace contextRef="#ctx0" brushRef="#br0" timeOffset="170224.0997">444 8360 384,'0'50'449,"0"-1"-225,-24 0 64,24 1-256,0-26-256,0 1-769</inkml:trace>
  <inkml:trace contextRef="#ctx0" brushRef="#br0" timeOffset="170460.2069">494 8286 4805,'0'25'1441,"0"0"-1217,0 49-64,-25 0 97,0 0-65,1 0-160,-1 24-32,25-24 0,-25-24 64,25 24 32,0-50 160,0-24-192,0 25-192,0-25-1089,0 0-1057,0-25-929</inkml:trace>
  <inkml:trace contextRef="#ctx0" brushRef="#br0" timeOffset="170734.4427">518 8237 3812,'0'25'2338,"-24"-1"-2146,-26 26-160,26-1 320,-1 50 97,0-25-161,1 24-64,24 1 257,0 0 63,0-1-191,0 1-129,0-25-160,0-25 32,0 1-96,0-1-320,24-24-833,-24-25-1026,25 0-735</inkml:trace>
  <inkml:trace contextRef="#ctx0" brushRef="#br0" timeOffset="171576.0682">1455 8114 705,'0'0'2050,"0"0"-1346,0 0-319,0 0 31,0 0-256,0 25 193,-24-1-225,24 1 32,-25-1 64,0 1 32,-24 0-64,24-1 1,-24-24 223,24 25-224,25-25-192,-24 0-192,24 0-256,0 0-161,0 0-512,0 0-417,0 0 546,0 0 895,24-25-319,26 1-577</inkml:trace>
  <inkml:trace contextRef="#ctx0" brushRef="#br0" timeOffset="171765.1453">1455 8114 128,'-172'148'513,"98"-124"-1,49 1 129,-24 0 352,24-25-129,25 24-287,0-24-353,0 0-160,0 0-352,0 0-1346,0 0 642,0 0 351,0 0-320</inkml:trace>
  <inkml:trace contextRef="#ctx0" brushRef="#br0" timeOffset="172228.0784">1332 8286 5285,'0'25'1602,"25"24"-1186,-1 1-320,1 24 32,0 0-32,24 0-96,0 0 64,-24-25-64,0 25 0,-1-25-288,1-24-128,0 24-449,-25-49-256,0 0-1025,0 0-321</inkml:trace>
  <inkml:trace contextRef="#ctx0" brushRef="#br0" timeOffset="172704.2796">1406 8311 3267,'0'0'3620,"0"0"-2115,0 49-800,25 1-385,-1 24-160,26 0-64,-26 0-64,26 0 0,-26 24-32,-24-24 0,25-24 64,-25 24-64,0-50 64,25 1-64,-25 0 32,0-25-64,0 0-865,0-25-768,0 0 95,0-24 129,0-25 160,-25 0 608,0 25 545,25-25 512,0 24 770,0 26-226,0 24-383,0 0-161,0 0 449,0 49 32,0 0-353,0 25-223,0 0-161,0-24 0,25 24-32,-25-25 256,0 0-95,0-24-129,25 0-96,-25-25-64,0 0-833,0 0-1121,0 0 160,0-25-480,0 0 128</inkml:trace>
  <inkml:trace contextRef="#ctx0" brushRef="#br0" timeOffset="172928.1369">1628 8656 2370,'-25'0'1890,"25"0"-1442,0 25-480,0 24-224,0 25-993,0-24-1217</inkml:trace>
  <inkml:trace contextRef="#ctx0" brushRef="#br0" timeOffset="173803.201">937 6067 2274,'0'0'2082,"0"0"-1569,0 0-97,0 0-288,0 0-64,0 0 64,0 0-32,0 0-96,0 0 161,0 0 511,0 0 193,0 0-32,0 0-225,0 0-447,-24 0-578,-1 0-320,0 0 33,1 0-609,-1 0-289,25 0-992</inkml:trace>
  <inkml:trace contextRef="#ctx0" brushRef="#br0" timeOffset="174753.3754">937 6067 1345,'25'-123'385,"-25"123"-449,0 0 128,0-25 192,-25 25 0,-24 0-64,24 0 33,-48 0 63,23 0-224,1 0-64,-25 25 32,49-25 0,1 0 64,-1 0-96,25 0 0,0 0-128,0 0-673,0 0 225,0 0 544,25 0 32,24 0-32,0 0-321,-24 0 257,24 0 96,-24 0 32,24 0 0,-24 0-32,-25 0-32,24 0-32,-24 0-256,0 0 96,0-25 288,0 25 0,0 0-32,-24-25-257,-25 25-63,-25-24 384,24 24 0,1-25-96,24 25 129,1 0 127,24 0 256,0 0 289,0 0-353,0 0-351,0 0 415,0 0 897,0 0-320,49 25-416,0-1-225,1 26-191,24-26-129,-25 26-96,-25-26-32,50 1-673,-49 0-544,0-1 64,-1-24-192,-24 0 192,0 0 544,0 0 129,-24 0-97,-26 0 577,-24 0 192,25-24 609,25-1-192,-26-24 127,26 24 545,-1 0 161,0 1-481,25-1-225,0 25-223,0 0-97,0 0-159,0 0-97,0 0 64,25 0 224,0 0-159,24 25-65,0-1-96,0 1-224,-24 0-641,24-1-768,1 1 127,-50-25 353,24 25-96,-24-25 353,0 0 640,0 0 224,-49 0-64,0-25-64,-25 0 320,25 1-128,-1-26-192,1 26-256,0-26 128,24 26 160,0-1-161,25 0 65,0 1 64,0-1 128,0 25-160,0-25 64,0 1-32,0 24-352,0 0-897</inkml:trace>
  <inkml:trace contextRef="#ctx0" brushRef="#br0" timeOffset="175689.9743">814 5697 512,'0'0'449,"0"0"159,0 0 417,0 0-256,0 0-577,0 25-480,0-1-417,0 1 385,0 0 256,0-25 32,0 24 0,0-24-64,0 0 32,0 0-96,0 0 32,0 0 128,0 0 256,0 0-128,0-24 224,0-1 129,0 25 255,0-25-63,0 1-289,-24-1-191,24 25-65,0 0-64,0-25 0,0 25 96,0 0-160,0 0-256,0 0 288,24 25 288,1-25-256,24 25-32,0-25-32,1 0 0,-26 24 128,1-24 97,0 0-97,-25 0-32,0 0 384,0 0 801,-74 0-640,24 0-64,-24 0-417,1 0 288,-1 0-224,24-24-160,-24 24 0,25-25 65,0 25-1,-1 0 64,26 0 0,-1 0 128,25 0-159,0 0-129,0 0-97,0 0-159,25 0 96,24 0 128,25 0 0,-25 25-32,25-25 32,-24 0-32,-1 24-160,0-24-64,-24 0 63,-25 0 97,0 0 96,0 0 257,0 0 191,-25 0-256,1 0-64,-50 0-64,49 0 129,-24-24-33,-1 24-96,1-25 32,-25 25-128,25-25 32,24 25 32,0 0 0,1 0 32,24 0-128,0 0 0,0 0-64,0 0-96,-25 25 192,25 0 64,0-1-32,0 26-97,0 24-351,-25-25-161,1 25 129,24-25-353,-25 1-672,25-26-577,-25 26-1762</inkml:trace>
  <inkml:trace contextRef="#ctx0" brushRef="#br0" timeOffset="175936.7634">0 5845 5285,'0'0'2530,"0"25"-1985,0 24-545,0 0-96,0 1-1281,0 24-1282</inkml:trace>
  <inkml:trace contextRef="#ctx0" brushRef="#br0" timeOffset="399871.2392">26485 12232 2466,'0'0'1922,"0"0"-993,0 0 96,0 0-288,0 0 95,0 0-191,0 0-289,0 0-31,0 0 31,0 0-128,0 0-32,0 0-63,0 0-1,0 0-64,0 0 0,0 0 160,0 0-96,0 0 32,0 25-96,0-25 32,0 24-31,0-24 31,0 25-32,0-25-64,-24 0-64,24 25-65,-25-25 97,25 24 32,-25-24 0,25 0-32,-24 25 32,-1-25 32,0 0-32,-24 25 0,24-25 0,25 24-32,-24-24-32,24 25 128,-25-25-128,1 0 128,24 25-128,-25-25 128,25 24-64,-25-24 0,1 25 0,24-25 0,-25 0 0,25 25 0,0-25 0,-25 0 0,1 0 0,24 0 0,-25 0 0,25 0 0,0 24 0,0-24 0,0 0 0,0 0 0,-25 0 0,25 0-96,0 25-96,0-25 64,-24 25-224,24-25 288,0 0 64,0 24 0,0-24-32,0 0 64,-25 0-32,25 25 0,0-25 0,0 0 0,0 0 32,0 0-32,0 0 0,0 0 0,0 0 0,0 0 0,0 0 128,0 0-64,0 0 0,0 0-32,-25 0 32,25 25-64,0-25 0,0 0 0,0 0 32,0 0-32,0 0 0,0 0 0,0 0 0,0 0 0,0 0 0,0 0 0,0 0-32,0 0 64,0 0-32,0 0-32,0 0 64,0 24-32,0-24 32,0 0-32,0 0 0,-24 0 32,24 0 0,0 0 0,0 0-32,0 0 64,0 0-64,0 0 32,0 0-32,0 0 0,0 0 0,0 0 0,0 0 0,0 0 32,0 0-32,0 0 0,0 0 0,0 0 32,0 0-32,0 0 0,0 0 0,0 25 0,0-25 0,0 0-32,0 0 32,0 0 0,0 0 32,0 0-32,0 0 0,0 0 0,0 0 0,0 0-32,0 0 64,0 0-64,0 25 32,0-25 0,0 0 32,0 0-32,-25 0 0,25 0 0,0 0 0,0 0 0,0 0 0,0 0 0,0 0-32,0 0 32,0 0 0,0 0 0,0 0 0,0 24 0,0-24 0,0 0 0,0 0 0,0 0 0,0 0 0,0 0 0,0 0 0,0 0 0,0 0-32,0 0 64,0 0-32,0 0 0,0 0 0,0 0 0,0 25 0,0-25 32,0 0-64,0 0 32,0 0 0,0 0 0,0 0 0,0 0 0,0 0 0,0 0 0,0 0 0,0 0 0,0 0 32,-25 0-64,25 0 64,0 0-64,0 0 32,0 0 0,0 25 0,0-25 0,0 0 32,0 0-64,0 0 32,0 0 32,0 0-64,0 0 32,0 24 0,0-24 0,0 0 0,0 0 0,0 0 0,0 0 0,0 0 0,0 0-32,0 0 64,0 25-32,0-25 0,0 0-32,0 0-64,0 0 96,0 0 0,0 25-32,0-25 64,0 0-64,0 0 64,0 0 32,0 24-128,0-24 128,0 0-64,0 0 0,0 0 0,0 0 0,0 25 0,0-25 0,0 0 0,0 0 0,0 0 0,0 25 0,0-25 0,0 0 0,0 0-64,0 0 128,0 24-64,0-24 0,0 0 32,0 0-32,0 0-32,0 0 32,0 25 0,0-25 0,0 0 0,0 0 0,0 0 0,0 25 0,0-25 0,0 0-64,0 0 64,0 0-32,0 0 32,0 24-32,0-24-64,0 0 32,0 0 64,0 25 0,0-25-32,0 0 32,0 0 0,0 25 32,0-25-32,-24 0 0,24 24 64,0-24-160,0 0 96,-25 25 32,25-25-96,0 0 64,-25 0-64,25 0 0,-24 25-321,24-25-191,0 0 31,-25 24-448,25-24-896,-25 25-1186</inkml:trace>
  <inkml:trace contextRef="#ctx0" brushRef="#br0" timeOffset="401672.5124">25795 13095 1057,'0'0'3107,"0"0"-1826,0 0-480,0 0-353,0 25-352,0-25 1,0 0-65,0 0 0,0 0 0,0 25-32,-25-25 96,25 24-64,0-24 32,0 0 288,0 0 97,0 0-65,0 25-96,0-25-224,0 0-64,-24 0 0,24 0 0,0 25 64,0-25-64,0 0 0,0 0 32,0 0-32,0 24 0,0-24 0,0 0 0,0 0 0,0 0 0,0 25-32,0-25 64,0 0-64,0 24 64,0-24-32,0 0 0,0 0 0,0 0 0,0 0 32,0 25-32,0-25 32,0 0-32,0 0-32,0 0 64,0 25-64,0-25 64,0 0-32,0 0 0,0 0 32,0 24 65,0-24-65,0 0 32,24 25-64,-24-25 32,0 0-32,0 0 0,0 25 64,0-25-32,25 0-32,-25 24 32,0-24-32,0 0 96,0 0 64,25 25-32,-25-25-64,0 0 96,0 25 65,0-25-97,24 0-128,-24 0 32,0 24 64,0-24-96,0 0 32,0 25-32,25-25 32,-25 0-32,0 25 32,0-25-32,0 0 0,0 0 0,25 24 32,-25-24-64,0 0 32,24 25 32,-24-25-32,0 0 32,0 25-32,0-25 0,0 0 0,25 24 64,-25-24-64,0 25 0,0-25 0,0 25 32,0-25-32,25 24 0,-25 1 0,0-25-32,0 49 64,0-24 224,0 0 33,0-25-161,0 24-32,0-24 32,0 25-96,0 0 0,0-1-32,0 1 64,0 0-32,0-25-32,24 24 32,-24-24 32,0 0-64,0 25 32,0-25-64,0 25 32,0-25 0,25 24 32,-25 1-32,0 0 64,0-1-32,0-24-32,0 0 32,0 25-32,0-25 0,0 0 0,0 25 0,0-25 0,0 0 0,0 24 0,0-24 32,0 0-64,0 25 64,0 0-32,0 24 0,0-24 64,0-25 0,0 24 33,0 1-65,-25 0-32,25-1 96,-24 1-64,24 0 96,0-25 96,0 0-192,-25 24-32,25-24 64,0 0-64,0 0 0,0 25 0,0-25-160,0 0 128,0 24 32,0-24 32,-25 25-32,1 24 0,-1-24-160,0 24 256,25-24-32,-24 0 32,-1-1-128,0 1-64,1 0 192,24-25 64,-25 0-128,25 24-64,0-24-128,0 0 160,0 25-64,0-25-160,0 0-129,0 25 129,0-1 160,-25 1 64,1 24-64,-1-24-320,0 24 512,25-49-224,0 25 128,-24 0-801,-1 24-1986,0 0-1312,1-24 287</inkml:trace>
  <inkml:trace contextRef="#ctx0" brushRef="#br0" timeOffset="405851.1882">25844 14673 96,'0'0'2050,"0"0"-1441,0 0-545,0 25-32,0-25 160,0 0 320,0 25 33,0-25-129,0 24 65,0 1 191,0-25-127,0 25-1,0-1-127,0 1-129,0 0-128,0-1 64,0 1-31,0 0-97,0-1 96,0 1-160,0 0 160,0-1 64,0 1 33,0 0-65,0-1 32,0 1-96,0-25-96,0 25-64,0-1 0,0 1 96,0-25-96,0 25 32,0-25 32,25 24 65,-25 1-65,25-25 0,-25 25 32,0-1-32,24 1 0,1-25-64,-25 25 0,25-25 0,-25 0 96,24 24-96,-24-24 0,25 25 32,-25-25 0,25 25-32,-1-25 32,-24 24-32,25 1 0,-25-25 0,25 25 0,-25-25 0,0 24 0,24-24 0,1 0 0,-25 25 0,25-25 0,-25 0 0,49 25 0,-49-1 0,24-24 0,-24 0 0,25 25 0,0-25 0,-25 0 32,0 0-64,24 25 32,-24-25-32,0 0 64,25 24-64,-25-24 32,0 0 0,25 0 32,-25 25-64,0-25 64,0 0-64,24 25 64,-24-25-64,25 0 64,-25 24-32,0-24 0,25 25-32,-25-25 64,24 0-32,-24 24 0,0-24 0,25 25 0,-25-25 0,25 0 0,-25 25 0,0-25 0,0 0 0,0 24 0,24-24 0,-24 0 0,0 25 0,25-25 0,-25 25 0,0-25 0,25 0 0,-25 24 0,0-24 32,24 25-32,-24-25 0,0 25 0,0-25 0,25 0 0,-25 24 0,0-24 0,25 0 0,-25 25 0,0-25 32,24 0 32,-24 25-64,0-25 64,0 24 32,0-24 0,0 0-64,25 25-32,-25-25 33,0 25-1,0-25 0,0 24-32,0-24 0,0 25 32,0-25-32,25 0 96,-25 25-64,0-25 64,24 24-96,-24-24 0,25 25 0,0-25 0,-25 25 64,0-1-32,24-24-64,-24 25 96,0-25-64,0 25 0,0-25 64,0 24-64,25-24 32,-25 25-32,0 0 0,0-25 32,25 24-32,-25 1 0,0 0 64,0-25-64,24 24 0,-24 1 64,0 0-64,0-25 32,0 24-32,0-24 32,0 25-32,0 0 32,0-25-32,0 24 32,0 1-64,0 0 64,0-1-32,0 26 0,0-26 0,0 1 385,0 0-353,0-25 0,0 24 0,0-24 0,0 25-32,0-25 64,0 25-128,0-25 128,0 49-64,-24 0 0,24-24-192,0 24 192,0-24-32,0 24 0,-50 25-929,26 0-833,-1-25-256,0 25-1633,1-24 95</inkml:trace>
  <inkml:trace contextRef="#ctx0" brushRef="#br0" timeOffset="408258.2037">26165 12454 1794,'0'0'1954,"0"0"-1474,25-25-192,-25 25 417,24 0-129,1 0-31,-25-24 0,24 24-33,-24 0 257,25-25-449,0 25-32,-25 0-160,24-25-31,1 25-65,-25-24 0,25 24 0,-1-25-32,1 25-32,0-25 64,-1 1-32,1 24 0,0-25 0,-1 25-32,1-25 0,0 25 32,-1 0 0,1 0-32,0-24-65,-1 24 33,1 0 32,0 0-192,-25-25-160,24 25 31,-24 0-223,50 0-257,-26 0-128,1 0 192,-25 0 1,25 0-578,-1 0 482,-24 0 319,0 0-192</inkml:trace>
  <inkml:trace contextRef="#ctx0" brushRef="#br0" timeOffset="408642.7227">26387 12306 1249,'24'0'705,"1"0"-449,0-25 193,24 25 127,0-24-31,1-1-385,24 0-128,0 25-32,0 0-32,-25 0-257,0 0-415,25 0 351,-49 0 1,24 0-256,-24 25 640,-25-25-385,25 25-800</inkml:trace>
  <inkml:trace contextRef="#ctx0" brushRef="#br0" timeOffset="409126.7677">26584 12331 1153,'49'0'769,"1"0"-641,-1 0 160,0 0 0,25 0-63,-24 0-65,-1 0 0,0 0-160,-24 0-96,0 24-320,-1-24-577,-24 0-289</inkml:trace>
  <inkml:trace contextRef="#ctx0" brushRef="#br0" timeOffset="409455.7687">26288 12380 2018,'0'0'769,"0"0"-705,0 0-128,0 0 480,0 0-160,49 0 225,-24 0-193,49 0-32,-25 0 97,1 0-129,24 0-96,0 0 0,-25 0-64,25 0-32,0 0 0,-25 0-32,25 0-64,-49 0-544,24 0-385,-49 0-449,25 0-127</inkml:trace>
  <inkml:trace contextRef="#ctx0" brushRef="#br0" timeOffset="409740.7853">26485 12306 3203,'25'0'897,"0"0"-224,24 0-33,0 0 1,25 0-321,-24 0 0,24 0-224,-25 0 97,25 25-193,-25-1 128,1-24-288,-26 25-161,1-25 161,-25 0-32,25 25-481,-25-25 33,0 0-674,0 0-832</inkml:trace>
  <inkml:trace contextRef="#ctx0" brushRef="#br0" timeOffset="409962.773">26757 12207 609,'49'0'3171,"25"25"-2531,-25 0-95,50-25-193,-50 24-128,25 1-160,-24 0 0,24-1 0,-50-24-192,1 25-416,0-25-577,-1 0-705,-24 25-288</inkml:trace>
  <inkml:trace contextRef="#ctx0" brushRef="#br0" timeOffset="410224.7705">27077 12183 2210,'50'24'1217,"24"1"-704,-25 0-385,-24-1-96,-1 1-96,26 0 32,-50-1-32,24-24-641,-24 25-993</inkml:trace>
  <inkml:trace contextRef="#ctx0" brushRef="#br0" timeOffset="411742.5105">27349 12183 448,'0'-25'2755,"24"0"-2210,-24 1-481,0-1-32,0-24-385,0 24-1184</inkml:trace>
  <inkml:trace contextRef="#ctx0" brushRef="#br0" timeOffset="412037.8169">27373 12232 2402,'0'0'2499,"25"0"-1442,0-25-96,-1 1-33,1-26-415,0 26-225,-25-26-96,24 1-128,-24 25-64,0-26 0,0 26-32,0-1-736,-24 0-482,-1 1-319,0 24-1314</inkml:trace>
  <inkml:trace contextRef="#ctx0" brushRef="#br0" timeOffset="412347.8458">27373 12306 3171,'25'-25'2562,"0"1"-1825,-25-1 0,24 0 160,1-24-353,0 0-352,-1 24-31,-24-24-97,0 0-96,0-1 128,-24 26-160,-1-26 32,-24 1-289,-1 24 193,1 1-320,0 24-513,24 0-481,-24 0-63,-25 0-1826</inkml:trace>
  <inkml:trace contextRef="#ctx0" brushRef="#br0" timeOffset="412682.9072">27497 12257 128,'0'-25'3523,"0"0"-2690,0-24-480,0 0 31,0-1 0,0 1 65,-25-25-225,0 25-160,-24-25-64,24 49 0,-24-24-64,0 24 0,-1 1-128,1 24-225,-25 0-960,25 0-513</inkml:trace>
  <inkml:trace contextRef="#ctx0" brushRef="#br0" timeOffset="413048.6354">27398 11986 160,'0'-50'4228,"0"1"-3203,0 24-897,0-24 0,0 0-64,0-1 0,-49 1-160,-1 24-224,26-24-64,-50 24 31,24 1-31,-24 24-321,25 0-127,-25 0 31,0 0 192,0 0-480</inkml:trace>
  <inkml:trace contextRef="#ctx0" brushRef="#br0" timeOffset="413417.9994">27497 11788 128,'0'-24'224,"-50"-26"3684,26 1-2883,-26 24-641,1-24-95,0 24-193,-1-24-64,1 24 32,-25 1-96,25 24-64,-1 0-385,-24 0 257,0 0 32,0 0-225,0 0-191,25 24-33,-25 26-608,25-26-384</inkml:trace>
  <inkml:trace contextRef="#ctx0" brushRef="#br0" timeOffset="413856.0289">27472 11788 96,'0'-49'3652,"0"0"-2820,-25-1-543,1 1-65,-26 0 128,1-1-64,0 26-159,-1-26 127,-24 26-128,0-1 0,0 0-32,0 25-96,-24-24 256,-26 24 289,26 0-193,-1 24-256,25 1-96,0 0 0,0-1-128,25 26-256,0-26-609,-1 26-609,50-1-832</inkml:trace>
  <inkml:trace contextRef="#ctx0" brushRef="#br0" timeOffset="414275.6886">27398 11566 352,'-74'-24'4164,"25"-1"-3363,-25 0-321,-25 1 481,25-1-448,0 0 192,-25 1 127,1-1 65,24 25-160,-25 0-449,0 0-96,1 25-64,24-1-96,-25 1-64,25 24-64,0 1-352,25-1-481,0 25-480,24 0-417,-24 0-2306</inkml:trace>
  <inkml:trace contextRef="#ctx0" brushRef="#br0" timeOffset="414800.8514">27324 11492 0,'-25'-24'128,"1"-1"5253,-50 0-4388,24 1-544,1-26 351,0 26-191,-1-1-257,-24 0 129,25 1-1,-50 24-160,25-25 289,0 25 160,-24 0-289,-1 25-63,0-1-65,1 1-128,24 24-128,0 1 0,-25-1-192,50 25-32,0 0-545,-1 0-896,26 25-961,-1-25-898</inkml:trace>
  <inkml:trace contextRef="#ctx0" brushRef="#br0" timeOffset="415227.3949">26905 11270 5221,'-74'-24'1121,"-25"-1"-352,50 25 320,-50-25 32,25 25-352,-25 0-65,1 0-223,24 25 31,-25 0 1,1-1-193,24 26 128,-25-1-352,25 25-96,0 0 32,-25 0-352,50 0-288,-25 25-1090,25-1-1409,24-24-1185</inkml:trace>
  <inkml:trace contextRef="#ctx0" brushRef="#br0" timeOffset="415712.9033">26683 11320 929,'-74'0'4260,"24"0"-3652,1 0 33,0 0 128,-1 0 32,-24 0-321,0 24 0,-24 1-255,24 24 31,-25 1-128,25-1-64,-24 0-32,-1 25 0,25-24-96,0 24-288,0 0-769,25 0-705,24-25-1793</inkml:trace>
  <inkml:trace contextRef="#ctx0" brushRef="#br0" timeOffset="416219.6558">26042 11295 32,'-25'25'4805,"0"24"-3588,1-24-801,24 24 1,-25 0-129,25 1 64,-25-1-128,1 25-31,-1-25-33,-24 25-160,24 0 32,-49-24-32,0 24 32,-25-25-289,1 0-960,-1 0-512,25-24-2948</inkml:trace>
  <inkml:trace contextRef="#ctx0" brushRef="#br0" timeOffset="416528.1946">25869 11418 192,'0'25'5189,"0"24"-3171,-25-24-1313,25 24-225,-24 1-63,-1-1-225,-24 25-128,24-25 0,-49 1-64,25-1 0,-25 0 0,-25 1-256,-24-26-1090,49 25-1088,0-49-2851</inkml:trace>
  <inkml:trace contextRef="#ctx0" brushRef="#br0" timeOffset="416852.3357">25844 11665 5061,'-49'25'1217,"0"24"-769,-25-24 161,0 24 64,0-24-65,0-1-223,0 26-321,0-26-225,0 1-575,0 0-962,24-1-1121</inkml:trace>
  <inkml:trace contextRef="#ctx0" brushRef="#br0" timeOffset="417146.1151">25721 11690 0,'0'24'4965,"-49"1"-3396,-1 0-512,1-1 32,-25 26-448,25-1-161,-25-24-191,49 24-33,-49 0-128,49 0-128,-24 1 0,0-1-160,-1 0-897,26 25-449,-1-24-800,25-26-3107</inkml:trace>
  <inkml:trace contextRef="#ctx0" brushRef="#br0" timeOffset="417510.0952">25573 11912 96,'-49'0'4901,"-25"0"-3652,24 0-512,26 24 95,-26 1-255,1 0-481,24 24 0,-24-25-128,0 26 32,-1 24 32,1-25-64,0 0-160,0 25-417,24 0-928,0-24-1090</inkml:trace>
  <inkml:trace contextRef="#ctx0" brushRef="#br0" timeOffset="417970.8248">25524 12035 2947,'-50'24'1409,"26"-24"-864,-26 25 512,1 0-257,0-1-415,-1 1-193,26 24 0,-26 1-128,1-1-64,0 25-288,-1-25-673,1 25-865,25 0-2466</inkml:trace>
  <inkml:trace contextRef="#ctx0" brushRef="#br0" timeOffset="419238.0908">25573 12232 0,'0'0'32,"0"0"320,-25 0 577,25 0-224,-24 0 128,-1 0-193,0 0-191,1 0-161,-1 0-224,0 0 160,1 0-96,-1 0 65,-24 25 63,24-25 256,0 24-31,-24 1-33,0-25-95,-1 49-129,26-24-160,-1 24-64,-24 1-32,24-1-481,1 25-672,-26 0-2434</inkml:trace>
  <inkml:trace contextRef="#ctx0" brushRef="#br0" timeOffset="419752.5733">25277 12183 5701,'-25'0'1025,"-24"0"-416,24 0 416,1 0-320,-1 24-1,0 1-223,1 0-97,-1-1-64,0 26 161,1-26-33,-1 26-127,1-1 63,-26 0-192,26 1-32,-1-1 0,0 25-128,1-25-32,-1 25 0,25 0-32,0 0-160,0 0-769,0 0-1313,0-24-961,0-1-1986</inkml:trace>
  <inkml:trace contextRef="#ctx0" brushRef="#br0" timeOffset="420139.6511">25080 12355 5285,'-25'0'1089,"25"0"-512,-25 0-1,1 25 257,-1-25-225,25 25-63,-24-1-33,-1 26-95,0-26-1,1 26-159,24-1-65,0 0-128,0 1 96,0-1-160,0 25 32,0-25 32,0 25-64,0 0-64,0 0 64,24 0 0,1 0-192,24 0-289,-24 0-1216,24 0-994,-24 0-1857</inkml:trace>
  <inkml:trace contextRef="#ctx0" brushRef="#br0" timeOffset="420622.9584">24907 12651 4965,'-24'0'2210,"24"0"-1634,0 0-95,-25 25 191,25-25-159,0 49-129,0-24-63,0 24-65,0-24 192,0 24-224,0 1 97,0 24 255,0-50 65,0 50-257,0-24 65,0-1 127,0 0-287,0 0-161,25 1-128,-1-1 64,1 0-32,0 25-64,24-24 32,0 24-64,-24 0-32,-1 0-225,26 0-544,-26 0-608,-24 0-1153,0 0-898,0-25-1985</inkml:trace>
  <inkml:trace contextRef="#ctx0" brushRef="#br0" timeOffset="421082.2127">25030 13046 5285,'0'0'2338,"0"25"-1601,0 24-449,0-24 289,0 24-225,0 25-192,0-25-32,25 0 0,-25 1 65,0-1 191,25 0 161,-25 1-161,24-1-224,-24 0-32,25 1-160,-25-1 96,25 0-32,-25 1-64,0-1 32,24 0 32,1 25-64,0-24 32,-25 24-192,0-25-256,24 25-161,-24 0-288,0 0-1441,0 0-993</inkml:trace>
  <inkml:trace contextRef="#ctx0" brushRef="#br0" timeOffset="421857.763">25252 13712 5509,'0'24'1570,"0"26"-1154,0-26 0,0 26 161,0-1-32,0 0-257,0 1-96,0-1-64,0 0 0,0 1 0,0-1 0,0 0 193,-24 1 31,24-1 0,-25 0 161,25 1-225,0-26 65,0 26-129,-25-1-192,25-25-32,0 1 64,0 24-64,0-24 32,0 0-32,0-1 0,0 1 0,-24 0 0,24 24 0,0-24 32,-25 24 0,25 0-64,-25 1 128,25-50 0,-24 24 192,24 1-256,0 0-32,-25-1 32,25-24 0,0 25 33,0-25-98,0 0 33,0 25 0,-25-25 33,25 24 63,-24-24-96,24 25-96,0 0 192,0-1-64,-25-24 0,25 25 96,-24-25 192,24 25-96,0-25-160,-25 0 0,25 24-64,0-24 32,-25 0-32,25 25 0,0-25 0,0 25-32,0-25 32,0 24 32,0-24-64,0 25 32,0-25-64,0 25 0,0-25 0,0 24-160,0 26-353,0 24-512,0-25-1441,0-24-1634,0-1-1249</inkml:trace>
  <inkml:trace contextRef="#ctx0" brushRef="#br0" timeOffset="422432.0097">25080 15241 5189,'-25'0'1185,"25"0"-1025,0 0 96,-25 0 449,25 0-353,0 0-288,0 24-128,0 1 64,0 0 0,0 24 0,0-24 0,0 49 0,0-25 0,0 25-160,0 0-224,0-25-385,0 25-928,0-25-2019</inkml:trace>
  <inkml:trace contextRef="#ctx0" brushRef="#br0" timeOffset="422878.2879">24932 15339 5509,'-49'25'1570,"24"0"-1506,25-25-96,0 24 64,0-24 0,0 25 0,0 24-96,49 1 64,1-1 0,23 0-64,-23 25-32,-26-24 160,26 23-32,-26 1-32,1-24 0,0 24 96,-25-25 64,24 0-96,-24 1 32,25-1-128,-25 0-96,25 1-320,-25-26-321,0 26-320,0-26-1602</inkml:trace>
  <inkml:trace contextRef="#ctx0" brushRef="#br0" timeOffset="423348.4304">25154 15216 6054,'0'25'3459,"0"24"-3235,0 0-192,0 1 64,0-1 417,0 25-161,0-25 33,0 25-161,49-24-64,-24 24-96,-1-25 0,-24 25-64,25-25 32,0 25 160,-25 0 96,0-25-127,0 25 63,0-24-32,0-1-128,0 0-128,0 1 128,0-1-64,0-24 32,0 24-32,0 0 0,0 1-128,-25-1-609,0 0-512,1 1-1281,-1-1-1058</inkml:trace>
  <inkml:trace contextRef="#ctx0" brushRef="#br0" timeOffset="423650.0856">25277 15857 6919,'-25'49'1025,"25"1"-865,-24 24 64,24 0 577,0-25-193,0 25-448,0 0-128,0 0-32,0 25-64,0-25-32,0 0-160,0 24-256,0-24-129,0 0-576,-25-24-545,-24 24-1985</inkml:trace>
  <inkml:trace contextRef="#ctx0" brushRef="#br0" timeOffset="424049.3821">25228 16474 4036,'-25'49'2658,"0"-24"-2241,1 24-321,-26 0 0,50 1 192,-24-1 32,24-24-287,-25 24-33,25-24 32,0-1-32,-25-24 0,1 25 0,-1 0-193,-24-25-191,24 24 96,1 1-33,-1 24-95,0-24-225,25 0-384,-24-1 545,-1 1-1025,0-1 608,25-24 256,0 0 513,0 0 128,0 0-64,-24 0-737</inkml:trace>
  <inkml:trace contextRef="#ctx0" brushRef="#br0" timeOffset="424378.9234">24981 16819 4420,'-24'49'961,"-26"1"-833,26-1-32,24 0 0,0 1 33,0-1-129,0-25 0,0 1 0,0 24 0,0-24-33,0 0 33,0-1-64,0-24 128,0 25-128,0-25-608,0 0-417,24 0-961</inkml:trace>
  <inkml:trace contextRef="#ctx0" brushRef="#br0" timeOffset="424649.4193">24883 17164 3171,'-25'49'3876,"25"1"-3748,0-1-513,0-24 321,0 24 64,0-24-96,49-25-640,1 24-578,-26-24-800,-24 0-64</inkml:trace>
  <inkml:trace contextRef="#ctx0" brushRef="#br0" timeOffset="424896.8763">25006 17435 897,'0'-24'2851,"0"-1"-2371,0-24-480,0-1 0,0 1 32,0 0 0,0-25 32,0 0-32,0 0 0,0 0 32,49 0-96,-24-25 64,24 25-64,0 0-320,1-24-385,-26 24-160,1 24-1249</inkml:trace>
  <inkml:trace contextRef="#ctx0" brushRef="#br0" timeOffset="425332.4488">25129 16548 3331,'25'-50'1281,"-1"1"-1024,-24-25-97,25 0 416,-25 0-127,25 0-257,-25 0-96,24 0-64,-24 0 32,0 0-64,0 0 32,0 0 0,0-24-32,0 24 32,0 24-32,-24-24 0,-1 0 0,-24 25-192,-1 0-64,26-1 0,-1 1-577,25 0-993,-25-1-1345</inkml:trace>
  <inkml:trace contextRef="#ctx0" brushRef="#br0" timeOffset="433628.547">27077 11986 4837,'74'49'1857,"-24"0"-1664,-1-24-129,0 24-449,-24-24-864,-25-1-673,0 1-1473</inkml:trace>
  <inkml:trace contextRef="#ctx0" brushRef="#br0" timeOffset="434213.0465">27077 11887 4100,'50'25'3107,"-1"-1"-1858,0 26-608,25-26-193,-24 25-256,-26 1-128,1-1-576,0-24-1090,-25-1-640,0 1-961</inkml:trace>
  <inkml:trace contextRef="#ctx0" brushRef="#br0" timeOffset="434214.0465">27151 11887 6086,'50'0'2915,"-26"0"-2115,26 25-287,-1 24-33,0-24-384,-24 24-320,0-25-1954,-25 26-1666</inkml:trace>
  <inkml:trace contextRef="#ctx0" brushRef="#br0" timeOffset="434215.0465">27201 12010 128,'49'25'64</inkml:trace>
  <inkml:trace contextRef="#ctx0" brushRef="#br0" timeOffset="434216.0465">26831 11887 4004,'49'0'1697,"25"25"-1024,0-1 64,0 1-385,-25 24-192,1-24-64,-1-1-224,-24 26-929,-25-26-993,0 1-1537</inkml:trace>
  <inkml:trace contextRef="#ctx0" brushRef="#br0" timeOffset="434217.0465">26535 11912 5862,'24'0'1857,"50"0"-928,25 0 0,0 24-256,-1 1-417,26 0-160,-1 24-64,-49-25-544,-25 26-834,1-26-255,-50 1-161,0 24-384,0-24-1089</inkml:trace>
  <inkml:trace contextRef="#ctx0" brushRef="#br0" timeOffset="434218.0465">26658 11986 2114,'74'-25'2851,"0"25"-2275,25 0-159,-1 0-33,-24 25-224,25-1-160,-25 25-769,-49 1-800,-1-1-1538</inkml:trace>
  <inkml:trace contextRef="#ctx0" brushRef="#br0" timeOffset="434219.0465">26535 12035 2562,'98'0'3043,"1"0"-2210,24 24-609,-49 1-160,0 24 64,-24 1-256,-1 24-993,-49-25-1025</inkml:trace>
  <inkml:trace contextRef="#ctx0" brushRef="#br0" timeOffset="434970.5524">25129 13440 3171,'0'0'1185,"0"0"-768,0 0 351,0 0 193,0 0-192,-25 0-129,25 0-287,-24 0-33,24 0-96,0 25-31,0-25 127,-25 25 128,25-1-63,0 1-129,0 0-64,0-1-96,0 26 32,0-1-128,0 0 32,0 1-64,0 24 32,0-25-192,0 25-513,0 0-992,0-25-866,-25 25-2113</inkml:trace>
  <inkml:trace contextRef="#ctx0" brushRef="#br0" timeOffset="437875.4924">24907 13588 1185,'0'0'2851,"0"0"-1826,0 0-417,0 0-63,0 0 224,0 0 192,25 0-129,-25 25-255,0 0-65,0-1-191,0 1-1,0 0 0,0-1-64,0 1 33,0 24-33,0-24-64,0 0-64,0-1 97,0 1-33,0 0-32,0-1 0,0 1-32,0 0-128,0 24 64,0-49-32,0 25 96,0-1-96,0 1 32,0-25-32,0 25 33,0-1 191,0-24-128,0 25-64,0-25 32,-25 25-32,25-1 64,0 1-96,0 0 32,-24-25-32,24 24 0,0 1 32,0-25-32,0 25 0,-25-1 1,0 26-1,25-1 224,-24-24 64,-1-1 353,25 1-161,-25-1-288,1 1-160,-1 0-31,25-25 31,0 0 224,0 24-256,0-24-32,0 0 32,-25 25-32,25-25 0,0 25 0,0-1 32,-24 1 32,24 0-32,-25-1 32,0 1-64,-24-25 64,49 25 0,-25-25 96,25 0-96,0 24 0,0-24-31,-24 25-33,24-25 32,0 0-64,-25 25 32,25-25 32,-25 24-32,1 1 0,-1 0 0,0-1 64,1 1 0,-1 24 64,0-24-64,-24 0-32,24-1 32,1 1 288,-1-25-192,25 25-63,-25-1-65,25-24-32,0 25 32,0-25 64,-24 25-96,24-25 0,0 24 0,0 1 0,-25 0 0,25-1 0,-25 1 0,25 0 0,0-1 0,0-24 32,-24 25-160,24 0 224,0-1-96,0 1 64,0 0 0,-25-25 0,25 24-64,0 1 32,0-25-32,0 25-32,0-1 32,0 26 0,0-26 0,-25 1 0,25-1 96,0 1-128,0 24 32,0-24 0,-24 0 0,24-1 32,-25 1-32,25 0 64,0-1-128,0-24 64,0 0 0,0 25 0,0-25 0,0 25 0,0-25 0,0 24 0,0-24 0,0 25 0,0 0 64,0-1-64,0-24 0,0 50 0,0-26-64,0 1 64,0 0 64,0-1 0,0-24-96,0 25 32,0-25-32,0 0 96,0 0-64,0 0 0,0 25-32,0-25 32,0 24 0,0-24 64,-25 25-96,25 0 32,-24-25 0,24 24-32,0 1 64,0-25-64,-25 0 32,25 25 64,0-25-128,0 0 96,0 24-32,0-24 32,-25 0-64,25 0 0,0 25-545,0-25 513,0 0 64,0 0 32,0 0-64,0 0 32,0 0 0,0 0-64,0 0 32,0 0-32,0 0 96,0 0-128,0 0 64,0 0 0,0 0-32,0 0-32,0 0 96,0 0 32,0 0 32,0-25-64,0 25 0,25 0 0,0-24 0,-1 24 32,1-25-64,-25 25 64,25-25-32,-1 1 0,1 24 0,-25-25 32,25 25-64,-1-25 32,1 1 32,0 24-64,-25 0 0,0 0 64,24-25-64,-24 25-32,0 0 32,25 0 32,0 0 0,-1 0 0,-24 0 0,25 0 0,0 0 0,-25 0 0,24 0 0,-24 0 0,0 0 0,0 0-64,0 0 128,25 0-64,-25 0 0,0 0 0,0 0 0,0 0 0,0 0-64,0 0 32,0 0 128,25 0-192,-25 0 128,0 0-64,0 0 128,24 0-160,-24 0 128,0 0-128,0 0 128,0 0-64,0 0 0,0 0 0,0 0 0,0 0 0,0 0 0,0 0 0,0 0 0,0 0 0,0 0 32,0 0-32,0 0 0,0 0 64,0 0-64,0 0 32,0 0-32,0 0 0,0 0 32,0 0 32,0 0-96,0 0 32,0 0 0,0 0 32,0 0-64,0 25 128,0-1-64,0-24 0,0 25 32,0-25-96,0 25 32,0-25 0,0 24 32,0 1-32,0-25 32,0 25-32,0-1 0,0-24-32,-24 25 64,24 0 0,0-25-32,0 24-32,0 1 32,0-25-64,0 25 96,0-1-32,0 1 0,0 0 0,0-1 0,0-24 0,0 25 32,0 0-64,0-1 32,0 1 0,0 0 0,24-1 0,1 1 0,-25 0-32,25-1-32,-1 1 64,1-25 0,0 25 0,-1-1 0,1 1 32,0-1-64,-1-24 64,-24 25-64,25 0 64,-25-1 0,0-24-64,25 25 32,-25 0 0,24-25 0,-24 24 0,0 1 32,0 0-32,25-25 0,-25 24 0,0-24 32,0 25-64,0-25 64,0 0-32,25 25 0,-25-25-32,24 0 32,-24 24 0,0-24 32,0 0-32,0 25 32,0-25-32,0 0 0,0 0 32,0 0-32,0 25 0,0-25 0,0 0 0,0 0 0,0 0-32,0 0 32,0 0 32,0 0-32,0 0-32,0 0 0,0 0-32,0 0 0,0 0-96,0 0 32,0 0 0,0 0 64,0 0 32,0 0-96,0 0-161,0 0-63,25-25 448,-25 0-32,25 25-192,-1-24-320,1-1 191,0 0-383,-1 1-225,26-1 64,-26-24 225,1 24-385,-25 0-64,24 1 256,1-26-256,-25 26-608,0-1-1,0 1-928,25 24-1250</inkml:trace>
  <inkml:trace contextRef="#ctx0" brushRef="#br0" timeOffset="439463.0253">27398 12380 224,'25'0'321,"-25"0"-97,24-25-96,-24 25-128,25 0-128</inkml:trace>
  <inkml:trace contextRef="#ctx0" brushRef="#br0" timeOffset="439747.3396">27398 12380 2114,'49'0'865,"-24"-25"-449,0 25 33,48 0-65,-23 0-384,-26 0-128,26 0-769,-26 0-320</inkml:trace>
  <inkml:trace contextRef="#ctx0" brushRef="#br0" timeOffset="440036.0848">27447 12405 1121,'50'0'1762,"23"-25"-1474,-23 25-128,-1 0-96,25 0-64,-25 0-384,-24 0-1442</inkml:trace>
  <inkml:trace contextRef="#ctx0" brushRef="#br0" timeOffset="440286.5879">27447 12405 2370,'99'-148'1698,"-50"148"-1474,25-25-160,-25 25-192,1 0-865,-26 0-1249</inkml:trace>
  <inkml:trace contextRef="#ctx0" brushRef="#br0" timeOffset="440599.5913">27447 12232 1537,'25'0'2435,"24"-25"-1731,25 1-191,-25 24-161,-24-25-224,49 25-128,-25 0-704,-24 0-1250,0 0-1057</inkml:trace>
  <inkml:trace contextRef="#ctx0" brushRef="#br0" timeOffset="440835.5787">27447 12232 801,'0'-25'2434,"25"1"-1825,24-1-225,25 0 64,-25 1-255,25-1-161,0 0-32,-24 25-545,24 0-1377,-50 0-512</inkml:trace>
  <inkml:trace contextRef="#ctx0" brushRef="#br0" timeOffset="441084.1668">27373 12207 609,'25'-24'2210,"24"-1"-1410,1-24 193,23 24-288,-23 0-321,48 1-191,-24-1-161,-24 1-32,24 24-32,-25 0-545,-24 0-896,-1 0-802,-24 0 706</inkml:trace>
  <inkml:trace contextRef="#ctx0" brushRef="#br0" timeOffset="441323.0387">27324 12109 2274,'25'-50'1121,"49"26"-640,-25-1 255,25-24-127,0 24-417,24 1-128,-24-1-64,0 0-288,0 25-961,-49 0-833</inkml:trace>
  <inkml:trace contextRef="#ctx0" brushRef="#br0" timeOffset="441652.3096">27570 11912 1313,'50'-25'2146,"24"0"-1537,24 1-97,-24-1-255,0 25-193,0 0-128,-24 0-545,-26 0-1089,26 0-95</inkml:trace>
  <inkml:trace contextRef="#ctx0" brushRef="#br0" timeOffset="441932.0869">27521 11813 3171,'74'0'1634,"0"-25"-385,25 1-32,-25 24-673,0 0-191,0 0-129,-50 0-160,26 0-160,-26 24-513,1 1-896,0 0-449,-25 24-833</inkml:trace>
  <inkml:trace contextRef="#ctx0" brushRef="#br0" timeOffset="442166.6888">27644 11788 3235,'74'-24'2082,"25"-1"-1057,-25 25-320,0 0-129,0 0-384,0 0-96,0 25 33,-49-1-450,24 1-864,0 24-705,-49-24-1569</inkml:trace>
  <inkml:trace contextRef="#ctx0" brushRef="#br0" timeOffset="442458.9322">27497 11813 2050,'73'-25'2466,"26"25"-1601,-25 0 256,25 0-160,-25 0-480,24 25-289,-48 0-96,24 24-128,-25-24-353,-24 24-928,-1 0-673,1 0-544</inkml:trace>
  <inkml:trace contextRef="#ctx0" brushRef="#br0" timeOffset="442770.3224">27447 11739 577,'25'0'768,"0"0"-319,48 0-129,-23 0-64,-1 0-64,0 25-31,1-1-1,-1 26-641,-24-26-992</inkml:trace>
  <inkml:trace contextRef="#ctx0" brushRef="#br0" timeOffset="443111.1684">27398 11690 4228,'74'-25'2114,"24"0"-1345,1 25 224,24-24 256,-24 24-512,0 0-481,-25 49-128,0-24-96,-25 24 64,0 25-480,1-25-417,-26 25-1025,1-24-1153,-25 23-1056</inkml:trace>
  <inkml:trace contextRef="#ctx0" brushRef="#br0" timeOffset="443488.0093">27570 11640 4708,'74'0'1826,"0"-24"-1057,0 24 512,0 0-224,25 0-512,-25 24-257,0 26-192,0-1-32,0 0-32,0 25-320,-49-24-225,-1 24-992,1-1-705,-25 1 416,0 0-1793</inkml:trace>
  <inkml:trace contextRef="#ctx0" brushRef="#br0" timeOffset="443743.4832">28064 11665 4708,'24'0'1122,"1"0"-834,24 0 352,1 25-95,-1 24-353,25 0-160,-25 25-352,-24 0-1090,0 0 65,-1 0-64,-24 0-65</inkml:trace>
  <inkml:trace contextRef="#ctx0" brushRef="#br0" timeOffset="445356.0555">27620 12331 5894,'24'0'1505,"1"0"-320,24 0 192,1 24-672,24-24-513,-25 25-160,25 0-32,-49-25-64,-1 24-801,1 1-384,0 0-128,-25-1-577,0 1-608,0-25 63</inkml:trace>
  <inkml:trace contextRef="#ctx0" brushRef="#br0" timeOffset="445633.8943">27743 12355 6150,'0'0'1537,"0"0"-1056,0 0 448,25 0-65,24 0-223,0 25-545,25 0 0,-24-1-32,-26 1-544,1 24-321,0-24-320,-25 0-577,24-1-448,-24 26-1217</inkml:trace>
  <inkml:trace contextRef="#ctx0" brushRef="#br0" timeOffset="445996.9534">27842 12380 1217,'24'0'3363,"1"0"-2049,0 0-321,-1 0 31,26 49-319,-26-24-609,1 0-32,24-1-64,-24 26-64,0-26 0,-1 26-128,26-26 128,-50 26-96,24-1-353,1 0-223,-25 1-33,0-26-160,25 26-288,-25-26-993</inkml:trace>
  <inkml:trace contextRef="#ctx0" brushRef="#br0" timeOffset="446368.1943">28039 12503 801,'0'0'2818,"0"0"-1664,25 0-834,-25 0 545,24 25 128,1-25-449,24 25-224,-24-1-159,0 26 191,-1-26-224,1 26 64,0-1-160,-1 0 64,1 1-192,0-1 0,-25 0-512,0 1-802,0-26-640,0 26-1665</inkml:trace>
  <inkml:trace contextRef="#ctx0" brushRef="#br0" timeOffset="446715.3214">28187 12627 4612,'0'0'1634,"25"24"-1250,-25 1 33,24 0-1,-24-1-288,25 1-128,0 24 0,-1 1-288,1-26-96,0 26-97,-25-1-352,0 0 129,0-24-930,0 24-576</inkml:trace>
  <inkml:trace contextRef="#ctx0" brushRef="#br0" timeOffset="447047.7657">28236 12725 993,'0'0'4484,"0"0"-3459,0 0-801,0 25-256,0 0 64,0-1-288,0 26-737,0-1-512,25 0-449,-25 1 288</inkml:trace>
  <inkml:trace contextRef="#ctx0" brushRef="#br0" timeOffset="447502.2609">28310 12775 512,'0'24'2883,"0"1"-2210,0 0-513,0-1-128,0 26 0,0-26 32,25 1-64,0 24 64,-25-24 96,0 0 353,0 24 544,0-24-288,0 24-513,0 0-224,0 0 32,0 1-609,0-1-960,0 0-513</inkml:trace>
  <inkml:trace contextRef="#ctx0" brushRef="#br0" timeOffset="447837.897">28360 13194 833,'0'0'224,"0"25"-160,0-1-32,0 1 0,0 24 0,0-24-64,0 24 0,0 0-512,0 1-65</inkml:trace>
  <inkml:trace contextRef="#ctx0" brushRef="#br0" timeOffset="448238.2979">28310 13662 705,'0'50'64,"0"-1"-128</inkml:trace>
  <inkml:trace contextRef="#ctx0" brushRef="#br0" timeOffset="448741.2001">28310 13342 3267,'0'24'1409,"0"1"-1024,0-25 63,0 49 193,0-24 63,0 0-447,0 24-161,0 0 96,0-24 0,0 24-32,0 1-64,0-1-32,0 0-31,0 1-66,0 24 66,-24-25-66,-1 0 33,25 1-224,0-1-897,0 0-64,0 1-1121,0-1-769</inkml:trace>
  <inkml:trace contextRef="#ctx0" brushRef="#br0" timeOffset="449277.616">28360 13662 4292,'-25'25'801,"25"0"-353,0-1 225,0 1-97,-25 24-31,25 1-33,0-26-127,0 26 159,0-1 193,0 0-128,0 1-33,0-1 1,0 0-225,0 1-160,0-1 32,0-24-63,0 24-1,0 0-96,0-24-64,0 24 96,25-24-96,0 24 32,-1-24 0,-24 24-32,25-24-32,-25 24-128,49-24-481,-24 24-736,0-24-1378,-25-1 129,24 1-1762</inkml:trace>
  <inkml:trace contextRef="#ctx0" brushRef="#br0" timeOffset="449591.8398">28458 14599 4164,'0'0'3619,"0"0"-2914,0 25-513,0 0-32,0-1-32,25 1-63,0 0-65,-1 24 64,1-24-64,-25 24-32,25-24-65,-25 24-191,0 0 160,0 1-256,0-1-65,0 0-287,0-24-353,0 24-353,0-24-1953</inkml:trace>
  <inkml:trace contextRef="#ctx0" brushRef="#br0" timeOffset="449943.5134">28458 14821 4420,'0'25'1634,"0"0"-1250,0 24-192,0-24-64,0-1-96,0 26 32,25-1-160,-25 0-160,0-24-513,0 24 449,0 1 288,0-26-64,0 26-929,0-26-1441</inkml:trace>
  <inkml:trace contextRef="#ctx0" brushRef="#br0" timeOffset="450308.3567">28434 14747 769,'0'25'2979,"0"0"-2211,0-1-608,0 26-128,0-26 65,0 26-65,0-1 0,0-24 0,0 24 32,0-24-32,0 24 32,0 0 64,-25 1-128,0-26 0,1 26-513,24-26-415,-50 26-1763</inkml:trace>
  <inkml:trace contextRef="#ctx0" brushRef="#br0" timeOffset="450725.3908">28409 15068 0,'0'0'32,"0"25"32,0-25-32,0 0 352,0 24 161,0 1-33,0-25 257,0 25-96,0-1-33,-25 26-351,1-26-225,24 1-96,-25 24-385,25 1 225,0-26-1025,-25 26-577</inkml:trace>
  <inkml:trace contextRef="#ctx0" brushRef="#br0" timeOffset="451445.2533">28360 15290 3043,'0'25'1249,"0"-1"-961,0 26-160,0-26 193,0 26-225,0-26-160,0 26-577,0-1-1153,0 0-255</inkml:trace>
  <inkml:trace contextRef="#ctx0" brushRef="#br0" timeOffset="451863.5382">28508 15265 4708,'0'25'2275,"0"0"-1635,0-1-352,-25 26 129,25-26 31,-25 26-127,25-26-289,0 26 32,-49-1-32,49 0 32,-49 1-64,24 24 32,0-25 64,-24 0-96,49 25 32,-25 0-32,25-25-352,0 1-834,0-1-928,0 25-1089</inkml:trace>
  <inkml:trace contextRef="#ctx0" brushRef="#br0" timeOffset="452501.634">28310 15906 2594,'-24'25'1057,"-1"0"-736,25-1 127,0 1 225,0 0 96,0 24-1,0-24-127,-25-1-129,25 26 161,0-1-64,0-24-129,0 24-96,0 0-159,0 1-33,0-1 64,0-24 0,0 24-96,0-24-31,25 24-1,-25-24-32,25 24 32,-1-24-96,1-1 0,0 26 32,-25-26-64,24 26 64,1-1-64,24-24 224,-24 24 449,0 0 128,-25-24-577,24 0-160,1-1 0,0 1-64,-25-25 0,24 24 32,-24-24-64,25 0-192,-25 25-225,25-25-608,-25 0-512,0 0-481,0 25-833,0-25-576</inkml:trace>
  <inkml:trace contextRef="#ctx0" brushRef="#br0" timeOffset="453042.2715">28606 16942 4164,'0'0'2723,"0"0"-1987,0 25-608,0 0 32,0-1 193,0 1-129,0 0-160,25-1 32,-25 25-96,25-24 32,-25 24 0,0-24 32,0 0-32,0-1 0,24 1-32,-24 0 0,0-1 32,0 1-32,25 0 0,-25-1 0,0 1 0,0 0 0,0-1 0,0 1 32,0-25-32,0 25 0,0-25 0,0 0-224,0 0-256,0 0-33,0 0-95,0 0-577,0 0-193,0 0-191,0 0 608,0 0 32,0 0 192,0 0 417,0 0 320,0 0 160,0 0 609,0 0 448,0 0-192,0 0-641,0 24-448,0-24 0,0 25 96,0 0 0,0-25-32,0 24 0,0-24-288,0 0-545,0 25-192</inkml:trace>
  <inkml:trace contextRef="#ctx0" brushRef="#br0" timeOffset="454018.1896">28458 12281 577,'0'25'-257</inkml:trace>
  <inkml:trace contextRef="#ctx0" brushRef="#br0" timeOffset="454271.2258">28458 12084 2114,'25'49'961,"0"1"-865,-1-1-96,1 25-128,0-25-96,-25 1-1538</inkml:trace>
  <inkml:trace contextRef="#ctx0" brushRef="#br0" timeOffset="454599.6319">28483 12010 2434,'0'0'2018,"0"0"-1826,0 25 129,0 24 95,0 0-64,25 1-255,-1 24-97,1-25 0,0 25-225,-1-25-255,-24 25-353,0-24-1473</inkml:trace>
  <inkml:trace contextRef="#ctx0" brushRef="#br0" timeOffset="454934.2826">28458 12207 4036,'0'0'1697,"0"0"-1184,0 0-289,0 0 257,0 25-161,0 0-192,25 24-64,24 0-32,-24 1-128,0-1-384,-1 25-353,1 0-416,0-25-1154</inkml:trace>
  <inkml:trace contextRef="#ctx0" brushRef="#br0" timeOffset="455256.1303">28409 12281 4068,'49'25'1121,"-24"24"-1025,24 25-96,1-24 0,-26 24-192,26 0-257,-1 0-608,0 0-384,-24-25-160</inkml:trace>
  <inkml:trace contextRef="#ctx0" brushRef="#br0" timeOffset="455638.874">28409 12306 192,'0'49'4677,"25"-24"-3941,24 49-640,0-25-96,1 25 0,-1 0 32,0 0-64,1 25-160,23 0-192,1-1-129,-24 1-159,-1 0-481,-24-1-481</inkml:trace>
  <inkml:trace contextRef="#ctx0" brushRef="#br0" timeOffset="456041.0259">28483 12454 3555,'49'74'801,"-24"0"-705,24 25 32,1-1 161,24-24-97,-25 25-32,25-25-64,0 25 32,-25-1-64,-24-24-32,49 25-32,-50-25 64,26 24-160,-26 1-384,1-25-962,0 25-1184</inkml:trace>
  <inkml:trace contextRef="#ctx0" brushRef="#br0" timeOffset="456438.5382">28754 12553 4228,'0'24'2018,"0"26"-1602,0 24-191,0 0-1,49 24 64,1 1 64,-1 0-192,0-1-127,-24 1 31,24-1-64,1 1 32,-26 0-32,1 24 0,0-24 0,24 24-129,-49-24-607,25 24-321,-25-24-897,0-1-1569</inkml:trace>
  <inkml:trace contextRef="#ctx0" brushRef="#br0" timeOffset="456777.2234">29099 13539 2626,'25'74'1474,"-25"25"-1218,25-1-224,-25 1 32,49 0-64,0-1-64,-24 1-352,0-25-321,-1 25-352,1-25 128,0 0-224</inkml:trace>
  <inkml:trace contextRef="#ctx0" brushRef="#br0" timeOffset="457110.5013">29297 14008 897,'0'24'2466,"0"1"-2242,0 24-160,24 1 161,1-1-65,0 0-32,-1 25-64,-24-24-64,0 24 0,0 0 0,25-1 32,-25 1 0,0 0 64,0 0-96,0 0 0,25 25-160,-25-25-1698,24 0-512</inkml:trace>
  <inkml:trace contextRef="#ctx0" brushRef="#br0" timeOffset="457454.6035">29395 14378 2114,'25'49'833,"-25"50"-513,25-26 225,-1 1-289,1 25-96,24-25-160,1 25 0,-26-25-128,1 0-160,0 24-129,-1-24-127,1 0-257,0 0-320</inkml:trace>
  <inkml:trace contextRef="#ctx0" brushRef="#br0" timeOffset="457889.3665">29346 14673 1345,'25'74'4036,"-1"0"-3555,1 25-449,24 0 96,1-25 96,-1 24 64,25 1-64,-25 0-63,1-1-97,24 26-96,0-26 64,-25 25-32,0 1 64,1-1-64,-26 0-64,25 1 224,-24-1-160,0 0-32,-1-24-32,1 0-1506,-25-1-1441,0-48 1186</inkml:trace>
  <inkml:trace contextRef="#ctx0" brushRef="#br0" timeOffset="458313.407">29790 15463 897,'25'74'4292,"-1"24"-3043,1 1-897,0 24 609,24 0 609,-24 1-545,24-1-481,-24 25-255,24-25 63,0 1-224,-24-1 0,-1-24-32,26-1-64,-26 1 0,1-25-64,-25 24-256,25-24-64,-25 0 256,0 0-225,0-49 353,24 0-32,-24-25-1121,0 0-1761,0 0 1088,0-50 705,0 1 576,0-50-640,-49 1-801</inkml:trace>
  <inkml:trace contextRef="#ctx0" brushRef="#br0" timeOffset="458663.897">30283 16844 2594,'0'49'2403,"25"25"-1859,-25 25-255,0-26 95,0 26 96,24-25 1,-24 0-321,0-25-96,0 1 224,0-26-31,0 1-161,0-25-32,0 0-545,0 0-992,0 0 96,0-25 1280,0-24 129,0 0-96,0-1-192,0 1 96,0 24 192,0 25-32,0 0 96,0 0 737,0 0 480,0 50-896,0-1-353,0 0 128,-24 1 609,-1-1-225,25 0 289,-25-24-385,25 0-384,0-1 1,0-24-65,0 0-385,0 0-1376,0 0-161,-24 0-1185</inkml:trace>
  <inkml:trace contextRef="#ctx0" brushRef="#br0" timeOffset="466664.4274">26535 13416 833,'-25'0'224,"25"0"-160,0 0 0,0 0-64,0 0-32,0 0-64,0 0 192,0 0 192,0 0-192,0 0-64,0 0 1,0 24-33,25-24-33,-25 0 1,0 0-96,24 0-64,-24 0 128,0 0 288,0 0 1,-24 0-161,-1 0 224,-24-24 224,24 24 289,25-25-224,-25 25 95,1 0-159,24 0 127,0 0-383,0 0-129,0 0-256,0 0 352,0 0-32,24 25-160,1-1-32,0-24-160,-1 0-577,26 25 289,-50-25-1,24 0-127,-24 0-193,0 0 353,0 0 544,0 0-64,0 0-96,-24 0 96,-1-25 96,0 25 0,25 0-32,-24-24 129,24 24-161,0 0-128,0 0 96,0 0 32,0 0-256,0 0-33,0 0 322,0 0-65,0 24-32,24-24-64,-24 25 32,0-25-353,25 0-127,-25 0-65,0 0 129,0 0 352,0 0 128,0 0-160,-25 0 0,1 0 384,-1 0 257,0-25 255,1 25-447,24 0-289,-25 0 160,25 0-64,0 0 32,0 0-160,0 0-160,0 0 224,0 0-64,0 0-32,0 0-32,0 0-64,25 0-256,-25 0-321,0 0 289,0 0 224,0 0 256,0 0 96,0 0-96,0 0-32,-25 0 288,0 0 65,1 0-33,-1 0-128,25 0-127,0 0 95,0 0 64,0 0-192,0 0-96,0 0-256,0 0 224,0 0 64,0 0-32,25 0 0,-1 0 0,1 0-32,-25 0-32,0 0 64,0 0 32,0 0 320,0 0 321,0 0-513,-49 0 64,24 0 193,0 0-161,-24 0-96,25 0-64,-1 0 0,25 0 0,0 0-64,-25 0 96,25 0-128,0 0-64,0 0-224,0 0-128,0 0 63,0 0-127,25 0 31,0 0 33,-1 0 32,1 0 159,-25 0 129,0 0-32,0 0 128,0 0 64,0 0 257,0 0-161,0 0-160,-25 0 32,1 0 160,-1 0-32,0 0-96,-24 0 0,24 25 32,1-25 161,24 0 223,0 0-320,0 0-224,0 0-32,0 25 96,0-25-96,0 0-192,24 0 224,1 0-33,0 0-319,-1 0 320,-24 0 96,0 0 96,0 0 64,0 0 161,0 0-65,0 0-32,0 0-192,-24 0 96,-1 0 64,-24 0-160,24 0-32,0 0-32,25 24 64,-24-24 96,24 0-31,0 0-65,0 0-64,0 0-161,0 0 1,0 0 160,0 0 32,24 0-32,1 0-32,0 0-32,-1 0 0,1 0 64,-25 0-96,0 0 64,0 0 96,0 0 128,0 0 64,0 0-128,0 0-96,-49 0 128,24 0 0,0 0-128,1 0 97,24 0-65,0 0-32,0 0 32,-25 0-32,25 0 0,0 0-161,0 0-95,0 0 160,0 0 32,49 0 64,-24 0-32,0 0 32,-1 0 0,1 0 0,0 0 0,-25 0-96,0 0 96,0 0 32,0 0 64,0 0 0,0 0-96,0 0-128,-25 0 32,25 0 96,-49 0 0,24 0 32,25 0 32,-25 0-64,25 0 96,0 0-64,0 0-64,0 0-160,0 0 160,0 0 32,25 0 64,0 0 0,24 0-64,-49-24 0,25 24 0,-25 0-96,0 0 96,0 0 0,0 0 32,0 0 160,0 0-192,0 0 32,0-25 0,-25 25 96,-24 0-32,24 0 0,25 0-63,-25-25-1,25 25 0,0 0-32,0 0-97,0 0-63,0 0 256,25 0 65,0 0-129,24 0 32,-24 25-32,-25-25-32,24 0-32,-24 0 64,25 0-128,-25 0 96,0 0 64,0 0 64,0 0 0,0 0-32,-25 0 96,25-25 64,-24 25-95,-1-24-129,25 24 64,0 0-96,0 0 32,0 0-64,0 0 64,0 0-192,0 0-65,0 0 225,0 0 161,49 0-129,-24 24-32,0-24-65,24 0-127,-25 25-128,-24-25 192,0 0 64,0 0 192,0 0 288,0 0 161,0 0-449,-24-25-128,24 25 352,-25 0-192,1-24-127,24 24-1,0 0-64,0 0-1,0-25 66,0 25-33,0 0-33,0 0-127,0 0 64,0 0 32,0 0 96,24 0-32,25 0-32,-24 0-160,0 0-128,-1 0 95,-24 0 97,0 0 64,0 0 96,0 0 32,0 0 161,0 0-33,0 0-96,-24 0 192,-26 0 97,50 0-289,-24-25 0,24 25-96,0 0 0,0 0 0,0 0 0,0-24 0,0 24 32,0 0-160,0 0-1,24 0 194,1 24 95,24-24-160,-24 25-96,0-25-97,-1 0-255,-24 25 224,25-25 96,-25 0 0,0 0 256,0 0 256,0 0-96,-25-25-256,1 25 385,-1-25 127,25 1-223,-25 24-289,25 0 0,0 0 0,0 0-32,0 0 32,0 0-64,0 0-32,0 0-129,0 0 129,25 0 128,0 0-64,-1 24-480,1 1 32,0-25 159,-25 0-63,24 25 256,-24-25 64,0 0 64,0 0 160,0 0 128,0 0-95,0 0-193,0-25 256,-24 25-160,24-25-32,0 25-128,0 0 64,0 0-32,0 0 32,0 0-64,0 0-96,0 0 224,0 25 32,0-25-128,24 0 0,1 0-96,-25 25-96,25-25 128,-25 0-96,0 0 64,0 0 128,0 0 160,0 0 64,0 0-96,0-25-32,0 25 96,0-25-63,0 25-161,0 0 32,0 0-32,0 0-32,0 0-64,0 0 256,0 25 0,0-25-128,0 25-32,0-25 0,0 0-32,0 0 0,0 0 0,0 0-128,0 0 64,0 0-353,0 0-95,0 0-193,0 0-128,0 0-192,0 0-576,0 0-2756</inkml:trace>
  <inkml:trace contextRef="#ctx0" brushRef="#br0" timeOffset="467984.159">27324 13342 160,'0'0'224,"0"0"-63,25 0-161,-25 0-225</inkml:trace>
  <inkml:trace contextRef="#ctx0" brushRef="#br0" timeOffset="468234.6987">27324 13342 160,'25'49'545,"-25"-49"63,0-25 33,24 1-225,-24 24-127,0 0-129,0 0-96,0 0-96,0 0-289,0 0-864,0 0-160</inkml:trace>
  <inkml:trace contextRef="#ctx0" brushRef="#br0" timeOffset="470325.01">27373 13440 2114,'0'-24'1089,"0"24"-32,0-25-32,0 25-160,0 0-257,0-25-319,0 25-193,0-24-64,25 24-32,-25 0-32,0 0-128,0 0-97,0 0-127,0 0-225,0 0 417,0 0 352,0 24-256,0 1-96,0-25-128,0 25 0,0-25-193,0 24 193,0-24 192,0 0 128,0 0 0,0 0-257,0 0 129,0 0 192,0-24 64,0-1 97,25 25-129,-25-25-32,24 1-32,-24 24 0,25-25 0,-25 25 32,0 0 64,0 0 0,0 0-32,0 0 289,0 0-161,0 0-224,0 0-128,0 0-225,0 25-127,0-1 256,0-24 96,0 25 96,0 0-129,0-25 290,0 0-129,0 0 32,0 0-193,0 0-31,0 0 160,0 0 224,0-25 161,0 25-65,0-25-128,0 1 64,0 24 1,0 0-65,0 0-64,0 0-64,0-25-32,0 25 160,0 0-128,0 0 32,0 0-128,0 0 192,0 0-32,0 25-32,0-1-192,0-24 64,0 25 32,0-25 32,0 0 0,0 25 0,0-25 64,0 0 0,0 0-160,0 0 96,0 0 64,0-25 0,25 0 64,-25 25-64,24-24 97,25 24-97,-49-25 0,0 25 0,25 0 64,-25 0-64,0 0 96,0 0 96,0 0-160,0 0-32,0 0 33,0 25-129,0-1-385,0-24 257,-25 25 96,1-25 32,24 0 0,0 25 32,0-25 0,0 0-160,0 0-32,0 0 63,0 0 258,0-25 31,24 25-96,-24-25-32,25 25 0,-25 0 96,25-24-32,-25 24 0,0 0-32,0 0 64,0 0 0,0 0 1,0 0-1,0 0-32,0 0 32,0 24-256,0-24-32,0 25-65,0-25-191,0 0 352,0 0 64,0 0-32,0 0 0,0 0-224,0 0 95,0 0 290,0 0 31,0 0 32,0 0 0,24-25 0,-24 25 0,25 0-159,-25-24 63,0 24-32,0 0 0,0 0 0,0 0 64,0 0-32,25 0-96,-25 0 128,0 0-64,0 0-64,0 0 32,0 0 32,0 0-256,0 24-128,0-24-129,0 25 225,0-25 64,-25 0 96,25 0 64,0 0-32,0 0-128,0 0-96,0 0 320,0 0 192,25 0-64,-1-25-64,1 25 64,-25 0 65,25-24-65,-1 24-96,1 0 32,-25 0 0,25 0-64,-25 0 0,0 0-32,0 0 32,0 0 32,0 0-32,0 0 33,0 0-258,0 0-31,-25 0-320,0 24-1,25-24 289,-24 25-64,24-25 160,-25 0 96,25 0 64,0 0-96,0 0-1,0 0 162,0 0 447,0 0-256,49 0 65,-24 0-33,0-25-32,24 25-128,-24-24-31,-1 24-129,-24 0 32,25-25 0,-25 25-32,0 0 0,0 0 96,0 0 32,0 0-224,0 0 32,0 0-289,0 25-415,0-25 319,-25 24 161,1-24 128,24 0 96,0 0 96,0 0 0,0 0 32,0 0 0,0 0 0,0 0 224,0 0 225,24 0-193,-24 0-224,25 0 96,-25 0-32,0 0-63,25 0-97,-25 0 32,0 0 0,0 0 0,0 0-96,0 0 32,0 0 32,0 0 0,0 0 0,0 0 32,0 0 0,0 0 96,0 0-64,0 0-32,0 0 0,0 0 32,0 0-64,0 0 64,0 0 0,0 0 96,0 0-64,0 0 0,0 0-32,0 0-96,0 0 32,0 0-32,0 0 64,0 0-32,0 0 0,0 0 32,0 0-128,0 0-192,0 0-289,0 0-992,0 0-257,-25 0-1088</inkml:trace>
  <inkml:trace contextRef="#ctx0" brushRef="#br0" timeOffset="472678.9876">26658 13120 96,'0'0'224,"0"0"-160,0 0 0,0 25 193,0-25-1,0 0 0,0 0-64,0 0 1,25 0 63,-25 0 0,24 0-128,-24 0 32,0 0-160,0 0 32,0 0 0,0 0 32,0 0-128,0 0-64,0 0 0,0 0-96,0 0-353,-24 0-127,24 0 159,0 0 385</inkml:trace>
  <inkml:trace contextRef="#ctx0" brushRef="#br0" timeOffset="477703.0751">26979 14452 160,'0'24'897,"0"-24"-224,0 0-225,0 0-160,0 0 193,24 0-97,-24 0-256,0 0-32,0 0-64,25 0 129,-25 0 31,0 0 96,25 0-128,-25 0-32,0 0 64,24 0 65,-24 0-129,0 0-32,0 0-160,25 0-288,-25-24-834,0 24-63,0 0 32,0 0 224</inkml:trace>
  <inkml:trace contextRef="#ctx0" brushRef="#br0" timeOffset="477856.467">26979 14452 160,'123'0'449,"-123"0"-353,0 0-32,0 0-32,0 0 96,0 0-96,-25 0-32,1 0-320,24 0 31,-25 0-63</inkml:trace>
  <inkml:trace contextRef="#ctx0" brushRef="#br0" timeOffset="478112.1411">26954 14452 224,'0'0'288,"25"0"-191,-25 0 95,24 0-32,-24 0 32,25 0-32,-25 0-224,0 0-256,25 0 0,-25 0 223,0 0-127,0 0-64</inkml:trace>
  <inkml:trace contextRef="#ctx0" brushRef="#br0" timeOffset="479127.134">26855 14452 96,'0'0'128,"25"0"193,-25 0 191,25 0-64,-25 0-223,0 0 95,0 0-160,24 0-96,-24-25 0,0 25-32,0 0 128,0 0-512,-24 0 192,-1 0-32,0 0-257,1 0 129,-1 0 416,0 0 64,25 0-961</inkml:trace>
  <inkml:trace contextRef="#ctx0" brushRef="#br0" timeOffset="488885.1638">27447 13662 641,'0'0'2114,"0"0"-1218,0 0-159,0 0 64,0 0-32,0 0-385,0 0-160,0 0 0,0 0 33,0 0 31,0 0 224,0 0-159,0 0-193,0 0-32,0 0 0,0 0-32,0 0-32,0 0-32,0 0-32,0 0 0,0-24 32,25 24 0,-25 0-64,0 0 32,0-25 0,0 25-32,0 0 0,0 0-32,25 0 0,-25 0 32,0-25 32,0 25 0,24 0 0,-24 0-32,0 0 32,0 0 0,0 0 0,25 0 0,-25 0 0,0 0 0,24 0-32,-24 0-32,0 0 32,0 0-96,0 0 64,0 0 32,0 0 32,0 0-96,25 0-64,-25 0 95,0 0 65,0 0 33,0 0-66,0 0 66,0 0-33,0 0 0,0 0 0,25 0 0,-25 0 0,0 0 0,24 0 0,-24 0 0,0 0 0,0 0 0,0 0 0,0 0 0,0 0 32,0 0-32,25 0 32,-25 0-32,0 0 0,0 0 0,25 0 0,-25 0 32,24 0-64,-24 0 32,0 0 0,0 0 0,0-24 0,25 24 0,-25 0 0,0 0 32,0 0-32,0 0 0,0 0 64,25 0-32,-25 0 0,0 0-32,24 0 32,-24 0-64,0 0 32,0 0 32,0 0-64,25 0 32,-25 0 64,0 0-64,25 0 0,-25 0 0,24 0 32,-24 0-32,0 0 0,0 0 0,0 0 64,25 0-64,-25 0 0,0 0 0,0 0 32,0 0-32,0 0 0,25 0 32,-25 0-32,0 0 0,0 0 0,0 0 0,0 0 0,24 0 64,-24 0-128,0 0 128,0 0-64,0 0-64,0 0 64,25 0 0,-25 0 64,0 0-160,0 0 128,0 0-32,0 0 64,0 0-64,25 0-64,-25 0 64,0 0-64,0 0-32,0 0 0,0 0-32,0 0-97,0 0 33,0 24 0,0-24 192,0 0-96,24 0-96,-24 0 160,0 0 0,0 0-32,0 0 64,0 0 0,0 0 0,0 0-32,0 0 32,0 0 0,0 0 32,0 0 32,0 0-64,0 0 32,0 0-128,0 0-129,0 0-159,0 0-32,0 0-65,0 0-31,0 0 159,0 0 321,0 0 32,0 0 32,0 0 0,0 0-32,0 0 0,0 0-32,0 0-352,0 0-96,0 0 287,0 0 97,0 0-96,-24 0 192,24 0 64,0 0 0,-25 0 0,25 0-32,0 0 32,0 0-64,0 0-96,0 0 96,-25-24-128,25 24 128,0 0 0,0 0 0,0 0-64,-24 0 32,24 0-32,0 0 64,0 0 0,-25 0 0,25 0 0,-25 0 0,25 0 64,-24 0 128,24 0-32,0 0-128,-25 0-32,25 0 0,0 0 0,0 0 32,0 0 129,-25 0-97,25 0 32,0 0-96,0 0 0,0 0 0,0 0-32,0 0-32,0 0 64,0 0-32,-24 0 0,24 0 64,0 0 0,0 0 64,-25 0-32,25 0 0,-25 0-64,25 0-128,0 0 160,0 0-64,0 0-64,0 0 32,0 0-97,0 0 1,-24 0 224,24 0-32,-25 0 129,25 0-97,0 0-32,0 0 0,0 0-64,-25 0 0,25 0-32,0 0 64,0 0-97,0 0 33,0 0-32,0 0 96,0 0-64,0 0-128,-24 0 128,24 0 64,0 0-96,0 0-192,0 0-321,-25 0 65,25 0 255,0 0 161,-25 0 64,25 0-128,-24 24 32,24-24 160,-25 0 0,25 0 0,0 0 0,0 0 0,0 0 0,0 0-32,0 0 32,0 0-32,0 0 32,0 0-96,0 25 32,0-25 32,-24 0 64,24 0 0,0 0 0,0 0-32,0 0 0,0 0 0,0 0 0,0 0-32,0 0 32,0 0 32,0 0 32,0 0 64,0 0 160,0 25-160,-25-25-32,25 0-32,0 0-64,0 0 32,0 0-64,0 0 0,0 0 0,0 0 64,0 0 0,0 0 96,0 0 1,0 0 127,0 0-128,0 0-32,0 0-32,0 0-64,0 0 32,0 0-32,0 0 96,0 0-64,0 24 0,0-24 0,0 0 128,0 0 1,0 0 95,0 0-64,0 0-32,0 0-128,0 0 0,0 0-32,0 0-64,0 0 64,0 0 0,0 0-32,0 0-64,0 0 96,0 0 320,0 0 97,0 0-161,0-24-192,0 24 32,0 0-96,0-25 32,0 25 0,25 0-32,-25 0 32,24-25-32,-24 25 0,25 0 0,-1 0 0,-24 0 0,0 0 0,25 0 0,-25 0 32,0 0-32,0 0 64,0 0-32,0 0 0,0 0 32,0 0-64,25 0 65,-25 0-33,0 0 0,24 0 0,-24 0-32,0 0 0,0-24 32,25 24-32,-25 0 0,0 0 64,0 0-64,0 0 32,0 0 0,25 0 0,-25 0 0,0 0 0,24-25 32,-24 25-32,0 0 32,0 0-64,0 0 96,0 0 0,0 0-32,0 0-64,25 0 64,-25 0-64,0 0 0,0 0 0,0 0 0,25 0 0,-25 0 64,0 0-64,0 0 32,0 0 97,0 0 95,0 0-128,0 0-32,0 0-32,24 0-32,-24 0 32,25 0-32,-25 0 0,25 0 0,-25 0 64,0 0-128,0 0 128,0 0-128,0 0 0,0 0 96,24 0 0,-24 0-32,0 0-64,0 0-32,25 0 96,-25 0 0,0 0 96,0 0-96,0 0 0,25 0 0,-25 0 0,0 0 32,0 0-64,0 0 32,0 0 0,0 0 0,0 0 0,0 0 0,0 0 0,24 0 0,-24 0 0,0 0 0,0 0 0,0 0 0,0 0 32,0 0-32,0 0 0,0 0 0,25 0 0,-25 0 0,0 0 0,0 0 0,0 0 0,0 0 32,0 0-64,0 0 0,0 0 64,0 0-32,0 0-32,0 0 32,25 0 0,-25 0 0,0 0 0,0 0 0,0 0 32,0 0-64,0 0 32,0 0 0,0 0 0,0 0 0,0 0 0,0 0 0,0 25 32,0-25-64,0 0 64,0 0-32,24 0 0,-24 0 0,0 0 0,0 0 0,0 0 0,0 0-32,0 0 32,0 0 0,0 0 0,0 0 0,0 0 0,0 0 0,0 0 32,0 0-32,0 0-32,0 0 32,0 0 32,0 0-32,0 0 0,0 0 0,0 0 0,0 0 0,0 0 0,0 0 0,0 0 32,0 0 32,0 0-64,0 0 32,0 0 32,0 0-64,0 0 0,0 0-64,0 0 64,0 0-32,0 0 32,0 0 0,0 0 32,0 0 32,0 24-32,0-24 32,0 0-32,0 0 32,0 0-32,0 0-32,0 0 0,0 0-32,0 0 32,0 0 0,0 0-64,0 0 64,0 0 64,0 0-32,0 0-32,0 0 0,0 0 32,0 0-32,0 0 0,0 0 0,0 0 64,0 0-64,0 0 0,0 0-32,0 0 32,0 0 32,0 0-32,0 0 0,0 0 0,0 0-32,0 0 64,0 0-64,0 0 32,25 0 0,-25 0 0,0 25 0,0-25 0,0 0 0,0 0 32,0 0-32,0 0 0,0 0 0,0 0 0,0 0 0,0 0 0,0 0 0,0 0-32,0 0 32,0 0 0,0 0 0,25 0 0,-25 0 0,0 25 0,0-25 0,0 0 0,0 0 0,0 0 32,0 0-32,0 0 32,0 0-64,0 0 32,0 0 0,0 0 0,0 0 0,0 0 0,0 0-32,0 0 64,0 0-32,0 0 0,0 0-32,0 0 32,0 0 0,0 0 32,0 0-32,0 0 32,0 0-32,0 0 0,0 0 0,0 0 0,0 0-32,0 0 0,0 0 32,0 0-64,0 0 64,0 0 64,0 0-32,0 0 64,0 0 1,0 0-97,0 0-193,0 0-95,0 0 64,0 0 96,0 0-64,0 0-1,0-25 1,-25 25 160,25 0 0,0 0-128,0-25-64,0 25-225,-25 0 225,25 0 32,0 0-96,0 0-65,0 0-31,0 0 160,0 0 224,-24 0 0,24 0 0,-25 0 0,25 0 0,0 0 0,-25 0 0,25 0 192,0 0-192,-24 0 0,24 0 0,0 0 32,-25 0 0,0 0-32,25 0 0,0 0 0,-24 0 32,24 0-32,0 0 96,-25 0 0,25 0 32,0 0-64,-25 0-96,25 0-32,0 0 0,0 0-96,0 0-384,0 0 351,0 0 193,-24 0 32,24 0 65,0 0-65,0 0 224,-25 0-64,25 0-192,0 0 32,-25 0 0,25 0-32,0 0 0,0 0 0,0 0-64,0 0 64,-24 0 128,24 0 32,0 0 129,0 0-33,-25 0-64,25 0-64,0 0-32,0 0-96,0 0 0,0 0-64,0 0 32,0 0-96,-25 0 128,25 0 0,0 0 0,0 0 0,0 0 0,-24 0 0,24 0 0,0 0 0,0 0 0,0 0 0,0 0 0,0 0 0,0 0-64,0 0 0,-25 0 64,25 0 0,-25 0 64,25 0-64,0 0 0,0 0-64,0 0 64,-24 0 0,24 0 0,0 0-32,-25 0-96,25 0-64,0 0 95,0 0 65,0 0 32,0 0-192,0 0 128,0 0-32,0 0 32,0 0 96,0 0 64,0 0 0,0 0 32,-24 0-128,24 0 32,0 0-64,0 0 64,0 0-64,0 0-64,0 0 32,-25 0 32,25 0-96,0 0 64,0 0 64,0 0 0,0 0 0,0 0-160,0 0 0,0 0 64,0 0-33,0 25 33,0-25-32,0 0-96,0 0 96,0 0-128,-25 0-97,25 0 129,0 0 64,0 0 64,0 0-32,0 0-96,0 25-33,0-25-95</inkml:trace>
  <inkml:trace contextRef="#ctx0" brushRef="#br0" timeOffset="490139.9739">27447 13687 0,'0'0'801,"0"0"576,0 0-480,0 0-545,0 0-288,0 0 0,0 0 32,0 0 65,0 0-129,0 0 64,0 0 64,0 0 0,0 0-128,0 0 128,0 0 32,0 0-63,0 0 63,0 25-64,0-25 0,25 0-64,-25 0 64,0 0-96,0 0-32,25 0 64,-25 0-32,0 0 32,0 0 0,24 0 97,-24 0-65,0 0 32,0 0-96,0 0 0,25 0-32,-25 0 32,24 0 32,-24 0-64,0 0 0,25 0 32,-25 0 0,0 0-32,0 0 0,25 0 64,-25 0-64,0 0 0,0 0 32,0 0-32,24 0 64,-24 0-64,0 0 0,25 0 0,-25 0 0,0 0-64,0 0 64,0 0-96,0 0 32,0 0 0,0 0 64,25 0 96,-25 0 0,24 0-96,-24 0 0,0 0 32,0 0-32,0 0 0,0 0 0,25 0 0,-25 0 0,0 0 0,0 0 0,0 0 64,0 0-64,25 0 64,-25 0-64,0 0 0,0 0 0,0 0 0,24-25 32,-24 25-64,0 0 64,0 0-64,25 0 64,-25 0-32,25 0 0,-25 0 0,0 0 0,0 0 32,24 0-32,-24-25 64,0 25-64,25 0 0,-25 0 0,0 0 0,0-24 0,25 24 0,-25 0 32,0 0-32,0 0 0,0 0 0,0-25 0,0 25 32,0 0-32,0 0 0,24 0 0,-24 0 32,0-25-64,0 25 64,0 0-64,0 0 0,0 0 32,0 0-32,0 0-32,0 0 64,0 0 64,0 0-128,0 0 64,0 0-32,0 0 32,0 0 32,0 0-32,0 0 0,0 0 0,0 0 64,0 0-64,0 0 32,0 0-64,0 0-64,0 0 96,0 0-64,0 0-32,0 0 64,0 0 32,0 0-128,0 0-160,0 0-513,0 0-1121</inkml:trace>
  <inkml:trace contextRef="#ctx0" brushRef="#br0" timeOffset="494232.6864">26559 13662 512,'0'0'1218,"0"0"-706,0 0-288,0 0-64,0 0-127,0 0-33,0-24-33,0 24 1,0 0-32,0 0 64,0 0 32,0 0-32,0 0 32,0 0-64,-24 0 64,24 0-64,0 0 64,0 0 0,0 0-32,0 0 33,0 0 31,0 0-64,0 0 32,0 0 96,0 0-64,0 0-64,0 0 64,0 0 96,-25 0-160,25 0-128,0 0 128,0 0 32,0 0 64,0 0-64,-25 0 128,25 0-64,0 0-64,0 0 32,0 0 0,0 0 97,0 0-65,0 0 0,0 0 0,0 0-64,-24 0-64,24 0 0,0 0 0,0 0 64,0 0 0,0 0 128,0 0-128,0 0 0,0 0-64,-25 0 64,25 0-32,0 0-32,0 0 128,0 0 0,-25 0 64,25 0-128,0 0 0,0 0 0,0 0-32,-24 0 0,24 0-32,0 0 64,0 0-32,0 0 129,0 0 63,0 0 0,-25 0-32,25 0 64,0 0-128,-25 0-96,25 0 96,0 0-160,-24 0 128,24 0-128,-25 0 32,25 0-64,0 0 96,-25 0 0,25 0 192,-24 0 129,24 0 191,-25 0 1,25 0-449,0 0-64,-24 0 96,24 0-192,0 0 160,0 0-64,0 0 32,0 0-32,0 0 0,0 0 32,0 0-32,-25 0 0,25 0 0,0 0 0,0 0 0,0 0 0,0 0 0,0 0 0,0 0 0,-25 0 64,25 0-128,0 0 64,0 24 0,0-24 0,0 0 64,0 0-128,0 0 128,0 0-64,0 0 0,0 0 0,0 0 0,0 0 0,-24 0-64,24 0 128,0 0-64,0 25 0,0-25-64,0 0 128,0 25-64,0-25-64,0 0 128,0 0-64,0 0 0,0 0 0,0 0 0,0 0 0,0 0 64,0 0-64,0 0 64,0 0 0,0 0-32,0 0 192,0 0-95,0 0-65,0 0 0,0-25-32,0 25-32,24 0 0,-24 0 0,0-25 0,25 25 0,-25 0 0,0 0 0,25 0 0,-25 0 0,0 0 0,0-24 0,24 24 0,1 0 32,-25 0-32,0 0-32,0 0 32,24 0 0,-24 0 0,0 0 0,25 0 0,-25 0 0,25 0 0,-25 0 0,24 0 0,-24 0 32,0 0-32,0 0 0,25-25 0,-25 25 32,0 0 0,25 0 64,-25 0-96,0 0 0,0 0 0,24 0 32,1 0-64,-25 0-32,25 0 128,-25 0-160,24 0 128,-24 0-32,0 0 64,0 0-160,0 0 192,25 0-64,-25 0 0,25 0-32,-25 0 0,0 0-32,24 0 32,-24 0-32,0 0 32,25 0 0,-25 0 0,0 0 32,0 0 64,0 0-96,0 0 0,0 0 32,0 0-32,25 0 0,-25 0 0,0 0 0,0 0 0,0 0 96,0 25-32,24-25 128,-24 0-160,0 0 0,0 0-32,0 0 0,0 0 0,0 24 0,0-24 0,0 0 0,0 0 64,0 0-64,0 0 33,0 0-33,0 0 32,0 0-32,25 0 32,-25 0 32,0 0 0,0 0-32,0 0 96,0 0 192,0 0-96,0 0 1,0 0-1,0 0 64,0 0-96,0 0 0,0 0 1,0 0-65,0 0-96,0 0-32,0 0 128,0 0-96,0 0 64,0 0 64,0 0-64,0 0-96,0 0-32,0 0 64,0 0-32,-25 0-32,25 0 0,0 0 0,-24 0-128,24 0 96,0 0 32,0 0 32,-25 0 0,25 0-32,-25 0 32,25-24 0,-24 24-64,24 0 64,0 0 0,-25 0 0,0 0 64,25 0-64,0 0 0,-24 0 0,24 0 64,0 0 0,0 0-32,-25-25-32,25 25 0,-25 0 0,1 0 32,24 0-32,-25 0 0,25 0 0,-25 0 96,25 0-64,0 0 32,-24 0-64,24 0 0,0 0 32,-25 0-32,25 0 32,0 0-32,0 0 0,0 0 64,0 0-64,0 0 0,-25 0 0,25 0 0,0 0 32,0 0-64,0 0 32,0 0-64,-24 0 32,24 0 32,0 0-96,0 0 32,0 0 64,0 0-64,0 0 64,0 0-64,0 0 64,0 0-96,0 0 0,-25 0 32,25 0 64,-24 0-32,24 0 0,0 0-64,0 0-33,0 0 97,0 0 0,-25 0 32,25 0-64,0 0 64,0 0 0,0 0 0,0 0 0,0 0 0,0 0 64,0 0-128,0 0 128,0 25-64,0-25 0,0 0 0,-25 0-64,25 0 64,0 0 64,0 0-128,0 0 128,0 0-32,0 0-32,-24 0 32,24 0-32,0 0 0,0 24 0,0-24 0,0 0 0,0 0-32,0 0 64,0 0-64,0 0 0,0 0 64,0 0 0,0 0 97,-25 0-1,25 0 64,0 0-64,0 0 0,0 0-96,0 0 64,0 0 64,0 0 97,0 0 95,0 0 32,0 0 161,0 0 31,-25 0-255,25 0 159,-24 0-256,24 0 65,0 0-65,-25 25-64,25-25-32,0 0-128,0 0 64,0 0 0,0 0-128,0 0-32,0 0-384,0 0-33,0 0-159,0 0-321,0 0-289,0 0-671,0 0-2340,-25 0-1504</inkml:trace>
  <inkml:trace contextRef="#ctx0" brushRef="#br0" timeOffset="496537.7964">26584 13613 3075,'0'0'1633,"0"0"-1280,0 0-193,0 0 32,0 0-160,0 0 32,0 0-32,0 0 449,0 0 287,0 0-287,0 0 640,0 0 0,0 0-160,0 0-320,0 0-417,25 0 64,-25 0-160,0 0-128,0 0 32,0 0-32,0 25 0,0-25 0,0 0 0,0 0 0,0 0 0,0 0 0,0 0 32,0 0-32,0 24 0,0-24 32,0 0-32,0 0-32,0 0 64,0 0-32,0 0 0,0 0 32,0 0-32,0 0 32,0 0-32,0 0 32,0 0-32,0 0 0,0 0 0,0 0-32,0 25 64,0-25-32,-25 0 0,25 0 0,0 0-32,-25 25 64,25-25-32,0 0 0,-24 0-32,24 0 64,0 0-64,0 24 64,0-24-32,0 0 0,0 0 64,0 0-64,0 0 64,0 0-32,0 0 0,0 0-64,-25 0 32,25 0 0,0 0 32,-25 0-64,25 0 32,0 0 0,-24 0 32,24 0-32,0 0 0,0 25 129,0-25-65,0 0-64,0 0-32,0 0 64,-25 0-32,25 0 0,0 0 0,0 0 0,0 0 0,0 0 0,0 0 32,0 0-32,0 0 64,-25 0-32,25 0-32,0 0 64,-24 0-32,24 0-32,0 0-32,0 0 32,-25 0-64,25 0 128,-25 0-64,25 0 32,0 0-32,0 0-32,0 0-32,0 0 128,0 0-32,-24 0-32,24 0 0,0 0 0,-25 0 0,25 0 32,0 0-64,0 0 32,0 0 32,0 0-32,-25 0 32,25 0-64,0 0 64,0 0-32,-24 0 0,24 0 64,0 0-128,0 0 64,0 0-64,0 0-96,0 0 128,-25 0 32,25 0 0,-24 0 0,24 0 0,0 0 32,-25 0-64,25-25 64,0 25-32,0 0 32,0 0-64,0 0 32,-25 0 0,25 0-32,0 0-64,0 0 32,0 0 64,0 0 0,0 0-32,0 0 32,0 0 0,0-24-33,0 24 33,0 0-96,0 0 96,0 0 0,0 0 0,0 0 0,0 0 32,0 0-32,0 0 0,0 0 0,0 0-64,0 0-128,0 0 0,0 0 64,0 0 0,0 0 96,0 0 0,0 0 0,0 0 96,0 0 32,0 0-96,0 0 0,0 0-545,0 0-992,-24 0-2307</inkml:trace>
  <inkml:trace contextRef="#ctx0" brushRef="#br0" timeOffset="498791.7424">26288 13662 705,'0'0'832,"0"0"-223,0 0-225,0 25 33,0-25-129,0 0 96,0 25 161,0-25-97,0 0-63,0 0-257,0 0-64,0 0-32,0 0 32,0 0-64,0 0 128,0 0-64,0 0 128,0 0 33,0 0 31,0 0-64,0 0-96,0 24-64,0-24 0,0 0-32,0 0 32,0 0-32,0 0 32,0 0-32,0 25 96,0-25-64,25 0 0,-25 0-32,0 0-32,24 0 96,-24 0 65,0 0-65,0 0 32,0 0-64,0 0 0,0 0 0,0 0 0,0 0 0,25 0 32,-25 0 0,0 0 192,0 0-96,0 0-128,25 0 0,-25 0 64,0 0-96,0 0 0,0 0 0,0 0 0,0 0 33,0 0-66,0 0 66,0 0-33,0 0 0,0 0 0,0 0 32,24-25 0,-24 25 0,0 0-32,25 0 64,-25 0-64,0 0 0,0-24 0,0 24 32,0 0-64,0 0 32,0 0 0,25 0 0,-25 0 0,0-25 0,0 25 0,0 0 32,0 0-32,0 0 0,0 0 0,0 0 32,0 0 32,0 0-32,0 0 64,0 0-64,0 0-64,0 0 32,0 0-128,0 0 0,0 0 32,0 0 192,0 0-64,0 0 0,0 0-32,0 0 0,0 0 0,0 0 32,0 0 0,0 0 96,0 0-96,0 0-32,0 0 0,0 0 64,0 0-64,0 0 32,0 0 128,0 0 64,0 0 1,0 0-129,0 0-96,0 0 0,0 0 32,0 0-32,0 25 32,0-25-32,0 0 0,0 0 0,0 0 0,0 0 0,0 0 32,0 0-64,0 0 32,-25 0-64,25 0-64,0 0-33,-25 0 33,25 0-96,0 0-64,0 0 224,0 0-32,-24 0 0,24 0 96,0 0 0,0-25 0,0 25 0,0 0-161,0 0-191,0 0 192,0 0-32,0-25 0,0 25 95,0 0-31,0 0 96,0 0-32,-25 0-96,25 0-32,0 0 160,0-24-64,0 24 0,0 0 64,0 0 32,0 0 0,0 0 64,0 0 96,0 0 64,0 0-64,0 0-64,0 0-32,0 0 65,0 0-65,0 0-128,0 0-129,0 0 193,0 0 128,0 24-31,0-24-65,0 0 32,0 0 0,0 0-32,0 25 32,0-25 0,0 0 0,0 0-64,0 0 0,0 0 0,0 0-64,0 0 128,0 0 0,25 25-64,-25-25 0,0 0-64,0 0 64,0 0 64,0 0-128,0 0 64,0 0 64,0 0 0,0 0-32,0 0 0,0 0-32,0 0-32,0 0-128,0 0 96,0 0-160,0 0-129,0 0 129,0 0 32,0 0 128,-25 0 0,25-25-32,0 25-225,0 0 321,0 0-224,0 0 224,0-25 0,0 25 0,0 0-32,0 0 32,0 0 0,0 0 32,0 0 0,0 0-64,0 0-32,0 0 32,0 0 32,0 0 64,0 0 160,0 0 1,0 25-65,0-25 96,0 25 64,0-25-192,0 0-128,0 0 0,0 0-32,0 0 32,0 0 0,0 0 32,0 0-64,0 0 32,0 0-32,0 0-32,0 0-32,0 0-32,0 0-352,0 0-257,0 0-993,0 0-1633</inkml:trace>
  <inkml:trace contextRef="#ctx0" brushRef="#br0" timeOffset="501600.2489">27570 13588 1345,'0'0'3524,"0"0"-2051,0 0-736,0 0-97,0 0-127,0 0-129,0 0-320,0 0-96,0 0 32,0 25 32,0-25 0,0 0 64,0 0-64,0 0 0,0 0 0,0 0-32,0 0 64,0 0 1,0 0-33,0 0-32,0 0 32,0 25 64,0-25-32,0 0 96,0 0 0,0 0-64,0 0-32,0 0-32,0 24-32,0-24 0,0 0 0,0 0 0,0 0 0,0 0 32,0 0-32,0 0 0,0 0 64,0 0-64,0 0 64,0 0 353,0 0-257,0 0-96,0 0-64,0 25 0,0-25 0,0 0-64,0 0 128,0 0-32,0 0 0,0 0 64,0 0 32,0 0-64,0 0-32,0 0 32,0 0-64,0 0 0,0 0 32,25 0 0,-25 0 1,0 25-1,0-25 0,0 0-32,0 0 0,0 0-32,25 0-65,-25 0 97,0 0 97,0 0-65,0 0 0,24 0 64,-24 0-32,0 0 0,0-25-64,0 25 0,0 0 0,25 0-64,-25 0 32,0 0 32,0 0 0,0 0-32,0-25 32,0 25-128,0 0 64,25-24 31,-25 24-31,0 0-320,0 0 224,0 0 96,24 0-32,-24-25 0,0 25 96,0 0-32,0 0 0,0 0 64,0 0-32,0 0-32,0 0 64,0 0-32,0 0-96,0 0 128,0 0 0,0 0-32,25 0 0,-25 0 32,0 0-32,0 0 32,0 0-128,0 0-33,0 0 129,0 0-32,0 25 32,0-25 0,0 0 32,0 0-32,0 24 32,0-24-32,-25 0 0,25 0 0,0 0 65,0 0-65,0 25 0,-24-25 0,24 25 32,-25-25-32,25 0 0,0 0 0,0 0 0,-25 0 32,25 0 0,0 0 0,0 0-64,0 0-64,0 0 31,0 0-31,0 0 96,-24 0 0,24 0 0,0-25 32,0 25-32,0 0 0,0 0 0,0-25-32,0 25 0,0 0 32,0 0 0,0 0 0,0 0 0,0 0 32,0 0 0,0 0 0,0 0 0,0 0-32,0 0 0,0 0-128,0 0 32,0 0 160,0 0-32,0 0 0,0 25 0,0-25-32,0 0-32,0 0 64,0 0-64,0 0 64,0 0-64,0 0 32,0 0 0,0 25 32,0-25 0,0 0 0,0 0 65,0 0-65,0 0 0,0 0 0,0 0-32,0 0 0,0 0 96,0 0-32,0 0 32,0 0 0,0 0-64,0 0 0,0 0-32,0 0 32,0 0-64,0 0 64,0 0-32,0 0 0,0 0 32,0 0-32,0 0 32,0 0 64,0 0-64,0 0 32,0 0-32,0 0-32,0 0-32,0 0 64,0 0-384,0 0-993,0 0-865,0 0-801</inkml:trace>
  <inkml:trace contextRef="#ctx0" brushRef="#br0" timeOffset="504285.3104">27127 14427 1345,'0'0'1666,"0"0"-801,0 0-129,0 0 65,0 0-288,24 0-289,1 0-128,0 0-64,-1-25-32,-24 25 64,25 0-32,-25-24 32,0 24-64,25 0-64,-25 0-160,0 0 128,0 0-1153,0 0 800,0 0 321,0 0-609,0 0 33,0 0 383,-50 0 289,50 0 32,-24 24 192,-1-24 257,25 0 576,0 0-160,0 0-545,0 0-320,0 0 160,0 0-64,0 0 225,0 0 31,25 0-64,-1 0 64,1 0-31,0-24-33,-25 24-32,24 0-160,-24 0-64,0 0 32,0 0-128,0 0-64,0 0-416,0 0-257,0 0-288,0 0-96,0 0-673,0 0-384</inkml:trace>
  <inkml:trace contextRef="#ctx0" brushRef="#br0" timeOffset="504679.5074">27201 14402 801,'0'0'1249,"0"0"-865,0 0-288,0 0-64,0 0-64,0 0-224,0 0 32,24 0-160,-24 0 384,25 0-32,-25 0 0,0 0 224,0 0 64,0 0-256,0 0 64,0 0 64,0 0 449,0 0-33,0 0-960,0 0-257,0 0 513,0 0 192,0 0-192,0 25-1474,-25-25 1282,25 0 352,0 0 737,-24 0-769,24 0-449,0 0 257,0 0 224,0 0 0</inkml:trace>
  <inkml:trace contextRef="#ctx0" brushRef="#br0" timeOffset="505051.5975">27275 14378 897,'0'0'1025,"0"0"-801,-25 0-160,25 0 64,-25 24 0,1-24-64,24 0-64,-25 25 0,25-25-128,0 0-128,-25 0-545,25 0-320</inkml:trace>
  <inkml:trace contextRef="#ctx0" brushRef="#br0" timeOffset="506711.4124">26954 14402 705,'0'0'96,"0"0"-96,0 0-64,0-24 64,0 24 0,0 0-96,0 0-321,0 0 545,0 0 65,0-25-1,0 25-481,0 0 1026,0-25-320,0 25-193,0 0-64,0 0 0,0 0 64,0 0 225,0 0-1,0 0-256,0 0-160,0 0 96,-25 0 193,25 0-225,0 0-96,0 25 32,0-25-32,0 0 0,0 0 32,0 25-32,0-25 64,0 0-64,0 0 0,0 0 0,0 0-64,0 0 32,0 0-32,0 0-96,0 0 128,0 0 0,0 0 64,0 0-32,0 0 32,0 0 0,0 0 64,0 0 32,0 0 64,0 0 0,0 0-64,0 0-288,0 0-64,0 0-32,0 0-129,0 0 33,0 0-64,0-25 384,0 25-161,0 0 33,0-25-32,0 25-32,0 0-128,0 0-161,0-24-320</inkml:trace>
  <inkml:trace contextRef="#ctx0" brushRef="#br0" timeOffset="506973.4164">26929 14378 32,'0'0'480,"0"0"-351,0 0-1,0 0 160,0-25-1057,0 25 481</inkml:trace>
  <inkml:trace contextRef="#ctx0" brushRef="#br0" timeOffset="507779.3813">27028 14131 609,'0'-25'448,"0"1"-384,25 24-64,-25-25-192,0 0-385,0 1 225,0-1 352,0 0 0,0 1 0,0-1 0,0 0 0,0 1 0</inkml:trace>
  <inkml:trace contextRef="#ctx0" brushRef="#br0" timeOffset="519438.0418">26633 14945 4837,'0'0'2562,"0"0"-1857,0 0-641,0 0-224,0 0-257,0 0 353,0 0-64,0 0 128,0 0 96,0 0-96,0 0 96,0 0 128,0 0 289,0 0-193,0 0-160,0 0-192,0 0 32,25 0 32,-25 0-32,25 0 0,-25 0 64,0-25-32,24 25-64,-24 0 0,0 0-32,0 0 96,25-25-32,-25 25-32,0 0-32,0 0 64,0 0-32,0 0-32,25 0 32,-25 0 0,0 0-32,0 0 32,24 0 32,-24 0-64,0 0 64,25-24-32,-25 24-64,0 0 160,0 0-128,25 0 64,-25 0-32,0 0 32,24 0 0,-24 0-32,0 0-64,25 0 32,-25 0-65,0 0 1,0 0-32,0 0 32,0 0 32,25 0 96,-25 0 0,0 0-96,0 0 64,0 0-96,24 0-161,-24 0-95,0-25 288,0 25 96,0 0 0,0 0 0,0 0-32,0 0 32,0 0 0,25 0 0,-25 0 0,25 0 0,-25 0 0,0 0 0,0 0 0,0 0 0,0 0-64,0 0 32,0 0 64,0 0 32,0 0-32,0 0-64,0 0 64,24 0-32,-24 0 0,0 0 0,0 0 0,0 0 0,25 0 64,-25 0-64,0 0 32,0 0 0,0 0 32,0 0 0,0 0 0,0 0-64,0 0 0,0 0 0,25 0 0,-25 0 32,0 0-32,0 0 32,0 0 64,0 0-63,0 0-33,0 0 64,0 0-64,0 0 0,0 0 32,24 0 32,-24 0-64,0 0 0,0 0-64,0 0 64,0 0 0,0 0 0,25 0 0,-25 0 0,0 0 64,0 0-32,0 0-32,0 0 0,0 0 32,0 0-64,0 0 64,0 0-64,0 0 32,0 0-96,0 0 64,25 0 64,-25 0-32,0 0 64,0 0-32,0 0-32,0 0 32,0 0-32,0 0 0,0 0 32,0 0-64,0 0 32,0 0 0,0 0-32,0 0 32,0 0 0,0 0-32,0 0 64,0 0-128,0 0 64,0 0-65,0 0 33,0 0 161,0 0-97,0 0 0,0 0 0,0 0 0,0 0 0,0 0-97,24 25-127,-24-25 128,0 0 0,0 0 64,0 0-32,0 0 64,0 0 64,0 0-32,0 0 128,0 0-32,0 0-96,0 0-64,0 0-64,0 0 96,0 0-224,0 0-64,0 0 160,0 0 96,0-25 32,0 25 0,0 0 0,0 0 32,0 0-32,0 0 32,25-25-32,-25 25 64,0 0-128,0 0 128,0 0-64,0 0 0,0 0 0,0 0-64,0 0 64,0 0 64,0 0-64,25 0 0,-25 0 0,0 0 0,0 0 0,0 0 0,24 0 32,-24 0-32,0 0 0,0 0 0,0 0 0,0-24 0,0 24 0,0 0 0,0 0 32,25 0 224,-25 0-128,0 0-128,0 0-128,0 0 128,0 0 0,0 0 0,0 0 0,0 0 0,0 0 0,0 0 0,0 0 0,0 0 96,25 0 96,-25 0-160,0 0-32,0 0 32,0 0 0,0 0-32,0 0 0,0 0 32,24 0 0,-24 0 32,0 0 1,0 0-33,0 0 96,0 0-64,25 0 0,-25 0 0,0 0-64,0 0 32,0 0-32,0 0 96,0 0 0,25 0-64,-25 0 64,24 0 128,-24 0-63,0 0-129,0 0-32,0 0 64,25 0-32,-25 0-32,0 0 64,25 0 0,-25 0 0,0 0 0,0 0 0,0 0-64,24 0 32,-24 0 32,0 0-32,0 0-32,25 0 32,-25 0 0,0 0-32,0 0 0,0 0 32,0 0-32,25 0 32,-1 0 32,-24 0-32,0 0-32,25 0 32,-1 0-32,-24 0 32,25 0-32,-25 0 0,0 0 0,25 0 0,-25 0 32,0 0-64,0 0 32,0 0 32,24 0-32,-24 0 0,0 0 64,0 0-64,25 0 0,-25 0 0,0 0 0,0 0 0,0 0 0,0 0 0,0 0-64,0 0 128,25 0-64,-1 0 0,-24 0 0,0 0 0,25 0 0,-25 0-64,0 0 128,0 0-64,0 0 33,0 0-33,0 0-33,0 0 33,0 0 0,25 0 0,-25 0 33,0 0-33,0 0-33,0 0 33,0 0 0,0 0 33,0 0-33,0 0 0,0 0 0,0 0 32,0 0-32,0 0-32,24 0-129,-24 0-31,0 0 32,0 0 128,0 0 160,0 0-32,0 0 0,0 0-64,0 0-32,0 0 0,0 0 32,0 0 32,0 0-96,0 0 32,0 0 0,0 0-32,0 0-32,0 0 0,0 0 64,0 0 64,25 0-128,-25 0 32,0 0-64,0 0 64,0 0-32,0 0 32,0 0-96,0 0 160,0 0-32,0 0 0,0 0 32,0 0-32,0 0 64,0 0-64,0 0 96,0 0-32,0 24-96,0-24 64,0 0-32,-25 0 0,25 0 0,0 25 0,0-25 0,0 0 0,0 0 0,0 0 32,-24 0-32,24 0 0,0 0 0,0 0 32,0 0 0,0 0-32,0 0 0,0 0 0,0 0 64,0 0-32,0 0-32,0 0 0,0 0 32,0 0-32,0 0 32,0 0-32,-25 0 0,25 0 0,0 0 0,0 0 0,0 0-32,0 0 64,0 0-32,0 0 0,0 0 32,0 0 32,0 0-31,0 0-1,0 0 0,0 0-32,0 25-32,0-25 32,0 0 0,0 0 0,0 0 0,0 0-32,-25 0-1,25 0-31,0 0 32,0 0 32,0 0-32,0 0 32,0 0 0,0 0 0,-24 0 0,24 0 0,0 0 0,0 0 0,0 0 32,0 0 0,0 0-64,0 0 32,0 0-32,0 0 32,0 0-32,0 0 64,0 0-64,-25 0 32,25 0 0,0 0 0,0 0-32,0 0-32,0 0 0,0 0-32,0 0 0,0 0-32,0 0 64,0 0 128,-25 0-64,25 0 0,0 0-64,0 0 64,0 0 0,0 0 0,0 0 0,0 0 0,0 0-32,-24 0 32,24 0 0,0 0-128,0 0-129,0 0 225,-25 0 0,25 0 32,0 0-64,-25 0 32,25 0-64,0 0 32,-24 0 32,24 0 32,-25 0 32,25 0-32,0 0-32,0 0 32,0 0 0,0 0 32,0 0-32,-24 0-32,24 0 64,0 0-32,0 0 0,0 0 0,0 0 0,0 0 0,-25 0 0,25 0 0,0 0 0,0 0-64,0 0 64,0 0-64,0 0 64,0 0 64,-25 0-32,25 0 0,0 0 32,0 0-32,0 0-32,0 0 0,0 0 64,-24 0-64,24 0 0,0 0-64,0 0 128,-25 0-128,25 0 64,0 0-32,0 0-32,0 0 128,-25 0-64,25 0-64,0 0 64,0 0 64,-24 0-128,24 0 64,0 0 0,0 0 64,-25 0-64,25 0-64,0 0 128,0 0-64,0 0-96,-25 0 64,25 0-96,0 0 0,0 0 32,0 0-64,0 0-65,-24 0 1,24 0-160,0 0 63,-25 0 65,25 0 224,0 0-32,-25 0 0,25 24 64,-24-24 32,24 0-32,-25 0 0,25 0 32,0 0-32,0 0 0,0 0 0,0 0 32,0 25-32,0-25-32,-25 0 32,25 0 32,0 0 0,0 0-32,0 0 96,0 0 0,0 0-96,-24 0 0,24 0 32,0 0 321,0 0 31,0 0-320,0 0-64,0 0 0,0 0 32,0 0 32,0 0-128,0 25 64,-25-25 64,25 0-64,0 0 96,0 0 65,0 0-97,0 0-32,0 0-32,0 0-32,0 0 0,0 0 32,0 0-65,0 0-31,-25 0 64,25 0 0,0 0 32,0 0 0,0 0 64,0 0 32,0 0 1,0 0-65,0 0-32,0 0 64,0 0-32,0 0 0,0 0-32,-24 0-128,24 0-65,0 0 97,-25 0 64,25 0-128,-25 0 128,25 0 32,0 0-32,-24 0-128,24 0 128,0 0 64,0 0 32,-25 0-64,0 0 0,25 0 128,0 0-96,0 0 0,0 0-32,0 0 32,0 0 32,0 0 0,-24 0-32,24 0-32,0 0-32,-25 0 0,25 0 32,-25 0-96,25 0 0,-24 0 128,24 0-64,-25 0 0,25 0 32,-25 0 0,25 0-64,0 0 128,0 0-128,0 0 128,0 0-128,0 0 192,0 0 32,-24 0-128,24 0 0,0 0 96,-25 0-95,25 0-33,0 0 32,-25 0-32,25 0 0,-24 0 128,24 0-224,0 0 192,-25 0-160,25 0 32,-25 0 0,25 0 0,0 0 32,-24 0 32,24 0-32,-25 0 32,25 0-32,0 0 160,-25 0-192,25 0-801,0 0-3139,0 0 2114,0 0 1442</inkml:trace>
  <inkml:trace contextRef="#ctx0" brushRef="#br0" timeOffset="519854.3817">26535 14945 384,'-25'0'865,"25"0"-609,0 0-192,0 0 1,-25 0 31,25 0-224,0 0-161,0 0 33,0 0 128,0 0 128,0 0 32,0 0 64,0 0 64,0 0 128,0 0-191,0 0-130,0 0 33,0 0-32,0 0 64,0 0-32,0 0 0,0 0 0,0 0 0,0 0 65,0 0 127,0 0-32,0 0 0,0 0-128,0 0 0,0 0 32,0 0-96,0 0 128,0 0-64,25 0 160,-25 0 33,0 0 191,0 0 0,0 0-191,25 0-129,-25 0-64,0 0 0,0 0-32,0 0 64,0 0-96,0 0 64,24 0-32,-24 0-128,0 0-225,0 0-287,0 0-385,0 0-673</inkml:trace>
  <inkml:trace contextRef="#ctx0" brushRef="#br0" timeOffset="522367.1809">26732 14994 96,'0'0'-96,"0"0"4260,0 0-2723,0 0-1569,0 25-512,0-25-1378</inkml:trace>
  <inkml:trace contextRef="#ctx0" brushRef="#br0" timeOffset="527088.2677">26633 14994 2851,'0'0'5701,"0"0"-4484,0 0-1185,0 0-96,25 0 32,0 0-352,-25 25-481,24-25 224,1 0 161,-25 24 128,0-24-97,25 0-416,-25 25-288,0-25-737,0 0-512</inkml:trace>
  <inkml:trace contextRef="#ctx0" brushRef="#br0" timeOffset="527423.5563">26633 14994 1634,'74'0'1025,"-74"0"-801,25 25-96,-25-25-64,25 0 32,-25 24-256,24-24-417,1 25-31,0-25-1,-25 25-63</inkml:trace>
  <inkml:trace contextRef="#ctx0" brushRef="#br0" timeOffset="530581.7237">27792 14846 0,'0'0'2659,"0"0"-802,0 0-1344,-24 0-353,24 0-160,0 0-128,0 25-321,-25-25-191,25 24-673,-25 1-289</inkml:trace>
  <inkml:trace contextRef="#ctx0" brushRef="#br0" timeOffset="531000.7516">27792 14846 192,'-49'0'1602,"49"0"-1058,0 0-223,0 0 223,0 0-96,0 25-127,0-25-33,0 24-32,-25 1-96,25 0-128,-49-1 33,49-24-130,-25 25-351,25 0-64,0-25-353,0 24-320,0-24-449</inkml:trace>
  <inkml:trace contextRef="#ctx0" brushRef="#br0" timeOffset="532836.1067">27694 14871 705,'0'0'1857,"0"0"-1408,0 0-129,0 0 97,0 24-289,0-24-64,0 25-32,0-25 64,0 25 224,0-25-32,-25 24 1,25-24-161,0 25-32,0-25-64,0 25-32,0-25 64,0 0-64,0 0 0,0 24 0,0-24-64,0 0-32,0 0 160,0 0-64,0 25 0,0-25 0,-25 0 0,25 25 0,0-25 0,0 0 0,0 0 0,0 0 0,0 24 32,0-24-64,0 0 32,0 0 0,0 0 0,0 0 0,0 0 0,0 0 32,-24 0-32,24 0 0,0 0 0,0 25-96,0-25 64,0 0 0,-25 0-128,25 0 160,0 0 0,0 0-32,0 0-161,0 0 97,0 0 0,0 0 32,0 0-128,0 0 32,-25 0-160,25 0 31,-24 0 193,-1 0-96,25 0-96,0 0 288,-24 0-96,24 0-97,0 0 65,-25 0 128,25 0-32,0 0 32,0 0 32,0 0 128,-25 0 225,25 0-193,-24 0-32,24 0-64,0 0-64,0 0 32,0 0-64,-25 0-64,25 0-32,-25 0 96,25 0 0,-24 0 0,24 0 32,0 0 32,-25 0 193,25 0-65,0 0-32,-25 0-96,25 0-64,0 0 64,0 0-64,-24 0 64,24 0 0,0 0-128,0 0 64,0 0-32,-25 0 0,25 0 32,-25 0 32,25 0-32,-24 0 0,24 0 32,0 0-32,0 0 96,0 0-64,0 0 32,-25 0-32,25 0-32,0 0 64,0 0-32,0 0-32,0 0 32,0 0 161,0 0-33,0 0-96,-25 0 0,25 0-64,-24 0 0,24 0 64,0 0-32,0 0 32,0 25-32,-25-25 32,25 0 0,0 0 96,0 0 32,0 0-127,0 24-1,-25-24 64,25 0 32,0 0-96,0 0 0,0 0-64,0 0 32,0 0 32,0 0-32,0 0 64,0 0 0,0 0-64,-24 0 0,24 0 0,0 0 97,-25 0-97,25 0-32,0 0 32,0 0-32,0 0 0,0 0 32,-25 0 96,25 0-160,0 0 0,0 0 32,0 0-96,0 0-65,-24 0 97,24 0 64,0 0 0,0 0 0,0 0-32,0 0 0,0 0 0,0 0-64,0 0-96,0 0-192,0 0 95,0 0 225,0 0-256,-25 0 96,0 0 192,25 0 32,0 0 0,0 0 32,0-24-32,-24 24-32,24 0 32,0 0 0,0 0 0,0-25-32,-25 25 32,25 0 0,0 0 0,-25 0 0,25 0 0,-24 0 32,24-25-96,-25 25-128,0 0 127,25 0 33,0 0 0,0 0 0,0-24 64,0 24-64,0 0 96,-24 0-64,24 0 32,0 0-32,0 0-32,0 0 32,0-25 32,0 25-64,-25 0 32,25 0-64,0 0 64,0 0 0,0-25-32,0 25-32,0 0-224,0 0-160,-25 0-97,25 0-64,-24 0-191,24 0 287,0 0-63,-25 0 31</inkml:trace>
  <inkml:trace contextRef="#ctx0" brushRef="#br0" timeOffset="533191.992">26633 14994 32,'0'0'192,"25"0"-224</inkml:trace>
  <inkml:trace contextRef="#ctx0" brushRef="#br0" timeOffset="555576.6463">26601 14964 1569,'0'0'1826,"0"0"-1057,0 0-128,0 0 480,0 0 0,0 0-32,0 0-96,0 0 64,0 0-225,0 0-191,0 0-128,0 0-161,0 0-96,0 0-64,0 0 32,0 0-191,0 0 95,0 0-32,0 9-128,9-9 96,-9 0-64,0 8 32,0-8-32,9 0 0,-9 9 32,9-9-64,-9 9 32,8-9 32,-8 0-32,0 9 0,9-9 0,-9 9 64,0-9-64,9 0 0,-9 8 0,9 1 0,-9-9 32,0 0-32,9 9 0,-9-9 0,0 0 0,0 9 0,8-9 0,-8 0 0,9 9 0,-9-9 0,9 0 32,-9 9 32,0-9-64,9 8 0,-9-8 32,0 9-32,0-9 0,9 0 32,-9 9-64,0-9 64,9 0-32,-9 9 0,0-9 0,0 0 32,8 0 32,-8 0 128,0 9 97,0-9 31,9 0-96,-9 8 0,0-8-128,0 0-64,9 9 0,-9-9 1,0 0-33,9 0 32,-9 9 0,0-9-64,0 9 128,9-9-96,-9 0 96,0 0-32,0 9 0,0-9 0,0 9 64,0-9-96,8 8 0,-8-8-32,0 0 32,0 9-32,9-9 0,-9 0 0,0 0 32,0 9 0,0-9-64,0 0 64,9 9 0,-9-9-32,0 0 32,9 9 0,-9-9-32,0 0 0,9 8-32,-9-8 32,0 0 64,9 9-64,-9-9 0,0 0 64,0 9-64,8-9 0,-8 0 64,0 0-64,0 9 0,0-9 32,9 9-32,-9-9-32,0 0 32,9 0 0,-9 9 32,9-9-32,-9 0 0,0 0 32,9 0 1,-9 0-1,9 8 0,-9-8-32,0 0 64,8 0-64,-8 0-32,0 9 32,9-9 32,-9 0-32,9 9 0,0-9 0,8 0 0,-17 0 0,9 9 0,0-9 32,-9 0-32,9 0 0,0 0 0,-9 0-32,9 0 64,-9 0 0,8 9-32,1-9-32,0 0 32,0 0 0,-9 8 32,9-8-32,-9 0 0,8 0 0,-8 0 0,0 0 64,0 0-32,9 0-64,0 0 64,-9 0 0,9 0 0,0 0-32,0 0-32,-1 0 32,1 0 0,-9 0 32,0 0-32,9 0 32,-9 0 0,9 0-32,0 0 96,-1 0-160,-8 0 128,9 0 0,-9 0-32,0 0-64,0 0 64,9-8-64,-9 8 128,0 0-96,9 0 0,-9 0 0,9 0-64,0-9 128,-9 9-64,8 0 0,1 0 32,-9 0-32,9-9 0,-9 9 0,0 0 0,0 0 0,0 0 0,0 0-32,9 0 64,-9 0-32,0 0 0,9 0 0,-9 0-32,0 0 64,0 0-32,0 0 0,0 0 0,8 0-32,-8 0 64,9 0-32,-9 0 0,0 0 0,0 0 0,9 0 32,-9 0-32,0 0 0,0 0 0,0 0 32,0 0-32,9 0 32,-9 0 0,0 0 0,0 0-32,9 0-32,-9 0 64,0 0-32,0 0 32,9 0-32,-9 0 0,0 0 0,0 0 0,0 0 32,8 0-32,-8 0 32,9 0-32,0 0 0,-9 0 0,9 0 0,-9 0 0,0 0 32,9 0-32,-9 0 32,0 0-32,0 0 65,0 0 31,8 0-64,-8 0 0,0 0 0,9 0-32,0 0 32,-9 0-32,0 0 32,9 0-32,-9 0 0,9 0 0,-9 0 0,0 0 32,9 9 0,-9-9-64,0 0 96,8 0-64,-8 0 0,0 0 0,9 0 0,-9 0 64,9 0-64,0 0 0,-9 0 64,9 0 32,-1 0 0,-8 0 32,9 0-64,0 0-32,-9 0 32,9 0 33,-9 0-65,0 0 64,9 0-96,-9 0 0,9 0 0,-1 0 32,-8 0 0,9 0 0,-9 0 32,0 0-32,9 0 32,-9 0-96,9-9 64,-9 9-32,9 0 0,-9 0 32,9 0-32,-1 0 0,1 0 0,0 0 64,-9-9-64,9 9 0,-9 0 32,9-9-32,-9 9 32,8 0 0,-8 0 0,9-8 32,-9 8-64,0-9 32,9 9 0,-9-9 96,9 9 33,0 0 63,-9-9-224,0 9 32,9 0 64,-9-9-96,8 9 0,-8 0 32,9 0 0,-9-9 0,9 9-32,-9 0 64,9 0-64,0-8 64,-9 8 64,8 0 0,-8-9-32,9 9 33,-9 0-65,9 0 0,-9-9-64,0 9 32,9 0-32,-9 0 32,0-9-32,0 9 32,0 0-32,0 0 0,0-9 0,0 9 0,0-8 0,9 8 32,-9-9 32,0 9-96,0-9 64,0 9 0,0-9-32,9 9-32,-9-9 64,0 9-32,0 0-32,0-9 32,8 9 32,-8-8-64,0 8 32,0 0 0,9-9 0,-9 9-32,0-9 32,0 9 64,0-9-64,0 9-32,0-9 64,0 9-64,0-8 0,0 8 64,0-9 0,0 9-96,9-9 64,-9 9 32,0-9-32,0 9-32,0-9 32,0 0 32,9 9-32,-9-8 0,0 8 0,0-9 0,0 9 0,0-9 0,0 9-32,0-9 32,9 0 0,-9 9-32,0-8 64,0 8-64,0-9 64,8 9-64,-8 0 64,0-9-64,9 9 64,-9-9-64,9 9 32,-9-9-32,9 9 32,-9-9 0,9 9 0,-9 0-32,0-8 64,9 8-64,-1-9 32,-8 9 32,0-9-32,9 9-64,-9-9 96,0 9-64,9-9-32,-9 9-193,0-9-63,0 9-128,9 0 95,-9-8-672,0 8-448,0 0-577,9 0-801,-9 0-2594</inkml:trace>
  <inkml:trace contextRef="#ctx0" brushRef="#br0" timeOffset="556944.4463">27845 14831 5445,'0'0'3588,"0"0"-2211,0 0-480,0 0 128,0 0-257,0 0-191,-9 0-353,9 9-96,-9 0-32,-9 0-32,1 8 65,-1 1-33,0 0 32,1-1-96,-1 10-32,1-1-481,-1-8-1761,9-9-993,0 8-1954</inkml:trace>
  <inkml:trace contextRef="#ctx0" brushRef="#br0" timeOffset="561692.723">26548 14946 2530,'0'0'4132,"0"0"-1986,0 0-512,0 0-641,0 0-96,0 0-33,0 0 129,9 0-256,0 0-288,-9 0-97,9 0 64,-1 0-159,1 0-97,0 0 0,9 0-96,-9-9-32,-1 9 64,1-9-96,9 9 0,-9 0 32,-1 0-32,-8-8 0,9 8 32,0 0-64,0 0 64,0-9-32,-9 9 0,17 0 0,-17 0 0,18 0 0,-9 0 32,-9 0-32,9-9 0,-1 9 0,1 0 0,0-9 0,0 9 64,0 0-64,-9-9 0,17 9 0,-17 0 0,9 0 0,0 0 0,0 0 0,-9 0 0,0-9 0,9 9 0,-9 0 0,9 0 0,-9 0 0,8 0 0,-8 0 0,9 0 0,-9 0 32,9 0-64,-9 0-32,0 0 128,9 0-64,0 0-64,-1 0 64,1 0 0,-9 0 64,9 0-64,-9 0 0,9 0-64,0-8 128,0 8-64,-9 0 0,8 0 0,-8 0-64,0 0 128,9 0-64,0 0 32,-9 0-32,0 0 0,9 0 0,-9-9-32,9 9 32,-9 0 0,8 0-64,-8 0 64,0 0 0,0 0 64,0 0-160,9 0 192,0 0-96,-9 0-64,9 0 128,-9 0-128,0 0 128,0 0-128,9 0 64,-9 0 0,0 0 0,9 0-32,-9 0 64,0 0-32,0 0 0,0 0 0,0 0-32,8 0 32,-8 0 0,9 0 0,-9 0 0,0 0 0,9 0 0,-9 0 0,9 0 32,-9 0-32,0 0 0,9 0 0,-9 0 0,8 0 0,-8 0 0,0 0 0,0 0 0,0 0 0,9 0 0,-9 0 64,0 0-128,0 0 64,9 0 0,-9 0 64,0 0-64,0 0 0,0 0 0,0 0 0,0 0 0,0 0 0,0 0 32,0 0-64,9 0 64,-9 0 0,0 0-32,0 0 0,0-9 32,0 9-64,0 0 32,0 0 32,9 0-64,-9-9 64,9 0-32,-9 9-32,8 0 64,-8 0-64,0-8 64,9 8-64,-9 0 32,0 0-32,9 0 64,-9 0-32,0 0 0,9-9-32,-9 9 32,9 0 0,-9 0 0,0 0 0,8 0 0,-8 0 0,0 0-32,9 0 32,-9 0-64,0 0 64,9 0 0,-9 0 0,0 0 0,9 0 0,-9-9 0,9 9 64,-9 0-64,0 0 0,9 0 0,-9 0-64,0 0 128,0 0-128,8 0 64,1 0 0,0 0 64,-9 0-32,9 0-64,-9 0 32,0 0-64,9 0 128,-9 0-64,0 0 32,8 0-64,-8 0 32,0 0 32,9 0-32,0 0 0,-9 0 32,9 0-64,-9 0 32,0 0 0,9 0 0,-9 0 32,9 0-64,-1 0 64,-8 0 0,9-9-64,0 9 64,-9 0-64,0 0 64,9 0-64,-9 0 64,0 0-64,0 0 64,9 0-32,-9 0 0,8 0-32,1 0 64,-9 0-32,9 0 0,0 0 0,-9 0 32,9 0-64,0 0 32,-9 0 0,8 0 32,-8 0-32,9 0 0,-9 0 32,0 0-64,9 0 64,-9 0 0,9 0-32,-9 0 0,9 0 32,-9 0-64,9 0 32,8 0 0,-17 0 32,9 0-32,0 0 32,-9 0-32,9 0-32,-9 0 32,0 0 0,8 0 0,-8 0 0,0 0 32,9 0-64,-9 0 64,9 0-32,-9 0 0,9 0 32,0 0-64,-9 0 64,9 0-32,-1 0 32,-8 0-32,9 0 32,0 0 1,0 0-1,0 0 32,-1 0 0,1 0-64,-9 0 32,0 0-32,9 0 0,-9 0 0,9 0 32,-9 0-32,0 0-32,9 0 32,-9 0 32,9 0-32,-9 0 0,8 0 0,-8 0 32,9 0-32,-9 0 0,9 0 32,-9 0-64,0 0 64,9 0-32,-9 0 0,9 0-32,-1 0 32,1 0 32,-9 0-32,9 0 0,0 0 32,0 0-64,-9 0 32,9 0 0,-9 0 32,8 0-64,-8 0 64,9 0-64,0 0 32,-9 0 0,0 0 0,9 0 0,-9 0 0,0 0 0,0 0 0,0 0 32,0 0-64,0 0 64,0 0-64,9 0 32,-9 0 0,0 0 32,0 0-32,8 0 0,-8 0 0,0 0 0,0 0 0,0 0 0,0 0 0,0 0 0,0 0 0,0 0 0,0 0 0,0 0-32,0 0-64,0 0-161,0 0 193,0 0 96,0 9-32,0-9 32,0 0-32,0 0 0,0 0 0,0 0 0,0 0 32,0 0-96,0 0-32,0 0 0,0 0 32,0 0 32,0 0-96,0 0-64,-8 0-128,8 0-353,-9 0-192,9 9-416,0-9-225,0 0-479,0 0-193,0 0 160,-9 0-833,9 0 385,0 0 1857</inkml:trace>
  <inkml:trace contextRef="#ctx0" brushRef="#br0" timeOffset="573220.0355">26855 15709 2755,'0'0'1889,"-24"0"-832,24 0 96,0 0-512,0 0-417,0 0-192,0 0 0,0 0-32,0 0-32,0 0 64,0 0-64,0 0 64,0 0-128,0 0-288,0 0-161,0 0-512,0 25-416,0-25-1218</inkml:trace>
  <inkml:trace contextRef="#ctx0" brushRef="#br0" timeOffset="573692.0731">26855 15709 545,'-49'-24'1281,"49"24"64,0 0-256,0 0-128,0 0-288,0 0-97,0 0 33,0 0-161,0 0-128,0 0-159,0 24-1,0-24-96,0 0 32,25 0 32,-25 25-128,0-25 32,24 0 64,1 0-128,-25 25 64,25-25-32,-25 0 0,0 24 0,0-24 0,24 0 0,-24 25 0,25-25-128,0 0-64,-25 0-96,24 0-225,1 24 1,0-24-1,-25 0-320,24 0-800,-24 0-1122</inkml:trace>
  <inkml:trace contextRef="#ctx0" brushRef="#br0" timeOffset="576445.8346">26905 15759 352,'0'0'1570,"0"0"-321,0 0-801,0 0-319,0 0-129,0 0 0,0 0 32,0 0-64,0 0 32,0 0 128,0 0 0,0 0 96,0 0 160,0 0 193,0 0-225,0 0-31,0 0-33,24 0 128,-24 0 1,25 0-1,0 0 129,-1 0-97,1 0-192,-25 0 0,25 0-63,-1 0-161,-24 0 64,25 0-64,-25 24-32,25-24 0,-1 0 0,1 0 32,0 0-32,-1 0-32,1 0 96,0 0-64,-25 0 0,24 25 0,-24-25 0,25 0 0,-25 0 0,25 0 32,-25 0-32,24 0-32,1 0 32,-25 0 32,25 0-96,-25 0 32,24 0-192,-24 0 31,0 0 65,25 0 64,-25-25 0,0 25 64,25 0-96,-25 0 64,24 0-64,1 0-96,-1 0-673,-24 0-320,0 0-705,25 0-1697</inkml:trace>
  <inkml:trace contextRef="#ctx0" brushRef="#br0" timeOffset="577230.0835">27743 15685 0,'-25'24'160,"1"-24"32,-1 0 1,25 0 319,-25 0-160,25 0-95,-24 0-1,24 25 160,-25-25-352,25 0-32,-25 0 0,1 0 257,-1 25-97,25-25-64,-24 0 64,24 0 192,0 0 65,-25 0-97,25 0-160,0 0-31,-25 0-1,25 24-64,-24-24-64,24 0 0,-25 0 128,0 0-160,25 0-64,-24 0-32,-1 0-64,0 0 160,25 0 32,-24 0 32,-1 0-64,0 0 0,25 0 0,-24 0-32,24 0-128,0 0-129,-25 0-127,25 0 128,-25 0-225,25 0 321,-24 0 192,24 0-448,-25 0-449,25 0-128</inkml:trace>
  <inkml:trace contextRef="#ctx0" brushRef="#br0" timeOffset="577896.4029">26905 15759 833,'0'0'608,"0"0"-127,0 24-257,0-24 0,24 0 65,-24 0-65,25 0-96,0 0 32,-1 25 609,-24-25-1,25 0-383,0 0-161,-1 0-96,-24 0-64,25 0-32,0 0-32,-1 0 64,1 0 0,0 0-64,-1 24 0,1-24 32,0 0-64,-25 0 32,24 0 32,-24 0 0,0 0 32,25 0-64,0 0 0,-25 0-64,24 0 128,1 0-160,0 0 192,-1 0-192,-24 0 96,25 0-32,0 0-96,-1 0 128,1 0 0,-1 0 0,1 0 0,0-24 0,-1 24 0,1 0 0,-25 0-64,49-25-96,-24 25-288,0 0-193,-1-24 161,-24 24-321,25-25-320,0 25 0,-1 0 416</inkml:trace>
  <inkml:trace contextRef="#ctx0" brushRef="#br0" timeOffset="578230.0626">27792 15709 96,'-24'0'609,"24"25"191,-25-25-191,0 0 64,1 25-481,-1-25-96,0 0 0,1 0-32,-1 24-32,0-24-32,-24 0-96,25 0-32,-1 0-705,0 0-32,1 0 353,-1 25-161</inkml:trace>
  <inkml:trace contextRef="#ctx0" brushRef="#br0" timeOffset="583594.4949">26732 15685 416,'0'0'1186,"0"0"191,0 0-288,0 0-192,0 0-257,0 0-383,-25 0-97,25 0-96,-24 0-192,24-25-129,-50 25-63,50 0-160,-49-25-161,24 25 193,25 0 223,-24-24 97,-1 24 64,25 0 64,-25-25-32,25 25 32,-24 0 0,24-25-320,0 25-97,-25-24-543,25 24-1,-25 0 256</inkml:trace>
  <inkml:trace contextRef="#ctx0" brushRef="#br0" timeOffset="583961.512">26239 15413 192,'0'0'1249,"0"0"33,0 0-354,0 0-319,0 0-96,0 0-1,0 25 0,24-25-159,1 0-33,0 25-96,-1-25-31,1 24-97,0-24 32,-1 25-32,1 0-32,0-25-128,-1 24 128,26 1-64,-26-25 0,1 25-160,0-25-97,-1 24-63,1-24 0,0 0-97,-1 0-95,-24 25-193,25-25-448,-25 0-256,0 0 32</inkml:trace>
  <inkml:trace contextRef="#ctx0" brushRef="#br0" timeOffset="584220.8442">26732 15685 288,'-25'0'289,"-24"0"383,0-25-544,24 25-96,-24-25 96,24 1 65,-24 24 31,24-25-128,-24 25-32,24-25 96,-24 1-64,24-1 96,-24 25-128,49-25-256,-25 1-224,1 24 64,24-25-129,0 25-288</inkml:trace>
  <inkml:trace contextRef="#ctx0" brushRef="#br0" timeOffset="584771.5055">26165 15364 416,'0'0'833,"0"0"192,0 25-448,0-1-161,25-24-128,-1 25-192,1 0 33,-1-25-65,1 24 128,0 1 32,-1-25-96,1 25-64,-25-25-32,25 0 0,-25 24-32,24-24 0,-24 0 96,0 0-96,0 0 32,0 0 32,0 0 257,0 0 447,0 0-287,0 0-417,-24-24 32,-26 24-32,26-25 160,-26 0-31,26 25-129,-25-24 64,49-1 32,-25 25-128,0-25-32,25 25 0,0-24 0,-24-1 0,24 25 32,0-25-64,-25 25 32,25-24-32,0 24-288,0-25 127,0 25-191,0-25 32,-25 25-289,25 0-512,0-24-449,0 24-479</inkml:trace>
  <inkml:trace contextRef="#ctx0" brushRef="#br0" timeOffset="586003.5258">27768 15635 1057,'0'0'865,"0"0"-128,0 0-385,24-24-160,26-1 64,-1 25 33,-24-25-257,-1 1-32,1-1-32,0 0-385,-1 25-1473</inkml:trace>
  <inkml:trace contextRef="#ctx0" brushRef="#br0" timeOffset="586285.7469">27768 15635 769,'24'74'1089,"-24"-98"128,25 24-480,0-25-609,24 0 32,-24 25 96,-1-24-96,1-1 353,0 0-257,-1 1-256,1-1-96,0 0-929,-1 25-1409</inkml:trace>
  <inkml:trace contextRef="#ctx0" brushRef="#br0" timeOffset="586569.5119">27792 15660 801,'25'0'2018,"0"0"-737,-1 0-352,26-25 160,-26 1-224,26-1-225,-26 0-159,26 1-257,-1-1-160,0-24-96,1 24-545,-26 0-704,50 1-993</inkml:trace>
  <inkml:trace contextRef="#ctx0" brushRef="#br0" timeOffset="586903.805">27842 15635 1505,'0'0'1057,"0"0"-576,24 0 576,1 0 512,0-24-544,24 24-128,-24-25 64,24 0-256,-24 1-161,24-26-255,0 26-161,1-1-128,-1-24 32,0 24-96,-24 0 64,24 1-257,-49-1-127,25 0-289,-25 1-223,49-1-129,-49 25-481,25-25-448,-25 1-576</inkml:trace>
  <inkml:trace contextRef="#ctx0" brushRef="#br0" timeOffset="587168.9342">28458 15142 641,'0'49'1345,"-24"-24"-544,-1 0 160,25-1-481,-25 26-416,25-26 0,-24 1-320,-1 0-385,-24 24-31,24-49 319,-24 25-447,24-1 127,0 1-64</inkml:trace>
  <inkml:trace contextRef="#ctx0" brushRef="#br0" timeOffset="594249.3906">25968 14846 1922,'0'0'352,"0"0"-32,0 0 257,0 0 0,0 0 31,0 0-320,0 25-127,0-1 735,0 1-159,0 0-417,0 24-224,-25-24-63,25 24-33,0 0-129,0 1-928,0-1-1089,0 0-1409</inkml:trace>
  <inkml:trace contextRef="#ctx0" brushRef="#br0" timeOffset="594640.1508">26017 14723 1826,'0'0'800,"0"0"-383,0 0-129,0 0 129,0 0 1056,0 0-352,0 0-705,0 24-31,0 1-193,0 24 64,0 1-96,0-1 33,0 25-129,0 0 32,0 0-160,0 0 32,0 0-449,0 0-416,25 0-416,24-25-1217</inkml:trace>
  <inkml:trace contextRef="#ctx0" brushRef="#br0" timeOffset="595023.1496">25770 14624 1537,'0'0'1089,"0"49"-672,0 1-129,0-1-128,25 25-32,24 0 1,1 25-226,-1-1-63,-24-24-544,-1 25-289,26-25-513</inkml:trace>
  <inkml:trace contextRef="#ctx0" brushRef="#br0" timeOffset="599200.7362">27940 15635 1954,'0'25'1217,"0"-25"-1057,0 25-96,0-1-32,0 1-32,0 0 32,0-1-32,0 1-288,0 24-641,0-24-576</inkml:trace>
  <inkml:trace contextRef="#ctx0" brushRef="#br0" timeOffset="599638.3775">28014 15611 4164,'0'0'1121,"0"0"-929,0 24-128,0-24 64,0 25 0,0 0-63,0 24-33,0-24-32,0 24 128,0-25-64,0 26-32,0-26-32,0 26 32,0-1 32,0 0-224,0 1-513,0-26-672,0 1-1698</inkml:trace>
  <inkml:trace contextRef="#ctx0" brushRef="#br0" timeOffset="600116.915">28014 15586 3748,'0'0'1761,"0"25"-1312,0-1-289,0-24-32,0 50 96,0-26-64,0 1 64,0 0 97,0 24 223,0-25-159,0 1 95,0 24-160,0-24 33,0 24-161,0-24-96,0 24-96,0 1 0,0-26 0,0 26 0,0-26 32,0 26-96,0-1-192,0-24-353,0 24-192,25-24-192,0-1-544,-25 1-993</inkml:trace>
  <inkml:trace contextRef="#ctx0" brushRef="#br0" timeOffset="600521.2891">27916 15783 4228,'0'25'801,"0"24"-641,0 0-32,0 1 352,0-1-223,24 0-161,1 25 32,0-24-64,-1 24-32,1-25 32,0 0-64,24 1 0,-24-26 0,-1 26-96,26-26-224,-50 26-737,24-26-641,1-24-800</inkml:trace>
  <inkml:trace contextRef="#ctx0" brushRef="#br0" timeOffset="601703.7246">26806 15808 0,'0'0'96,"0"0"-96,0 0 1441,0 0-512,0 24-993,0 1-736,0 0-482</inkml:trace>
  <inkml:trace contextRef="#ctx0" brushRef="#br0" timeOffset="602021.3734">26806 15808 288,'-49'-99'2274,"49"124"-1281,0 0-576,0-1-161,0 1-32,0 24 0,0 0-95,0 1-97,0-1-32,0 0 0,0-24 0,0 0-225,0-1-607,0 1-1443</inkml:trace>
  <inkml:trace contextRef="#ctx0" brushRef="#br0" timeOffset="602324.7348">26831 15759 2787,'24'24'1889,"-24"1"-1024,0 24-64,0 0-289,0 1-63,25-1-257,-25 0-160,0-24-32,0 24 0,0-24-128,0-25 32,0 25-160,0-1-449,0-24-448,0 0-224,0 0-1090</inkml:trace>
  <inkml:trace contextRef="#ctx0" brushRef="#br0" timeOffset="602559.0892">26855 15882 3972,'0'0'1825,"0"0"-1280,0 24-161,0 1 1,0 0-161,0 24-64,0 0-160,0 1 32,0-1-32,0 0 0,0-24 64,0 0-384,0-1-289,0-24-768,0 0-353,0 0-1056</inkml:trace>
  <inkml:trace contextRef="#ctx0" brushRef="#br0" timeOffset="602841.977">26781 15980 96,'0'25'1217,"0"0"321,0-1-1122,0 26-352,0-1-32,0 0-64,0 1-256,0-1-353,0-24-704</inkml:trace>
  <inkml:trace contextRef="#ctx0" brushRef="#br0" timeOffset="603030.9968">26855 16104 5061,'0'0'1729,"0"49"-1600,0-24-65,0 24-160,-24 0-641,-1-24-833,0 24-1601</inkml:trace>
  <inkml:trace contextRef="#ctx0" brushRef="#br0" timeOffset="603719.4482">28138 15709 3876,'0'0'1729,"0"50"-1376,0-1-65,0 0-160,0 25-64,-25 0-64,25 0-416,0 0-898,-25 0-2273</inkml:trace>
  <inkml:trace contextRef="#ctx0" brushRef="#br0" timeOffset="603977.5749">28088 15635 1217,'0'0'2947,"0"0"-2531,0 25-352,0 0-32,0 24 97,0 25-97,0 0 0,0 0-128,0 0-321,0 0-960,25 0 320,0 0 32,-1-50 128</inkml:trace>
  <inkml:trace contextRef="#ctx0" brushRef="#br0" timeOffset="606034.5286">26510 15709 5029,'0'0'2050,"0"0"-1153,0 0-193,0 0-255,0 0 287,0 25-447,0 0-193,0-1-96,0 25-225,0-24-703,0 24-1026,0-24-673,0 0-1184</inkml:trace>
  <inkml:trace contextRef="#ctx0" brushRef="#br0" timeOffset="606249.8981">26535 15734 2402,'0'0'1858,"0"25"-1506,0-1-288,0 25 97,0 1-129,0-1-193,24 0-543,-24 25-2403</inkml:trace>
  <inkml:trace contextRef="#ctx0" brushRef="#br0" timeOffset="607723.9638">24858 13786 577,'25'24'352,"-1"26"-224,1-1-64,-25 50 0,0 24 385,0 0-225,0 1-224,-49 24-64,-1-25-577,1 0-320</inkml:trace>
  <inkml:trace contextRef="#ctx0" brushRef="#br0" timeOffset="608022.9522">25178 13786 1057,'0'49'0,"0"0"128,-24 50 2531,-1 24-1218,-24 25-993,-1 0-319,1 0-33,-25 0-128,0 25 64,-24-50-32,24 0 0,-50 1 0,50-50-32,-24 0-769,-1-50-1345</inkml:trace>
  <inkml:trace contextRef="#ctx0" brushRef="#br0" timeOffset="608320.6798">25080 14180 1345,'0'25'160,"0"24"-31,-50 25 2881,-23 25-2369,-26 24-225,0 25-63,-24-25-193,0 50-128,24-25 0,-24 25 64,24-25-32,0 0-160,50 0-128,24-50-865,25-24-1185</inkml:trace>
  <inkml:trace contextRef="#ctx0" brushRef="#br0" timeOffset="608501.93">24759 14821 929,'-49'0'128,"0"0"1377,-1 50 1122,-24 24-2115,25 24-383,24 26-97,-24 24 0,0 0-129,24 24-511,0-24-417,-24 0-961,24-25-192</inkml:trace>
  <inkml:trace contextRef="#ctx0" brushRef="#br0" timeOffset="608726.1367">24809 15068 801,'-25'49'416,"-49"25"-384,0 50 2114,-25-1-961,50 25-1089,0 0-320,-1 0-865,26-25-352,-1-49-481</inkml:trace>
  <inkml:trace contextRef="#ctx0" brushRef="#br0" timeOffset="608958.6149">24809 15043 737,'-99'99'256,"25"49"-64,0 0 2210,0 0-2338,49 0-480,-24-25 0,49 0-1858</inkml:trace>
  <inkml:trace contextRef="#ctx0" brushRef="#br0" timeOffset="609203.4774">25252 14673 1153,'-49'74'96,"-50"25"3428,25 49-2852,-24 0-576,24 49-96,0 1-64,0 24 0,25-1-320,-1 1-1250,1-49-800</inkml:trace>
  <inkml:trace contextRef="#ctx0" brushRef="#br0" timeOffset="609413.868">25080 14821 352,'-25'50'449,"-24"24"2818,0 24-833,-25 50-2049,49 25-353,0 24 32,1 25 0,24 0-128,0 25 0,0-50-481,0-24-1217,24-25-1056,26-50 1024</inkml:trace>
  <inkml:trace contextRef="#ctx0" brushRef="#br0" timeOffset="609628.3833">25006 15364 1441,'-25'74'-128,"-24"49"4228,24 50-2787,1 24-1088,24 0-257,0 25 0,0-49-577,-25 0-832,25-25-1602</inkml:trace>
  <inkml:trace contextRef="#ctx0" brushRef="#br0" timeOffset="609878.966">25104 15537 1153,'25'24'801,"-25"75"2306,0 24-2563,0 50-352,-25 24-256,1 0-160,-26-24-577,1 0-1248</inkml:trace>
  <inkml:trace contextRef="#ctx0" brushRef="#br0" timeOffset="610133.8682">25351 15389 288,'25'-25'481,"-25"25"-97,24 25 833,-24 73 1474,0 26-1890,0 24-385,0 49-352,0 25-64,-24-25-320,-26 0-641,-24-24-513,0-25-1376</inkml:trace>
  <inkml:trace contextRef="#ctx0" brushRef="#br0" timeOffset="610377.8851">25573 14797 545,'0'98'672,"0"26"3012,0 48-2852,0 26-607,0-1-65,-25 25 96,-24-25-288,0 0-384,-1-24-994,-48-25-1601</inkml:trace>
  <inkml:trace contextRef="#ctx0" brushRef="#br0" timeOffset="610695.4108">25228 14501 384,'24'123'609,"1"50"3779,0-1-3491,24 26-545,0-1 161,1 0-385,-1 1-64,-24-26-64,-25 1-641,0-1-1088,-25-24-1026</inkml:trace>
  <inkml:trace contextRef="#ctx0" brushRef="#br0" timeOffset="610947.2835">25326 14895 128,'0'50'609,"25"24"4580,0 24-3652,-1 50-672,26 25-321,24 24-287,-50 25-161,1 0-224,-25 0-161,0-25-1440,-25 1-1570</inkml:trace>
  <inkml:trace contextRef="#ctx0" brushRef="#br0" timeOffset="611274.811">25474 14945 1602,'74'98'1473,"-24"26"2851,-1 48-3876,25 1-319,-49 49-1,-1 0-32,-24-25-64,0 25-320,-24 0-1634,-75-49-2595</inkml:trace>
  <inkml:trace contextRef="#ctx0" brushRef="#br0" timeOffset="611494.8381">25548 15265 961,'74'74'2402,"0"74"769,0 0-2626,-24 25-321,-26 24-128,-24 0-96,0 1-96,0-26-64,-49 1-1121,-50-25-1154</inkml:trace>
  <inkml:trace contextRef="#ctx0" brushRef="#br0" timeOffset="611743.867">25647 15241 801,'74'49'416,"0"50"4164,-25-1-3587,1 50-640,-1 0-193,-24 25 160,-1 24-320,-24 0 0,0 1-736,-74-1-1314,-49 0-1986</inkml:trace>
  <inkml:trace contextRef="#ctx0" brushRef="#br0" timeOffset="611982.9333">26017 15537 769,'25'148'3299,"24"24"-513,-24 1-2465,-25 24-193,0 0-96,0 1-288,-74-1-193,-25-24-1216,-49-26-3300</inkml:trace>
  <inkml:trace contextRef="#ctx0" brushRef="#br0" timeOffset="612268.4285">25943 15660 737,'49'99'4036,"1"-1"-1730,-1 75-1890,-24-25-384,-25 49 32,0 0-64,0 1-192,-25-1-577,-74-25-1249</inkml:trace>
  <inkml:trace contextRef="#ctx0" brushRef="#br0" timeOffset="612547.4526">25918 15808 1185,'50'49'4484,"-26"25"-2113,26 25-1282,-1-1-545,-24 26 33,-1 24-129,-24 24-128,0-24-288,0 25 0,-49 0-256,-50-26-1601,-49-23-1250,0-50-1666</inkml:trace>
  <inkml:trace contextRef="#ctx0" brushRef="#br0" timeOffset="613320.137">25820 13909 1569,'0'123'801,"0"50"1858,0 0-1955,0-25-543,-25 24-161,0-24-64,-49-25-1506,0-24-1697</inkml:trace>
  <inkml:trace contextRef="#ctx0" brushRef="#br0" timeOffset="613584.1256">25795 13712 609,'25'123'352,"-1"25"192,-24 25 289,0 24 2114,0-24-2370,-24 24-481,-26-25-32,1-24-160,-25-24-1186,-25-1-2145</inkml:trace>
  <inkml:trace contextRef="#ctx0" brushRef="#br0" timeOffset="613855.1748">25548 13736 577,'0'173'416,"0"0"257,0 24 1441,-49-24-1250,0-1-511,-1 1-289,1-25-545,-25-50-2594</inkml:trace>
  <inkml:trace contextRef="#ctx0" brushRef="#br0" timeOffset="614108.038">25647 13268 1313,'25'49'64,"-1"50"1538,-24 49 1152,0 24-2273,0 50-257,0 0 32,-74 0-96,25-25-160,-25-24-480,-25-25-769,25-49-225,-24-25-543</inkml:trace>
  <inkml:trace contextRef="#ctx0" brushRef="#br0" timeOffset="614419.9809">25499 13416 1185,'25'98'737,"-1"26"3971,-24 48-4067,25 1-577,-25 24-64,0 1 0,0-1-64,-49-25-865,-25 1-2242</inkml:trace>
  <inkml:trace contextRef="#ctx0" brushRef="#br0" timeOffset="615256.9272">26263 11961 1153,'-98'25'416,"-1"48"33,1 1 256,-26 25-449,1 24-224,0 50 32,24 24-96,0 1-801</inkml:trace>
  <inkml:trace contextRef="#ctx0" brushRef="#br0" timeOffset="615555.7355">26461 11912 1922,'-124'74'-288,"-23"-1"3683,-1 26-2178,24 24-929,-24 25 32,25 25 97,0 0-353,24 24-64,25 0-160,0 0-769,49-24-897,25-50-1089</inkml:trace>
  <inkml:trace contextRef="#ctx0" brushRef="#br0" timeOffset="615826.9977">25968 12109 2178,'-124'74'-384,"26"24"4708,-26 26-3876,1 48-224,24 26 161,25-1 31,25 50-288,24-26-224,25-23-480,0-50-1346,25-25-1858</inkml:trace>
  <inkml:trace contextRef="#ctx0" brushRef="#br0" timeOffset="616089.0796">25647 12207 641,'-99'124'544,"1"-1"-127,-1 50 351,0 24-704,25 0 128,0 25 161,50 0-353,24-25-737</inkml:trace>
  <inkml:trace contextRef="#ctx0" brushRef="#br0" timeOffset="616395.0545">25943 12306 1153,'-123'148'865,"49"25"1569,-50 24-2370,50 25-320,-24 24 0,48 1-1602</inkml:trace>
  <inkml:trace contextRef="#ctx0" brushRef="#br0" timeOffset="616931.8537">28532 13490 545,'0'172'416,"25"1"-192,0 0-160,-1-1-128</inkml:trace>
  <inkml:trace contextRef="#ctx0" brushRef="#br0" timeOffset="617195.7709">28236 12849 352,'0'-50'257,"25"26"127,-25 24 3075,49 0-2081,-24 74 127,24 49 225,-24 50-802,49 24-575,-25 49-321,1 1-96,-26 0-64,1-50-417,0 0-1377,-25-49-1441</inkml:trace>
  <inkml:trace contextRef="#ctx0" brushRef="#br0" timeOffset="617512.2956">28483 12750 352,'0'0'481,"0"0"4099,0 49-3363,0 75-864,0 24 608,49 49-257,1 25-512,-26 24-160,26 1-64,-1-25-768,-24 0-962,-1-50-2498</inkml:trace>
  <inkml:trace contextRef="#ctx0" brushRef="#br0" timeOffset="617727.8148">28335 12799 288,'25'25'641,"24"49"3715,25 49-3299,0 50-512,25 49-33,-1 24-320,1 1-192,-25 24-96,-25-24-1057,-24-25-2627</inkml:trace>
  <inkml:trace contextRef="#ctx0" brushRef="#br0" timeOffset="617996.8393">28557 12972 224,'49'148'3395,"25"49"-2434,0 50-576,0 24-321,0 25-385,-25-25-1408</inkml:trace>
  <inkml:trace contextRef="#ctx0" brushRef="#br0" timeOffset="618284.8627">28976 13613 3011,'49'197'2402,"25"50"-2146,0 24-384,0 0-288,-24 1-609,-26-26-3075</inkml:trace>
  <inkml:trace contextRef="#ctx0" brushRef="#br0" timeOffset="618572.39">29346 14673 4837,'25'222'256,"24"0"-737,0 25-800,-24-25-1089</inkml:trace>
  <inkml:trace contextRef="#ctx0" brushRef="#br0" timeOffset="618756.067">29371 15339 128,'74'173'3812,"24"24"-3684,1 0-545,-25 25-800,25-24-160</inkml:trace>
  <inkml:trace contextRef="#ctx0" brushRef="#br0" timeOffset="619031.4555">29445 15093 128,'49'74'2146,"-24"49"1922,24 74-3652,25 1-320,-49 23-96,-1 26-384,-24 0-865,0-25-801</inkml:trace>
  <inkml:trace contextRef="#ctx0" brushRef="#br0" timeOffset="619355.9165">28902 15339 4356,'-49'148'2370,"49"74"-2017,0 0-321,0 49-32,24 1-224,50-50-833,-24-25-1154</inkml:trace>
  <inkml:trace contextRef="#ctx0" brushRef="#br0" timeOffset="619602.4746">28458 15364 96,'-24'173'545,"24"24"-385,0 25 1377,24 24-1537,26 1-480,24-25-801</inkml:trace>
  <inkml:trace contextRef="#ctx0" brushRef="#br0" timeOffset="619937.0312">28532 16202 0,'50'222'32</inkml:trace>
  <inkml:trace contextRef="#ctx0" brushRef="#br0" timeOffset="620134.5559">28532 16326 96,'50'222'64,"48"0"-224</inkml:trace>
  <inkml:trace contextRef="#ctx0" brushRef="#br0" timeOffset="620383.5992">28582 16696 320,'74'197'-96</inkml:trace>
  <inkml:trace contextRef="#ctx0" brushRef="#br0" timeOffset="620569.6809">28779 15980 448,'0'247'-32,"0"24"353,24-24-161,50 24-448</inkml:trace>
  <inkml:trace contextRef="#ctx0" brushRef="#br0" timeOffset="620820.2907">28656 14945 160,'-25'148'641,"25"24"3971,0 75-3299,0 24-1088,74 50-193,24-25 64,1 0-128,0-25-513,24-74-544,-24-24-96,-25-50-993</inkml:trace>
  <inkml:trace contextRef="#ctx0" brushRef="#br0" timeOffset="621148.3437">28877 14599 769,'-24'74'-64,"24"50"896,0 73 2852,24 50-2947,50 24 31,25 25-223,0 24-481,-25-24-128,0 0-865,-25-49-833</inkml:trace>
  <inkml:trace contextRef="#ctx0" brushRef="#br0" timeOffset="621407.3641">28951 14673 96,'74'148'6246,"0"50"-4388,0 48-1442,25 50-352,-25 0-128,0 0 0,-49 25-544,-1-50-449,-24-24-1762</inkml:trace>
  <inkml:trace contextRef="#ctx0" brushRef="#br0" timeOffset="621704.8886">29272 14871 288,'74'197'4228,"25"50"-1441,-1 49-2563,1-1-64,-25 1-96,-25 0-128,-24 0-865,-25-49-1537</inkml:trace>
  <inkml:trace contextRef="#ctx0" brushRef="#br0" timeOffset="621875.7308">29543 14994 929,'99'99'6150,"0"24"-4389,-1 74-1152,1 25-321,-25 49-288,-25 25 32,0-24-384,-49 24-2211,0-50-3362</inkml:trace>
  <inkml:trace contextRef="#ctx0" brushRef="#br0" timeOffset="625215.7246">26831 17386 96,'0'0'64,"24"0"-32,1 0 64,-25 0 1890,25 0-160,-25 0-1346,24 0 65,26 0-289,-1 0-192,-24 0-32,24 0-192,25 0-1057,-25 0-1474</inkml:trace>
  <inkml:trace contextRef="#ctx0" brushRef="#br0" timeOffset="625464.2209">26831 17386 128,'24'0'417,"1"0"2049,0 0-1505,49 0-545,-25 0 289,25 0-417,25 0-192,-25 0-96,24 0 0,1 0-640,-1 25-1410,-48-25-641</inkml:trace>
  <inkml:trace contextRef="#ctx0" brushRef="#br0" timeOffset="625764.2445">27028 17386 160,'49'0'224,"1"0"2659,24 0-737,0 0-1441,24 0-481,1 0 96,24 0 129,0 0-289,-24 0-160,0 0 32,-1 0-224,-24-25-577,25 1-480,-50 24-1378</inkml:trace>
  <inkml:trace contextRef="#ctx0" brushRef="#br0" timeOffset="626014.7628">27669 17361 192,'0'25'32,"0"-25"2787,0 0 32,49 0-1826,25 0-257,25 0-415,0 0-33,-1-25-96,1 1-32,24-1-64,-24 0-31,0 25-130,-50-24-223,0-1-865,1 25-865,-50-25-1025</inkml:trace>
  <inkml:trace contextRef="#ctx0" brushRef="#br0" timeOffset="626315.2911">28039 17312 0,'0'0'577,"25"0"1505,49 0 480,0-25-1889,-25 25-289,50-24-32,-25-1-192,0 25-160,0-25 64,-25 1-448,0 24-769,-24-25-609,-25 25-960</inkml:trace>
  <inkml:trace contextRef="#ctx0" brushRef="#br0" timeOffset="627166.8273">27916 16523 288,'24'0'321,"-24"0"-225,0 0-64,25 0-32,-25 0 32,0 0-32,0 0-32,25 0-705</inkml:trace>
  <inkml:trace contextRef="#ctx0" brushRef="#br0" timeOffset="627422.848">27916 16523 128,'-74'0'449,"74"0"-449,0 0 64,0 0 64,24 0 32,1 0-32,0-25 64,24 25 673,0 0 352,-24-24-704,0 24-353,-1 0-128,1-25 0,0 25-64,-25 0-417,0 0-415,0 0-674</inkml:trace>
  <inkml:trace contextRef="#ctx0" brushRef="#br0" timeOffset="627607.6213">27718 16523 993,'25'0'192,"24"0"897,1 0 0,-1-25-833,0 25-63,1-24-1,-1 24-32,-24-25-96,-1 25-64,1 0-192,-25 0-833,0 0-769</inkml:trace>
  <inkml:trace contextRef="#ctx0" brushRef="#br0" timeOffset="628103.6651">27718 16523 160,'-49'-25'256,"49"25"33,49 0-225,1 0 288,-1 0-288,0-24-32,1 24-32,-26-25 0,1 25 0,24-25-32,-49 25 32,0 0-32,0 0-128,0 0 96,0 0 32,0 0-128,-49 0-545,0 0 673</inkml:trace>
  <inkml:trace contextRef="#ctx0" brushRef="#br0" timeOffset="629476.2864">27028 16474 384,'49'0'545,"1"0"-417,-1 0-128,-24 0 64,24 0-32,-24 0 0,-25 0-64,24 0 64,-24 0-160,0 0 384,0 0-160,-24 0-256,-26 0-320,1 0 544,0-25 448,-1 25-512,26-25 96,24 25 0,-25 0 161,25 0 1408,0 0-768,0 0-737,0 0 0,0 0 449,25 0 160,24 0-321,0 0-192,1 0-127,24 0-97,-50 0-32,1 0-32,0 0-289,-1 0-95,-24 0 224,0 0 256,0 0 0,-49 0-353,0 0-95,-1 0 384,1 0-128,0 0-256,24 0-161,25 0 449,0 0 192,0 0-192,0 0-673,0 0 129,0 0 544,25 0 96,24 0 32,-24 0 32,24 0 64,-24 0-64,-1 0-64,-24 0-96,0 0 32,0 0 128,0 0 160,0 0-32,-74 0-608,25 0 320,-25 0 192,0 0-160,25 0 32,-1 0-64,1 0 96,49 0 96,0 0 32,0 0-352,0 0-1,0 0 225,49 0 96,1 0 33,-1 25-129,0-25 128,1 0-64,24 0-288,-50 0-962,26 0-351</inkml:trace>
  <inkml:trace contextRef="#ctx0" brushRef="#br0" timeOffset="630206.34">27127 16449 96,'-74'0'609,"49"0"31,0-25-319,1 25-129,24 0 64,0 0-96,0 0-384,0 0 96,0 0 192,24 25 160,26-25 32,-1 25 129,0-25-1,1 0-64,24 0-256,-50 24-32,-24-24-32,25 0-288,-25 0 0,0 0 384,-25 0-256,1 0-481,-50 0 385,24 0 352,1 0 96,0 0 129,24-24-1,0 24 192,25 0-223,-24 0-161,24 0-160,0 0-257,0 0 386,24 0 447,1 0 65,24 0-193,-24 0-224,49 24 0,-49-24-96,24 0-31,-49 0-33,25 0-32,-25 0-97,0 0 97,0 0-64,-25 0-961,-24 0 481,24 0 31,-24 0 129,24 0-449,0 0-64,25 0 769,0 0 224,0 0-64,0 0-128,0 0 64,0 0 353,25 0 95,24 0-128,1 0-63,-1 0-129,0 25-64,-24-25 32,24 0-192,-49 25-673,0-25 128,0 0 641,0 0 192,-24 0-544,-26 0 288,1 0 160,-25-25 352,25 25-63,-1-25 351,26 25 289,24-24-576,0 24-257,0 0 64,0 0-192,0 0 224,0 24 193,24-24-353,1 25-32,24-25 96,1 0-160,-26 0-160,26 0-385,-50 0-1056,0 0-1250</inkml:trace>
  <inkml:trace contextRef="#ctx0" brushRef="#br0" timeOffset="630442.8604">26979 16449 160,'0'0'192,"0"0"-128,0 0-192,0 0-128,0 0 256,0 0 96,0 25-32,24-25-32,1 24-32,-25-24 0,25 0-64,-25 0-96,0 0 160</inkml:trace>
  <inkml:trace contextRef="#ctx0" brushRef="#br0" timeOffset="630757.3869">26979 16449 384,'-99'-74'577,"99"74"-481,0 0 32,0 0-64,0 0 0,25 0-32,-25 0 64,24 0 0,26 0-96,-26 0-96,26 0 32,-26 25-384,1-1-481</inkml:trace>
  <inkml:trace contextRef="#ctx0" brushRef="#br0" timeOffset="630952.909">27028 16326 0,'0'0'0,"0"0"128,0 0 449,0 24 31,25-24-480,-25 25-64,24 0-64,1-1 0,0 1-128,-25-25-320,24 0 64,-24 25-65</inkml:trace>
  <inkml:trace contextRef="#ctx0" brushRef="#br0" timeOffset="630953.909">27028 16326 320,'148'74'417,"-123"-50"-257,-1-24-160,1 25-288,0 0-161,-25-25 289</inkml:trace>
  <inkml:trace contextRef="#ctx0" brushRef="#br0" timeOffset="631174.4669">27275 16474 32,'0'-25'-32,"-25"0"32,0 1 0,25 24 0,-24-25 0,24 25 0,0-25 0,0 25 0,0 0 0,0 0 224,0 25 289,0 0-321,24-1 0,1 1-160,0 0 0,-1-1-64,1-24-480,-25 25-129</inkml:trace>
  <inkml:trace contextRef="#ctx0" brushRef="#br0" timeOffset="631396.9849">27275 16474 320,'0'-99'513,"0"99"-385,0 0-128,0 0 0,0 0 96,0 0 288,0 25-191,0-1-161,24 1 32,1-25-128,24 25-97,-24-1-992</inkml:trace>
  <inkml:trace contextRef="#ctx0" brushRef="#br0" timeOffset="633318.0926">27817 16375 0,'0'0'545,"0"0"-321,0 0-32,0 0-32,0 0-96,0 0 160,0 0-31,0 0-129,0 0 64,0 0-64,0 0 929,0 0 32,0 0-673,0 25-320,0-1 64,-25-24-64,25 25 32,0-25-32,0 0 0,0 0 64,0 0 97,0 0-97,0 0-96,0 0 160,0-25-128,0 25 0,0-24-32,0-1 64,0 25-128,0 0 64,0 0 0,0 0-128,0 0 32,0 0 192,0 25 0,0-1 32,0-24-64,0 25 32,0-25-64,0 25 32,0-25-32,0 0-64,0 0-160,0 0-96,25-25 416,-25 0-128,25 1 64,-1-1-64,-24 25 32,0-25-32,0 25 0,0 0 0,0 0-32,0 0 64,0 25 64,0-25-32,0 25-32,0-1 0,0-24 0,0 25 32,0-25 64,0 0-64,0 0 0,0 0-64,0 0-256,0 0 320,25-25 64,0 1-160,-25-1-64,24 25-32,-24-25 96,0 25-32,0 0 64,0 0 0,0 0 64,0 0 96,0 25-32,0 0 33,0-1-1,0 1 128,0 0-64,0-25-160,0 0-32,0 0-32,0 0-128,0 0-64,0 0 224,0-25 160,0 0-96,0 1-96,0 24 32,0-25-64,0 25 64,0 0-32,0 0-32,0 0 160,0 0-192,0 0 257,0 25-161,0-25 0,25 0 32,-25 24-64,0-24 32,0 0-32,0 0 32,0 0-96,0 0 0,25 0 256,-25-24-96,0 24-32,0-25-128,0 25 64,0 0 0,0-25 0,0 25 0,0 0-96,0 0-160,0 25-129,0-25 577,0 25-160,0-1-32,0-24 0,24 0 0,-24 25 0,0-25-96,25 0-64,-25 0-192,25 0-1,-25 0 225,0-25 128,0 25-224,0-24-192,0 24 256,0 0 192,0 0 64,0 0 96,-25 0-160,25 0 192,-25 0-64,25 24-224,0 1 0,-24-25 256,24 25 1,-25-25-97,25 0 0,0 0-32,0 0-64,0 0-96,0 0-129,0 0 33,0-25 288,0 0-96,0 25 0,0-24-192,0 24 160,0-25-32,0 25 64,0 0-96,0 0 96,-25 0-32,1 25 64,-26-25-64,26 24 64,-1-24-32,25 25 160,0-25 32,-25 25-31,25-25-33,0 0-32,0 0-417,0 0-95,0-25 288,0 25 32,0-25 64,0 25 32,0 0-32,0 0 96,0 0 64,0 0 128,0 0 0,-24 0 65,24 0-257,-25 25 160,0 0 0,25-1 97,0-24-225,0 0 0,0 0-64,0 0-160,0 0-193,0 0 33,0 0 480,0-24-128,0-1-32,0 25 0,0-25 0,0 25-32,0 0 32,0 0 64,0 0-31,0 0-33,0 0 64,0 25-96,0-25-96,0 25-1,0-25-127,0 0-384,0 0-129,0 0 128,0 0-223,0 0-642,0-25-287</inkml:trace>
  <inkml:trace contextRef="#ctx0" brushRef="#br0" timeOffset="648937.0857">26880 17189 96,'0'0'2306,"0"24"-32,0 1-1281,0 0-544,0 24-289,0-24-96,0-1-64,-25 26 0,-24-26-512,0 1-513,-25 24-385,0-24-544</inkml:trace>
  <inkml:trace contextRef="#ctx0" brushRef="#br0" timeOffset="649354.4517">26683 17435 224,'0'0'2178,"0"0"3396,0 25-3909,-25 0-1313,0-25 1,-24 49-97,24-24-32,1-1-128,-26 26-64,26-26 64,-50 1-64,24 24 1,-24-24-130,1 24 33,-1-24-320,0 0 0,24-1-65,1 1-704,0 0-384,-1-25 384,26 0 224,-1 24-609,0-24-320</inkml:trace>
  <inkml:trace contextRef="#ctx0" brushRef="#br0" timeOffset="649626.7922">25943 17904 32,'49'-25'384,"-24"25"3428,24 0-2307,1-24-896,-1-1 0,0 0-33,0 1-320,1-1-192,-26-24-192,26 24-608,-26-24 319,1 24-416,0 0-95,-1-24-65,-24 49-641,0-25-128</inkml:trace>
  <inkml:trace contextRef="#ctx0" brushRef="#br0" timeOffset="649815.4714">26485 17485 545,'0'0'1121,"0"24"-2210,-24 1 2466,-1-25-737,-24 49-479,-1-24-33,1 0 160,-25-1-128,0 1-160,25 0 449,-25-1-225,0 1 0,25 0-224,-25-1 128,24-24-32,1 25-128,0 0-160,-1-25-64,26 0-769,24 0 352,0 24 33,0-24-385</inkml:trace>
  <inkml:trace contextRef="#ctx0" brushRef="#br0" timeOffset="649976.074">25647 17830 1217,'25'-25'1954,"24"1"-96,0-26-801,-24 26-673,24-26-192,1-24-224,-26 25-320,26 0-417,-26-1-288,1 26-64,0-26-256,-25 26 544,24-26 128,1 50 289</inkml:trace>
  <inkml:trace contextRef="#ctx0" brushRef="#br0" timeOffset="650166.0835">26091 17312 609,'0'25'288,"-49"-1"-192,24 1 416,0 24-63,1 1 256,-26-26-33,26 26-31,-26-1-225,1-24 289,0 24 96,24-24-449,-24-1-736,24 1 416,0 0 0,1-1-64,-1-24-257,25 25-95,0-25-64,0 0-97,0 0-640,0 0-449,0 0 513</inkml:trace>
  <inkml:trace contextRef="#ctx0" brushRef="#br0" timeOffset="650431.3419">25573 17756 32,'0'25'128,"0"-1"0,-49-24-32,-25 0 161,24 0-898</inkml:trace>
  <inkml:trace contextRef="#ctx0" brushRef="#br0" timeOffset="650591.5121">25573 17756 224,'-469'-49'128,"420"-1"417,-25 1 1152,25 0-832,24-1-544,1 1-161,24 0-224,0-1 0,0 26-481,0-1-608,0 0-128</inkml:trace>
  <inkml:trace contextRef="#ctx0" brushRef="#br0" timeOffset="650874.7888">25104 17534 192,'0'25'513,"25"-1"384,-25-24-225,0 25-159,0-25-353,0 0-96,-25 0-352,1 0 320,-26 0-257,1-25 161,-25 1 224,0-26 289,50 26 320,-26-26 224,1 26-129,24-1-319,25 0-353,0 25-128,0 0-32,0 0-32,0 0 0,25 0 128,24 50 64,25-26-608,0 50-801,25-24 640,-25-26-448,0 26-160,0-26 577,-25 1-65,-24 0-256</inkml:trace>
  <inkml:trace contextRef="#ctx0" brushRef="#br0" timeOffset="651562.7023">28680 17164 4708,'0'0'1762,"0"0"-1281,0 0-321,0 0 32,0 0 96,0 0 32,0 25-255,0 24-194,0 0 193,0 1-64,25-1 0,24 0 65,-24 1-1,-1-1 32,26-24 0,-1-1 0,-24 1-160,-1-25-224,26 0-769,-1 0-577,-24 0-896</inkml:trace>
  <inkml:trace contextRef="#ctx0" brushRef="#br0" timeOffset="651979.4023">28803 17189 96,'0'-25'32,"-24"0"32,24 1-32,0 24 929,0-25-288,0 25 224,0 0 576,0 0 96,0 0-223,0 0-257,0 25-417,0-1-319,0 1-385,0 24-96,49 25-129,0-24 65,25-1 160,-49 25 64,24-25-32,25 1 192,-24-1 33,24 0-97,0 1-64,0-1-320,0-24 127,-25-1-159,0 1-449,1-25-352,-1 0-128,-49 0-96,25 0-128,-25 0-289</inkml:trace>
  <inkml:trace contextRef="#ctx0" brushRef="#br0" timeOffset="652699.9667">29445 17361 1249,'24'0'3652,"-24"0"-2339,0 0-737,0 0-63,0 25-129,0 24-672,0 1-224,0-1 287,0 0 289,0 25 161,-24-24 319,-1-1 129,-24-24 31,24-1-223,25 1 63,-25-25-448,25 0-352,0 0-641,0 0-416,0-25 737,0-24 351,25 0-63,24 24-192,-24-24 223,24-1 225,1 1 32,-1 0 64,0 24 33,1 0-65,-1-24 32,-24 49 96,24-25-96,-24 25 0,-25 0 0,0 0 0,0 0 320,0 25 385,0 24-737,0 1-64,-25-1 32,-24 0 224,-1 1 161,1-1-1,-25 0 129,25-24-385,24 24-192,0-49 64,1 0-161,24 0-159,0 0-353,0 0-704,0 0 384,0-24 897,0-1 64,49 0-256,0 1 32,1-1 160,-1 0 31,0 1 65,-24 24 193,49-25 95,-49 0-64,24 1-128,-24-1 0,24 0-32,0 1-64,-49-1 32,25 25-32,-25 0-32,0 0-320,0 0 480,0 25 257,-25-1-834,-24 26-1761,-25-1-160</inkml:trace>
  <inkml:trace contextRef="#ctx0" brushRef="#br0" timeOffset="652947.7746">29519 17830 737,'0'25'993,"0"-25"-801,0 0-256,24 0-160,26 0 256,24 0 224,-25-50 416,50 26 321,-25-26-352,0 1 192,-25 0-353,25-1-159,0-24-33,0 25 0,-25-25-288,0 0 32,25 25-160,-49-1-160,24 1-449,1 24-832,-26 1-1410</inkml:trace>
  <inkml:trace contextRef="#ctx0" brushRef="#br0" timeOffset="653176.7953">30086 17657 96,'-49'50'320,"24"-1"-320,0-24 353,1-1 672,-1-24 608,25 0-1441,0 0-576,0-24-32,0-1 384,0-24 192,25-1 96,24 1 32,0 0 65,25-25-161,-25 24 128,25-24 0,0 25-223,-24-25-97,-1 25-417,-49-1-480,25 26-928</inkml:trace>
  <inkml:trace contextRef="#ctx0" brushRef="#br0" timeOffset="653772.3453">30357 17411 0,'0'0'448,"0"-25"4005,0 0-3236,0-24-577,0 0-319,25-1-257,-1-24-32,-24 1-288,0 23-321,0-24-96,0 0-320,0 0 897,0 25-64,0 0 192,-24 24-64,-1 0 64,0 1-32,-24 24-192,24 0-96,25 0-513,0 0 577,0 0 320,0 24-1153,0 26 64,0 24 448,0-25 609,0 25 193,0 0-33,0 0 449,0-25 608,0 0 256,0 1-288,0-26-320,0 1-416,0-25-289,0 0-128,0 0-640,0 0-1442,0-25-224,0 1 1281,0-50 544,0 0 1,-24 0 160,24 0 352,-50-25 224,26 1 161,-26-1 31,26 0-63,-25 1-289,24 24-384,0 24-929,1-24-289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8:13:1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25497 11841 2466,'0'0'1922,"0"0"-993,0 0 96,0 0-288,0 0 95,0 0-191,0 0-289,0 0-31,0 0 31,0 0-128,0 0-32,0 0-63,0 0-1,0 0-64,0 0 0,0 0 160,0 0-96,0 0 32,0 15-96,0-15 32,0 15-31,0-15 31,0 16-32,0-16-64,-15 0-64,15 15-65,-15-15 97,15 15 32,-16-15 0,16 0-32,-15 16 32,0-16 32,-1 0-32,-14 15 0,15-15 0,15 15-32,-16-15-32,16 16 128,-15-16-128,0 0 128,15 15-128,-16-15 128,16 15-64,-15-15 0,0 16 0,15-16 0,-16 0 0,16 15 0,0-15 0,-15 0 0,0 0 0,15 0 0,-16 0 0,16 0 0,0 15 0,0-15 0,0 0 0,0 0 0,-15 0 0,15 0-96,0 16-96,0-16 64,-15 15-224,15-15 288,0 0 64,0 15 0,0-15-32,0 0 64,-16 0-32,16 16 0,0-16 0,0 0 0,0 0 32,0 0-32,0 0 0,0 0 0,0 0 0,0 0 0,0 0 128,0 0-64,0 0 0,0 0-32,-15 0 32,15 15-64,0-15 0,0 0 0,0 0 32,0 0-32,0 0 0,0 0 0,0 0 0,0 0 0,0 0 0,0 0 0,0 0-32,0 0 64,0 0-32,0 0-32,0 0 64,0 15-32,0-15 32,0 0-32,0 0 0,-15 0 32,15 0 0,0 0 0,0 0-32,0 0 64,0 0-64,0 0 32,0 0-32,0 0 0,0 0 0,0 0 0,0 0 0,0 0 32,0 0-32,0 0 0,0 0 0,0 0 32,0 0-32,0 0 0,0 0 0,0 16 0,0-16 0,0 0-32,0 0 32,0 0 0,0 0 32,0 0-32,0 0 0,0 0 0,0 0 0,0 0-32,0 0 64,0 0-64,0 15 32,0-15 0,0 0 32,0 0-32,-16 0 0,16 0 0,0 0 0,0 0 0,0 0 0,0 0 0,0 0-32,0 0 32,0 0 0,0 0 0,0 0 0,0 15 0,0-15 0,0 0 0,0 0 0,0 0 0,0 0 0,0 0 0,0 0 0,0 0 0,0 0-32,0 0 64,0 0-32,0 0 0,0 0 0,0 0 0,0 16 0,0-16 32,0 0-64,0 0 32,0 0 0,0 0 0,0 0 0,0 0 0,0 0 0,0 0 0,0 0 0,0 0 0,0 0 32,-15 0-64,15 0 64,0 0-64,0 0 32,0 0 0,0 15 0,0-15 0,0 0 32,0 0-64,0 0 32,0 0 32,0 0-64,0 0 32,0 15 0,0-15 0,0 0 0,0 0 0,0 0 0,0 0 0,0 0 0,0 0-32,0 0 64,0 16-32,0-16 0,0 0-32,0 0-64,0 0 96,0 0 0,0 15-32,0-15 64,0 0-64,0 0 64,0 0 32,0 15-128,0-15 128,0 0-64,0 0 0,0 0 0,0 0 0,0 16 0,0-16 0,0 0 0,0 0 0,0 0 0,0 16 0,0-16 0,0 0 0,0 0-64,0 0 128,0 14-64,0-14 0,0 0 32,0 0-32,0 0-32,0 0 32,0 16 0,0-16 0,0 0 0,0 0 0,0 0 0,0 16 0,0-16 0,0 0-64,0 0 64,0 0-32,0 0 32,0 14-32,0-14-64,0 0 32,0 0 64,0 16 0,0-16-32,0 0 32,0 0 0,0 16 32,0-16-32,-15 0 0,15 15 64,0-15-160,0 0 96,-16 15 32,16-15-96,0 0 64,-16 0-64,16 0 0,-14 16-321,14-16-191,0 0 31,-16 15-448,16-15-896,-16 15-1186</inkml:trace>
  <inkml:trace contextRef="#ctx0" brushRef="#br0" timeOffset="1">25068 12377 1057,'0'0'3107,"0"0"-1826,0 0-480,0 0-353,0 16-352,0-16 1,0 0-65,0 0 0,0 0 0,0 16-32,-16-16 96,16 15-64,0-15 32,0 0 288,0 0 97,0 0-65,0 15-96,0-15-224,0 0-64,-14 0 0,14 0 0,0 16 64,0-16-64,0 0 0,0 0 32,0 0-32,0 15 0,0-15 0,0 0 0,0 0 0,0 0 0,0 15-32,0-15 64,0 0-64,0 15 64,0-15-32,0 0 0,0 0 0,0 0 0,0 0 32,0 16-32,0-16 32,0 0-32,0 0-32,0 0 64,0 15-64,0-15 64,0 0-32,0 0 0,0 0 32,0 15 65,0-15-65,0 0 32,14 16-64,-14-16 32,0 0-32,0 0 0,0 15 64,0-15-32,16 0-32,-16 15 32,0-15-32,0 0 96,0 0 64,16 16-32,-16-16-64,0 0 96,0 15 65,0-15-97,15 0-128,-15 0 32,0 15 64,0-15-96,0 0 32,0 16-32,15-16 32,-15 0-32,0 15 32,0-15-32,0 0 0,0 0 0,16 15 32,-16-15-64,0 0 32,15 16 32,-15-16-32,0 0 32,0 15-32,0-15 0,0 0 0,15 15 64,-15-15-64,0 16 0,0-16 0,0 15 32,0-15-32,16 15 0,-16 1 0,0-16-32,0 30 64,0-14 224,0-1 33,0-15-161,0 15-32,0-15 32,0 16-96,0-1 0,0 0-32,0 1 64,0 0-32,0-16-32,15 14 32,-15-14 32,0 0-64,0 16 32,0-16-64,0 16 32,0-16 0,15 15 32,-15 0-32,0 1 64,0-1-32,0-15-32,0 0 32,0 15-32,0-15 0,0 0 0,0 16 0,0-16 0,0 0 0,0 15 0,0-15 32,0 0-64,0 15 64,0 1-32,0 14 0,0-14 64,0-16 0,0 15 33,0 0-65,-15 1-32,15-1 96,-15 0-64,15 1 96,0-16 96,0 0-192,-16 15-32,16-15 64,0 0-64,0 0 0,0 15 0,0-15-160,0 0 128,0 15 32,0-15 32,-15 16-32,0 14 0,-1-14-160,1 14 256,15-14-32,-15-1 32,-1 0-128,0 1-64,2-1 192,14-15 64,-16 0-128,16 15-64,0-15-128,0 0 160,0 16-64,0-16-160,0 0-129,0 15 129,0 0 160,-16 1 64,2 14-64,-2-14-320,0 15 512,16-31-224,0 15 128,-15 1-801,0 14-1986,-1 1-1312,1-16 287</inkml:trace>
  <inkml:trace contextRef="#ctx0" brushRef="#br0" timeOffset="2">25099 13359 96,'0'0'2050,"0"0"-1441,0 0-545,0 16-32,0-16 160,0 0 320,0 15 33,0-15-129,0 15 65,0 1 191,0-16-127,0 15-1,0 0-127,0 1-129,0-1-128,0 0 64,0 1-31,0-1-97,0 0 96,0 1-160,0 0 160,0-2 64,0 2 33,0 0-65,0-1 32,0 0-96,0-15-96,0 16-64,0-1 0,0 0 96,0-15-96,0 16 32,0-16 32,15 15 65,-15 0-65,16-15 0,-16 16 32,0-1-32,15 0 0,0-15-64,-15 16 0,16-16 0,-16 0 96,15 15-96,-15-15 0,15 15 32,-15-15 0,16 16-32,-1-16 32,-15 15-32,15 0 0,-15-15 0,16 16 0,-16-16 0,0 15 0,15-15 0,0 0 0,-15 15 0,16-15 0,-16 0 0,30 16 0,-30-1 0,16-15 0,-16 0 0,15 15 0,0-15 0,-15 0 32,0 0-64,15 16 32,-15-16-32,0 0 64,16 15-64,-16-15 32,0 0 0,15 0 32,-15 15-64,0-15 64,0 0-64,15 16 64,-15-16-64,16 0 64,-16 15-32,0-15 0,15 15-32,-15-15 64,15 0-32,-15 15 0,0-15 0,16 16 0,-16-16 0,15 0 0,-15 15 0,0-15 0,0 0 0,0 15 0,15-15 0,-15 0 0,0 16 0,16-16 0,-16 16 0,0-16 0,15 0 0,-15 14 0,0-14 32,15 16-32,-15-16 0,0 16 0,0-16 0,16 0 0,-16 14 0,0-14 0,16 0 0,-16 16 0,0-16 32,14 0 32,-14 16-64,0-16 64,0 15 32,0-15 0,0 0-64,16 15-32,-16-15 33,0 16-1,0-16 0,0 15-32,0-15 0,0 15 32,0-15-32,16 0 96,-16 16-64,0-16 64,15 15-96,-15-15 0,15 15 0,1-15 0,-16 16 64,0-1-32,15-15-64,-15 15 96,0-15-64,0 16 0,0-16 64,0 15-64,15-15 32,-15 15-32,0 1 0,0-16 32,16 15-32,-16 0 0,0 1 64,0-16-64,15 15 0,-15 0 64,0 1-64,0-16 32,0 15-32,0-15 32,0 15-32,0 1 32,0-16-32,0 15 32,0 0-64,0 1 64,0-1-32,0 16 0,0-16 0,0 0 385,0 1-353,0-16 0,0 15 0,0-15 0,0 16-32,0-16 64,0 15-128,0-15 128,0 31-64,-15-1 0,15-14-192,0 14 192,0-14-32,0 14 0,-31 16-929,16 0-833,-1-15-256,1 15-1633,0-15 95</inkml:trace>
  <inkml:trace contextRef="#ctx0" brushRef="#br0" timeOffset="3">25298 11979 1794,'0'0'1954,"0"0"-1474,16-16-192,-16 16 417,15 0-129,0 0-31,-15-15 0,16 15-33,-16 0 257,15-15-449,0 15-32,-15 0-160,15-16-31,1 16-65,-16-15 0,15 15 0,0-15-32,1 15-32,-1-16 64,0 1-32,1 15 0,-1-15 0,0 15-32,1-16 0,-1 16 32,0 0 0,1 0-32,0-15-65,-2 15 33,2 0 32,0 0-192,-16-15-160,15 15 31,-15 0-223,31 0-257,-16 0-128,0 0 192,-15 0 1,16 0-578,-1 0 482,-15 0 319,0 0-192</inkml:trace>
  <inkml:trace contextRef="#ctx0" brushRef="#br0" timeOffset="4">25436 11887 1249,'15'0'705,"1"0"-449,-1-16 193,16 16 127,-1-15-31,1 0-385,16-1-128,-1 16-32,0 0-32,-16 0-257,1 0-415,15 0 351,-31 0 1,16 0-256,-16 16 640,-15-16-385,16 15-800</inkml:trace>
  <inkml:trace contextRef="#ctx0" brushRef="#br0" timeOffset="5">25559 11902 1153,'30'0'769,"2"0"-641,-2 0 160,1 0 0,15 0-63,-15 0-65,-1 0 0,1 0-160,-16 0-96,1 15-320,-1-15-577,-15 0-289</inkml:trace>
  <inkml:trace contextRef="#ctx0" brushRef="#br0" timeOffset="6">25375 11933 2018,'0'0'769,"0"0"-705,0 0-128,0 0 480,0 0-160,30 0 225,-14 0-193,30 0-32,-16 0 97,1 0-129,15 0-96,1 0 0,-17 0-64,16 0-32,0 0 0,-15 0-32,15 0-64,-31 0-544,16 0-385,-31 0-449,15 0-127</inkml:trace>
  <inkml:trace contextRef="#ctx0" brushRef="#br0" timeOffset="7">25497 11887 3203,'16'0'897,"-1"0"-224,16 0-33,-1 0 1,16 0-321,-14 0 0,14 0-224,-16 0 97,16 15-193,-15 0 128,0-15-288,-16 16-161,0-16 161,-15 0-32,16 15-481,-16-15 33,0 0-674,0 0-832</inkml:trace>
  <inkml:trace contextRef="#ctx0" brushRef="#br0" timeOffset="8">25667 11825 609,'30'0'3171,"16"16"-2531,-15-1-95,30-15-193,-30 15-128,15 1-160,-15-1 0,15 0 0,-31-15-192,0 16-416,1-16-577,-1 0-705,-15 15-288</inkml:trace>
  <inkml:trace contextRef="#ctx0" brushRef="#br0" timeOffset="9">25866 11810 2210,'31'15'1217,"15"1"-704,-16-1-385,-14 0-96,-1 1-96,16-1 32,-31 0-32,15-15-641,-15 16-993</inkml:trace>
  <inkml:trace contextRef="#ctx0" brushRef="#br0" timeOffset="10">26035 11810 448,'0'-15'2755,"15"-1"-2210,-15 1-481,0-1-32,0-14-385,0 14-1184</inkml:trace>
  <inkml:trace contextRef="#ctx0" brushRef="#br0" timeOffset="11">26050 11841 2402,'0'0'2499,"15"0"-1442,1-16-96,-1 1-33,0-16-415,1 16-225,-16-16-96,15 0-128,-15 17-64,0-18 0,0 17-32,0 0-736,-15-1-482,-1 1-319,1 15-1314</inkml:trace>
  <inkml:trace contextRef="#ctx0" brushRef="#br0" timeOffset="12">26050 11887 3171,'15'-16'2562,"1"1"-1825,-16 0 0,15-1 160,0-14-353,1-1-352,-1 15-31,-15-14-97,0 0-96,0-2 128,-15 17-160,-1-16 32,-14 1-289,-1 14 193,0 1-320,1 15-513,14 0-481,-14 0-63,-16 0-1826</inkml:trace>
  <inkml:trace contextRef="#ctx0" brushRef="#br0" timeOffset="13">26127 11856 128,'0'-15'3523,"0"-1"-2690,0-14-480,0-1 31,0 0 0,0 0 65,-16-15-225,1 16-160,-16-16-64,16 30 0,-16-14-64,1 14 0,-1 1-128,0 15-225,-15 0-960,16 0-513</inkml:trace>
  <inkml:trace contextRef="#ctx0" brushRef="#br0" timeOffset="14">26065 11688 160,'0'-32'4228,"0"2"-3203,0 14-897,0-14 0,0-1-64,0 0 0,-30 1-160,-1 14-224,16-14-64,-31 14 31,15 1-31,-15 15-321,15 0-127,-15 0 31,0 0 192,0 0-480</inkml:trace>
  <inkml:trace contextRef="#ctx0" brushRef="#br0" timeOffset="15">26127 11564 128,'0'-15'224,"-31"-16"3684,16 1-2883,-16 14-641,0-14-95,1 14-193,-1-14-64,0 14 32,-15 1-96,16 15-64,-1 0-385,-15 0 257,0 0 32,0 0-225,-1 0-191,17 15-33,-16 16-608,15-16-384</inkml:trace>
  <inkml:trace contextRef="#ctx0" brushRef="#br0" timeOffset="16">26111 11564 96,'0'-30'3652,"0"-1"-2820,-15 0-543,0 1-65,-16-1 128,0 0-64,1 16-159,-1-16 127,-15 16-128,0 0 0,0-1-32,0 16-96,-15-15 256,-17 15 289,17 0-193,0 15-256,15 1-96,0-1 0,0 0-128,15 16-256,1-16-609,-1 16-609,31 0-832</inkml:trace>
  <inkml:trace contextRef="#ctx0" brushRef="#br0" timeOffset="17">26065 11426 352,'-46'-15'4164,"16"0"-3363,-16-1-321,-16 1 481,16 0-448,0-1 192,-15 1 127,0 0 65,15 15-160,-16 0-449,0 0-96,1 15-64,15 0-96,-15 1-64,15 14-64,0 1-352,15 0-481,1 15-480,14 0-417,-14 0-2306</inkml:trace>
  <inkml:trace contextRef="#ctx0" brushRef="#br0" timeOffset="18">26019 11380 0,'-15'-15'128,"0"0"5253,-31-1-4388,15 1-544,0-16 351,1 16-191,-1 0-257,-15-1 129,15 1-1,-30 15-160,14-15 289,1 15 160,-15 0-289,0 15-63,-1 0-65,1 1-128,15 14-128,0 1 0,-15 0-192,30 15-32,1 0-545,-1 0-896,16 15-961,-1-15-898</inkml:trace>
  <inkml:trace contextRef="#ctx0" brushRef="#br0" timeOffset="19">25759 11242 5221,'-46'-15'1121,"-16"0"-352,32 15 320,-32-16 32,16 16-352,-16 0-65,1 0-223,15 16 31,-15-1 1,0 0-193,15 16 128,-16 0-352,16 15-96,0 0 32,-16 0-352,32 0-288,-16 15-1090,15 0-1409,16-15-1185</inkml:trace>
  <inkml:trace contextRef="#ctx0" brushRef="#br0" timeOffset="20">25621 11273 929,'-47'0'4260,"16"0"-3652,1 0 33,-1 0 128,0 0 32,-15 0-321,1 15 0,-17 1-255,16 14 31,-15 1-128,15 0-64,-15-1-32,-1 16 0,16-15-96,0 15-288,0 0-769,15 0-705,16-15-1793</inkml:trace>
  <inkml:trace contextRef="#ctx0" brushRef="#br0" timeOffset="21">25222 11258 32,'-16'15'4805,"1"16"-3588,0-16-801,15 16 1,-16-1-129,16 1 64,-15 0-128,0 15-31,-1-16-33,-14 16-160,14 0 32,-30-15-32,0 16 32,-16-17-289,1 0-960,0 1-512,15-15-2948</inkml:trace>
  <inkml:trace contextRef="#ctx0" brushRef="#br0" timeOffset="22">25114 11334 192,'0'16'5189,"0"14"-3171,-15-14-1313,15 14-225,-15 1-63,-1 0-225,-14 15-128,14-16 0,-30 1-64,15 0 0,-15-1 0,-15 2-256,-16-18-1090,31 17-1088,0-31-2851</inkml:trace>
  <inkml:trace contextRef="#ctx0" brushRef="#br0" timeOffset="23">25099 11488 5061,'-31'15'1217,"1"16"-769,-16-16 161,-1 16 64,1-16-65,0 0-223,0 16-321,0-16-225,0 1-575,0 0-962,15-2-1121</inkml:trace>
  <inkml:trace contextRef="#ctx0" brushRef="#br0" timeOffset="24">25022 11503 0,'0'15'4965,"-30"1"-3396,-2-1-512,2 0 32,-16 16-448,15 0-161,-15-16-191,31 16-33,-31-1-128,30 1-128,-14 0 0,-1 0-160,0-1-897,16 16-449,0-15-800,15-16-3107</inkml:trace>
  <inkml:trace contextRef="#ctx0" brushRef="#br0" timeOffset="25">24930 11641 96,'-31'0'4901,"-15"0"-3652,15 0-512,16 15 95,-16 1-255,1 0-481,14 14 0,-14-15-128,-1 16 32,0 15 32,1-15-64,-1-1-160,1 16-417,14 0-928,1-15-1090</inkml:trace>
  <inkml:trace contextRef="#ctx0" brushRef="#br0" timeOffset="26">24899 11718 2947,'-31'15'1409,"16"-15"-864,-16 15 512,1 1-257,-1-1-415,0 1-193,16 14 0,-16 1-128,1 0-64,-1 15-288,0-16-673,1 16-865,15 0-2466</inkml:trace>
  <inkml:trace contextRef="#ctx0" brushRef="#br0" timeOffset="27">24930 11841 0,'0'0'32,"0"0"320,-16 0 577,16 0-224,-15 0 128,0 0-193,-1 0-191,1 0-161,0 0-224,-1 0 160,1 0-96,0 0 65,-16 15 63,16-15 256,-1 15-31,-14 1-33,-1-16-95,0 30-129,16-14-160,0 14-64,-16 1-32,16 0-481,0 15-672,-16 0-2434</inkml:trace>
  <inkml:trace contextRef="#ctx0" brushRef="#br0" timeOffset="28">24746 11810 5701,'-16'0'1025,"-14"0"-416,14 0 416,1 0-320,0 15-1,-1 1-223,1-1-97,0 0-64,-1 16 161,1-16-33,0 16-127,0 0 63,-16-1-192,16 1-32,-1 0 0,1 15-128,0-16-32,-1 16 0,16 0-32,0 0-160,0 0-769,0 0-1313,0-14-961,0-2-1986</inkml:trace>
  <inkml:trace contextRef="#ctx0" brushRef="#br0" timeOffset="29">24623 11917 5285,'-15'0'1089,"15"0"-512,-16 0-1,1 16 257,0-16-225,15 15-63,-15 0-33,-1 16-95,1-16-1,0 16-159,15 0-65,0-1-128,0 1 96,0 0-160,0 15 32,0-16 32,0 16-64,0 0-64,0 0 64,15 1 0,0-1-192,16 0-289,-16 0-1216,16 0-994,-16 0-1857</inkml:trace>
  <inkml:trace contextRef="#ctx0" brushRef="#br0" timeOffset="30">24516 12101 4965,'-15'0'2210,"15"0"-1634,0 0-95,-16 16 191,16-16-159,0 30-129,0-14-63,0 14-65,0-14 192,0 14-224,0 1 97,0 16 255,0-33 65,0 32-257,0-14 65,0-2 127,0 1-287,0-1-161,16 1-128,-1 0 64,0-1-32,1 16-64,14-15 32,1 15-64,-16 0-32,0 0-225,16 0-544,-16 0-608,-15 1-1153,0-1-898,0-16-1985</inkml:trace>
  <inkml:trace contextRef="#ctx0" brushRef="#br0" timeOffset="31">24592 12347 5285,'0'0'2338,"0"16"-1601,0 14-449,0-14 289,0 14-225,0 16-192,0-15-32,16-1 0,-16 1 65,0 0 191,15-1 161,-15 1-161,15 0-224,-15-1-32,16 1-160,-16 0 96,15-1-32,-15 1-64,0 0 32,15-1 32,1 16-64,-1-14 32,-15 14-192,0-16-256,15 16-161,-15 0-288,0 0-1441,0 0-993</inkml:trace>
  <inkml:trace contextRef="#ctx0" brushRef="#br0" timeOffset="32">24730 12761 5509,'0'15'1570,"0"16"-1154,0-16 0,0 16 161,0 0-32,0-1-257,0 2-96,0-2-64,0 1 0,0 0 0,0-1 0,0 1 193,-15 0 31,15-1 0,-15 1 161,15 0-225,0-16 65,0 16-129,-16-1-192,16-15-32,0 1 64,0 14-64,0-14 32,0-1-32,0 0 0,0 1 0,-15-1 0,15 16 0,0-16 32,-15 16 0,15-1-64,-16 2 128,16-32 0,-15 14 192,15 2-256,0 0-32,-15-1 32,15-15 0,0 15 33,0-15-98,0 0 33,0 16 0,-16-16 33,16 15 63,-15-15-96,15 15-96,0 1 192,0-1-64,-15-15 0,15 15 96,-15-15 192,15 16-96,0-16-160,-16 0 0,16 15-64,0-15 32,-15 0-32,15 15 0,0-15 0,0 16-32,0-16 32,0 15 32,0-15-64,0 15 32,0-15-64,0 16 0,0-16 0,0 15-160,0 16-353,0 15-512,0-16-1441,0-14-1634,0-1-1249</inkml:trace>
  <inkml:trace contextRef="#ctx0" brushRef="#br0" timeOffset="33">24623 13713 5189,'-15'0'1185,"15"0"-1025,0 0 96,-16 0 449,16 0-353,0 0-288,0 15-128,0 0 64,0 1 0,0 14 0,0-14 0,0 30 0,0-16 0,0 16-160,0 0-224,0-15-385,0 15-928,0-16-2019</inkml:trace>
  <inkml:trace contextRef="#ctx0" brushRef="#br0" timeOffset="34">24531 13774 5509,'-30'15'1570,"14"1"-1506,16-16-96,0 15 64,0-15 0,0 15 0,0 16-96,31 0 64,0-1 0,14 1-64,-14 15-32,-16-15 160,16 14-32,-16 1-32,1-14 0,-1 14 96,-15-16 64,15 1-96,-15 0 32,16-1-128,-16 1-96,15 0-320,-15-16-321,0 16-320,0-16-1602</inkml:trace>
  <inkml:trace contextRef="#ctx0" brushRef="#br0" timeOffset="35">24669 13697 6054,'0'16'3459,"0"14"-3235,0 1-192,0 0 64,0-1 417,0 16-161,0-15 33,0 15-161,31-15-64,-16 15-96,0-16 0,-15 16-64,16-15 32,-1 15 160,-15 0 96,0-15-127,0 15 63,0-15-32,0-1-128,0 1-128,0 0 128,0-1-64,0-14 32,0 14-32,0 1 0,0 0-128,-15-1-609,-1 1-512,1 0-1281,0-1-1058</inkml:trace>
  <inkml:trace contextRef="#ctx0" brushRef="#br0" timeOffset="36">24746 14096 6919,'-16'30'1025,"16"2"-865,-15 14 64,15 0 577,0-16-193,0 16-448,0 0-128,0 0-32,0 16-64,0-16-32,0 0-160,0 15-256,0-15-129,0 0-576,-15-15-545,-16 15-1985</inkml:trace>
  <inkml:trace contextRef="#ctx0" brushRef="#br0" timeOffset="37">24715 14480 4036,'-15'30'2658,"-1"-14"-2241,1 14-321,-16 1 0,31 0 192,-15-1 32,15-14-287,-15 14-33,15-14 32,0-1-32,-16-15 0,1 15 0,0 1-193,-16-16-191,16 15 96,0 1-33,-1 14-95,1-14-225,15-1-384,-15 0 545,-1 1-1025,0-1 608,16-15 256,0 0 513,0 0 128,0 0-64,-14 0-737</inkml:trace>
  <inkml:trace contextRef="#ctx0" brushRef="#br0" timeOffset="38">24562 14694 4420,'-15'31'961,"-16"0"-833,16 0-32,15-1 0,0 1 33,0 0-129,0-16 0,0 0 0,0 16 0,0-16-33,0 1 33,0-1-64,0-15 128,0 15-128,0-15-608,0 0-417,15 0-961</inkml:trace>
  <inkml:trace contextRef="#ctx0" brushRef="#br0" timeOffset="39">24501 14909 3171,'-16'31'3876,"16"0"-3748,0-1-513,0-14 321,0 14 64,0-14-96,31-16-640,0 15-578,-16-15-800,-15 0-64</inkml:trace>
  <inkml:trace contextRef="#ctx0" brushRef="#br0" timeOffset="40">24577 15078 897,'0'-15'2851,"0"-1"-2371,0-14-480,0-1 0,0 0 32,0 1 0,0-16 32,0 0-32,0 0 0,0-1 32,31 1-96,-16-15 64,16 15-64,-1 0-320,1-15-385,-16 15-160,1 15-1249</inkml:trace>
  <inkml:trace contextRef="#ctx0" brushRef="#br0" timeOffset="41">24654 14526 3331,'15'-31'1281,"0"0"-1024,-15-15-97,16 0 416,-16 0-127,15 0-257,-15 0-96,15 0-64,-15 0 32,0 0-64,0 0 32,0 0 0,0-15-32,0 15 32,0 15-32,-15-15 0,0 0 0,-16 15-192,0 1-64,16-1 0,0 0-577,15 1-993,-16-2-1345</inkml:trace>
  <inkml:trace contextRef="#ctx0" brushRef="#br0" timeOffset="42">25866 11688 4837,'46'30'1857,"-15"0"-1664,-1-14-129,1 15-449,-16-16-864,-15 0-673,0 1-1473</inkml:trace>
  <inkml:trace contextRef="#ctx0" brushRef="#br0" timeOffset="43">25866 11626 4100,'31'15'3107,"-1"0"-1858,1 17-608,15-18-193,-15 17-256,-16 0-128,0 0-576,1-16-1090,-16 0-640,0 1-961</inkml:trace>
  <inkml:trace contextRef="#ctx0" brushRef="#br0" timeOffset="44">25912 11626 6086,'31'0'2915,"-16"0"-2115,16 15-287,-1 16-33,1-15-384,-16 14-320,1-15-1954,-16 16-1666</inkml:trace>
  <inkml:trace contextRef="#ctx0" brushRef="#br0" timeOffset="45">25943 11702 128,'30'16'64</inkml:trace>
  <inkml:trace contextRef="#ctx0" brushRef="#br0" timeOffset="46">25713 11626 4004,'30'0'1697,"16"15"-1024,0 0 64,0 1-385,-15 14-192,0-14-64,-1-1-224,-14 16-929,-16-16-993,0 1-1537</inkml:trace>
  <inkml:trace contextRef="#ctx0" brushRef="#br0" timeOffset="47">25528 11641 5862,'15'0'1857,"31"0"-928,16 0 0,0 15-256,-1 1-417,16 0-160,-1 14-64,-30-15-544,-15 16-834,0-16-255,-31 1-161,0 14-384,0-14-1089</inkml:trace>
  <inkml:trace contextRef="#ctx0" brushRef="#br0" timeOffset="48">25605 11688 2114,'46'-16'2851,"0"16"-2275,16 0-159,-1 0-33,-15 16-224,15-2-160,-15 17-769,-30 0-800,-1 0-1538</inkml:trace>
  <inkml:trace contextRef="#ctx0" brushRef="#br0" timeOffset="49">25528 11718 2562,'61'0'3043,"1"0"-2210,15 15-609,-31 0-160,0 16 64,-15 0-256,-1 15-993,-30-15-1025</inkml:trace>
  <inkml:trace contextRef="#ctx0" brushRef="#br0" timeOffset="50">24654 12592 3171,'0'0'1185,"0"0"-768,0 0 351,0 0 193,0 0-192,-16 0-129,16 0-287,-15 0-33,15 0-96,0 16-31,0-16 127,-15 15 128,15 0-63,0 1-129,0-1-64,0 0-96,0 16 32,0 0-128,0-1 32,0 1-64,0 15 32,0-15-192,0 15-513,0 0-992,0-15-866,-16 15-2113</inkml:trace>
  <inkml:trace contextRef="#ctx0" brushRef="#br0" timeOffset="51">24516 12684 1185,'0'0'2851,"0"0"-1826,0 0-417,0 0-63,0 0 224,0 0 192,15 0-129,-15 16-255,0-1-65,0 0-191,0 1-1,0-1 0,0 0-64,0 1 33,0 14-33,0-14-64,0-1-64,0 0 97,0 1-33,0-1-32,0 0 0,0 1-32,0 0-128,0 14 64,0-30-32,0 16 96,0-1-96,0 0 32,0-15-32,0 16 33,0-1 191,0-15-128,0 15-64,0-15 32,-15 16-32,15-1 64,0 0-96,0 1 32,-15-16-32,15 15 0,0 0 32,0-15-32,0 16 0,-16-1 1,1 16-1,15-1 224,-15-14 64,-1-1 353,16 0-161,-16 0-288,2 1-160,-2-1-31,16-15 31,0 0 224,0 15-256,0-15-32,0 0 32,-16 16-32,16-16 0,0 15 0,0 0 32,-14 1 32,14-1-32,-16 0 32,0 1-64,-14-16 64,30 15 0,-16-15 96,16 0-96,0 15 0,0-15-31,-15 16-33,15-16 32,0 0-64,-15 15 32,15-15 32,-16 15-32,1 1 0,0 0 0,-1-2 64,1 2 0,0 15 64,-1-16-64,-14 1-32,14-1 32,1 0 288,0-15-192,15 16-63,-16-1-65,16-15-32,0 15 32,0-15 64,-15 16-96,15-16 0,0 15 0,0 0 0,-15 1 0,15-1 0,-16 0 0,16 1 0,0-1 0,0-15 32,-15 15-160,15 1 224,0-1-96,0 0 64,0 1 0,-15-16 0,15 15-64,0 0 32,0-15-32,0 16-32,0-1 32,0 16 0,0-16 0,-16 0 0,16 0 96,0 1-128,0 14 32,0-14 0,-15 0 0,15-2 32,-15 2-32,15 0 64,0-2-128,0-14 64,0 0 0,0 16 0,0-16 0,0 16 0,0-16 0,0 15 0,0-15 0,0 15 0,0 1 64,0-1-64,0-15 0,0 31 0,0-16-64,0 0 64,0 1 64,0-1 0,0-15-96,0 15 32,0-15-32,0 0 96,0 0-64,0 0 0,0 16-32,0-16 32,0 15 0,0-15 64,-16 15-96,16 1 32,-15-16 0,15 15-32,0 0 64,0-15-64,-15 0 32,15 16 64,0-16-128,0 0 96,0 15-32,0-15 32,-16 0-64,16 0 0,0 15-545,0-15 513,0 0 64,0 0 32,0 0-64,0 0 32,0 0 0,0 0-64,0 0 32,0 0-32,0 0 96,0 0-128,0 0 64,0 0 0,0 0-32,0 0-32,0 0 96,0 0 32,0 0 32,0-15-64,0 15 0,16 0 0,-1-15 0,0 15 32,1-16-64,-16 16 64,15-15-32,0 0 0,1 15 0,-16-16 32,15 16-64,0-15 32,1 0 32,-1 15-64,-15 0 0,0 0 64,15-16-64,-15 16-32,0 0 32,16 0 32,-1 0 0,0 0 0,-15 0 0,16 0 0,-1 0 0,-15 0 0,15 0 0,-15 0 0,0 0 0,0 0-64,0 0 128,16 0-64,-16 0 0,0 0 0,0 0 0,0 0 0,0 0-64,0 0 32,0 0 128,15 0-192,-15 0 128,0 0-64,0 0 128,15 0-160,-15 0 128,0 0-128,0 0 128,0 0-64,0 0 0,0 0 0,0 0 0,0 0 0,0 0 0,0 0 0,0 0 0,0 0 0,0 0 32,0 0-32,0 0 0,0 0 64,0 0-64,0 0 32,0 0-32,0 0 0,0 0 32,0 0 32,0 0-96,0 0 32,0 0 0,0 0 32,0 0-64,0 16 128,0-1-64,0-15 0,0 15 32,0-15-96,0 16 32,0-16 0,0 15 32,0 0-32,0-15 32,0 16-32,0-1 0,0-15-32,-15 15 64,15 1 0,0-16-32,0 15-32,0 0 32,0-15-64,0 16 96,0-1-32,0 0 0,0 1 0,0-1 0,0-15 0,0 15 32,0 1-64,0-1 32,0 0 0,0 1 0,15-1 0,1 1 0,-16-1-32,15 0-32,0 1 64,1-16 0,-1 15 0,0 0 0,1 1 32,-1-1-64,0-15 64,-15 15-64,16 1 64,-16-1 0,0-15-64,16 15 32,-16 1 0,14-16 0,-14 15 0,0 0 32,0 1-32,16-16 0,-16 15 0,0-15 32,0 15-64,0-15 64,0 0-32,16 16 0,-16-16-32,14 0 32,-14 15 0,0-15 32,0 0-32,0 15 32,0-15-32,0 0 0,0 0 32,0 0-32,0 16 0,0-16 0,0 0 0,0 0 0,0 0-32,0 0 32,0 0 32,0 0-32,0 0-32,0 0 0,0 0-32,0 0 0,0 0-96,0 0 32,0 0 0,0 0 64,0 0 32,0 0-96,0 0-161,0 0-63,16-16 448,-16 1-32,16 15-192,-1-15-320,0-1 191,1 1-383,-1 0-225,16-1 64,-16-14 225,0 14-385,-15 1-64,15 0 256,1-16-256,-16 16-608,0-1-1,0 1-928,15 15-1250</inkml:trace>
  <inkml:trace contextRef="#ctx0" brushRef="#br0" timeOffset="52">26065 11933 224,'16'0'321,"-16"0"-97,15-16-96,-15 16-128,15 0-128</inkml:trace>
  <inkml:trace contextRef="#ctx0" brushRef="#br0" timeOffset="53">26065 11933 2114,'31'0'865,"-16"-16"-449,1 16 33,29 0-65,-13 0-384,-18 0-128,18 0-769,-18 0-320</inkml:trace>
  <inkml:trace contextRef="#ctx0" brushRef="#br0" timeOffset="54">26096 11948 1121,'31'0'1762,"14"-15"-1474,-13 15-128,-2 0-96,16 0-64,-15 0-384,-16 0-1442</inkml:trace>
  <inkml:trace contextRef="#ctx0" brushRef="#br0" timeOffset="55">26096 11948 2370,'61'-92'1698,"-30"92"-1474,15-15-160,-16 15-192,2 0-865,-17 0-1249</inkml:trace>
  <inkml:trace contextRef="#ctx0" brushRef="#br0" timeOffset="56">26096 11841 1537,'15'0'2435,"16"-16"-1731,15 1-191,-16 15-161,-14-15-224,30 15-128,-15 0-704,-16 0-1250,1 0-1057</inkml:trace>
  <inkml:trace contextRef="#ctx0" brushRef="#br0" timeOffset="57">26096 11841 801,'0'-16'2434,"15"1"-1825,16 0-225,15-1 64,-16 1-255,16-1-161,1 1-32,-16 15-545,15 0-1377,-31 0-512</inkml:trace>
  <inkml:trace contextRef="#ctx0" brushRef="#br0" timeOffset="58">26050 11825 609,'15'-15'2210,"16"0"-1410,0-16 193,14 15-288,-13 1-321,28 0-191,-13-1-161,-16 2-32,15 14-32,-16 0-545,-14 0-896,-1 0-802,-15 0 706</inkml:trace>
  <inkml:trace contextRef="#ctx0" brushRef="#br0" timeOffset="59">26019 11764 2274,'16'-31'1121,"30"16"-640,-16-1 255,16-14-127,1 14-417,13 1-128,-13 0-64,-1-1-288,0 16-961,-31 0-833</inkml:trace>
  <inkml:trace contextRef="#ctx0" brushRef="#br0" timeOffset="60">26172 11641 1313,'32'-15'2146,"14"-1"-1537,15 1-97,-15 0-255,0 15-193,0 0-128,-15 0-545,-16 0-1089,16 0-95</inkml:trace>
  <inkml:trace contextRef="#ctx0" brushRef="#br0" timeOffset="61">26142 11580 3171,'46'0'1634,"0"-16"-385,16 1-32,-16 15-673,0 0-191,0 0-129,-31 0-160,16 0-160,-16 15-513,0 1-896,1-1-449,-16 16-833</inkml:trace>
  <inkml:trace contextRef="#ctx0" brushRef="#br0" timeOffset="62">26218 11564 3235,'46'-15'2082,"16"0"-1057,-16 15-320,0 0-129,0 0-384,0 0-96,0 15 33,-30 0-450,14 1-864,1 14-705,-31-14-1569</inkml:trace>
  <inkml:trace contextRef="#ctx0" brushRef="#br0" timeOffset="63">26127 11580 2050,'45'-16'2466,"17"16"-1601,-16 0 256,16 0-160,-16 0-480,15 16-289,-30-1-96,15 16-128,-16-16-353,-14 16-928,-1-1-673,0 1-544</inkml:trace>
  <inkml:trace contextRef="#ctx0" brushRef="#br0" timeOffset="64">26096 11534 577,'15'0'768,"1"0"-319,29 0-129,-13 0-64,-2 0-64,0 15-31,2 0-1,-2 16-641,-14-16-992</inkml:trace>
  <inkml:trace contextRef="#ctx0" brushRef="#br0" timeOffset="65">26065 11503 4228,'46'-15'2114,"15"-1"-1345,1 16 224,15-15 256,-16 15-512,1 0-481,-16 31-128,0-16-96,-16 16 64,1 15-480,0-16-417,-16 16-1025,0-14-1153,-15 13-1056</inkml:trace>
  <inkml:trace contextRef="#ctx0" brushRef="#br0" timeOffset="66">26172 11472 4708,'46'0'1826,"0"-15"-1057,1 15 512,-1 0-224,15 0-512,-15 15-257,0 16-192,0 0-32,0-1-32,0 16-320,-30-15-225,-1 16-992,0-2-705,-15 1 416,0 0-1793</inkml:trace>
  <inkml:trace contextRef="#ctx0" brushRef="#br0" timeOffset="67">26480 11488 4708,'15'0'1122,"0"0"-834,16 0 352,0 15-95,-1 16-353,16-1-160,-15 16-352,-16 0-1090,1 0 65,-1 0-64,-15 1-65</inkml:trace>
  <inkml:trace contextRef="#ctx0" brushRef="#br0" timeOffset="68">26204 11902 5894,'14'0'1505,"2"0"-320,14 0 192,2 15-672,14-15-513,-16 16-160,16-1-32,-30-15-64,-1 15-801,0 1-384,1-1-128,-16 0-577,0 1-608,0-16 63</inkml:trace>
  <inkml:trace contextRef="#ctx0" brushRef="#br0" timeOffset="69">26280 11917 6150,'0'0'1537,"0"0"-1056,0 0 448,16 0-65,14 0-223,1 16-545,15-1 0,-15 0-32,-16 1-544,0 14-321,1-14-320,-16-1-577,15 0-448,-15 16-1217</inkml:trace>
  <inkml:trace contextRef="#ctx0" brushRef="#br0" timeOffset="70">26342 11933 1217,'15'0'3363,"0"0"-2049,1 0-321,-1 0 31,16 30-319,-16-14-609,0-1-32,16 0-64,-16 16-64,1-16 0,-1 16-128,16-16 128,-31 16-96,15 0-353,0-1-223,-15 1-33,0-16-160,16 16-288,-16-16-993</inkml:trace>
  <inkml:trace contextRef="#ctx0" brushRef="#br0" timeOffset="71">26464 12009 801,'0'0'2818,"0"0"-1664,16 0-834,-16 0 545,15 16 128,0-16-449,16 15-224,-16 0-159,1 16 191,-1-16-224,0 16 64,1 0-160,-1-1 64,0 1-192,1 0 0,-16-1-512,0 2-802,0-18-640,0 18-1665</inkml:trace>
  <inkml:trace contextRef="#ctx0" brushRef="#br0" timeOffset="72">26556 12086 4612,'0'0'1634,"16"15"-1250,-16 1 33,15-1-1,-15 0-288,15 1-128,1 14 0,-1 1-288,0-16-96,1 16-97,-16 0-352,0-1 129,0-14-930,0 14-576</inkml:trace>
  <inkml:trace contextRef="#ctx0" brushRef="#br0" timeOffset="73">26587 12147 993,'0'0'4484,"0"0"-3459,0 0-801,0 16-256,0-1 64,0 0-288,0 16-737,0 0-512,15-1-449,-15 2 288</inkml:trace>
  <inkml:trace contextRef="#ctx0" brushRef="#br0" timeOffset="74">26633 12178 512,'0'15'2883,"0"1"-2210,0-1-513,0 0-128,0 16 0,0-16 32,15 1-64,1 14 64,-16-14 96,0 0 353,0 14 544,0-14-288,0 14-513,0 1-224,0-1 32,0 1-609,0 0-960,0-1-513</inkml:trace>
  <inkml:trace contextRef="#ctx0" brushRef="#br0" timeOffset="75">26664 12439 833,'0'0'224,"0"16"-160,0-1-32,0 0 0,0 16 0,0-16-64,0 16 0,0-1-512,0 1-65</inkml:trace>
  <inkml:trace contextRef="#ctx0" brushRef="#br0" timeOffset="76">26633 12730 705,'0'31'64,"0"0"-128</inkml:trace>
  <inkml:trace contextRef="#ctx0" brushRef="#br0" timeOffset="77">26633 12531 3267,'0'15'1409,"0"1"-1024,0-16 63,0 30 193,0-14 63,0-1-447,0 16-161,0-1 96,0-14 0,0 14-32,0 1-64,0 0-32,0-1-31,0 1-66,0 15 66,-15-15-66,-1-1 33,16 2-224,0-2-897,0 1-64,0 0-1121,0-1-769</inkml:trace>
  <inkml:trace contextRef="#ctx0" brushRef="#br0" timeOffset="78">26664 12730 4292,'-16'16'801,"16"-1"-353,0 0 225,0 1-97,-15 14-31,15 1-33,0-16-127,0 16 159,0 0 193,0-1-128,0 2-33,0-2 1,0 1-225,0 0-160,0-1 32,0-14-63,0 14-1,0 1-96,0-16-64,0 16 96,15-16-96,1 16 32,-1-16 0,-15 16-32,15-16-32,-15 16-128,31-16-481,-16 16-736,1-16-1378,-16 0 129,15 1-1762</inkml:trace>
  <inkml:trace contextRef="#ctx0" brushRef="#br0" timeOffset="79">26725 13313 4164,'0'0'3619,"0"0"-2914,0 16-513,0-1-32,0 0-32,15 1-63,1-1-65,-1 16 64,0-16-64,-15 16-32,16-16-65,-16 16-191,0-1 160,0 2-256,0-2-65,0 1-287,0-16-353,0 16-353,0-16-1953</inkml:trace>
  <inkml:trace contextRef="#ctx0" brushRef="#br0" timeOffset="80">26725 13451 4420,'0'16'1634,"0"-1"-1250,0 16-192,0-16-64,0 0-96,0 17 32,15-2-160,-15 1-160,0-16-513,0 16 449,0 0 288,0-16-64,0 16-929,0-16-1441</inkml:trace>
  <inkml:trace contextRef="#ctx0" brushRef="#br0" timeOffset="81">26710 13405 769,'0'16'2979,"0"-1"-2211,0 0-608,0 16-128,0-16 65,0 16-65,0 0 0,0-15 0,0 14 32,0-14-32,0 14 32,0 1 64,-16 0-128,1-16 0,0 16-513,15-16-415,-31 16-1763</inkml:trace>
  <inkml:trace contextRef="#ctx0" brushRef="#br0" timeOffset="82">26694 13605 0,'0'0'32,"0"16"32,0-16-32,0 0 352,0 15 161,0 0-33,0-15 257,0 16-96,0-1-33,-15 16-351,0-16-225,15 0-96,-16 16-385,16 0 225,0-16-1025,-15 16-577</inkml:trace>
  <inkml:trace contextRef="#ctx0" brushRef="#br0" timeOffset="83">26664 13743 3043,'0'16'1249,"0"-1"-961,0 16-160,0-16 193,0 16-225,0-16-160,0 16-577,0-1-1153,0 1-255</inkml:trace>
  <inkml:trace contextRef="#ctx0" brushRef="#br0" timeOffset="84">26756 13728 4708,'0'15'2275,"0"1"-1635,0-1-352,-16 16 129,16-16 31,-15 16-127,15-16-289,0 16 32,-31-1-32,31 1 32,-30 0-64,14 15 32,1-16 64,-16 1-96,31 15 32,-15 0-32,15-16-352,0 2-834,0-2-928,0 16-1089</inkml:trace>
  <inkml:trace contextRef="#ctx0" brushRef="#br0" timeOffset="85">26633 14126 2594,'-15'16'1057,"-1"0"-736,16-2 127,0 2 225,0 0 96,0 14-1,0-14-127,-15-1-129,15 16 161,0-1-64,0-14-129,0 14-96,0 1-159,0 0-33,0-1 64,0-14 0,0 14-96,0-14-31,15 14-1,-15-14-32,16 14 32,-1-14-96,0-1 0,1 16 32,-16-16-64,15 16 64,0-1-64,16-14 224,-16 15 449,1-1 128,-16-14-577,15-1-160,0 0 0,1 1-64,-16-16 0,15 15 32,-15-15-64,16 0-192,-16 15-225,15-15-608,-15 0-512,0 0-481,0 16-833,0-16-576</inkml:trace>
  <inkml:trace contextRef="#ctx0" brushRef="#br0" timeOffset="86">26817 14771 4164,'0'0'2723,"0"0"-1987,0 16-608,0-1 32,0 0 193,0 1-129,0-1-160,16 0 32,-16 16-96,15-16 32,-15 16 0,0-16 32,0 1-32,0-1 0,15 0-32,-15 1 0,0-1 32,0 0-32,16 1 0,-16-1 0,0 0 0,0 1 0,0-1 0,0 0 32,0-15-32,0 16 0,0-16 0,0 0-224,0 0-256,0 0-33,0 0-95,0 0-577,0 0-193,0 0-191,0 0 608,0 0 32,0 0 192,0 0 417,0 0 320,0 0 160,0 0 609,0 0 448,0 0-192,0 0-641,0 15-448,0-15 0,0 15 96,0 1 0,0-16-32,0 15 0,0-15-288,0 0-545,0 15-192</inkml:trace>
  <inkml:trace contextRef="#ctx0" brushRef="#br0" timeOffset="87">26725 11871 577,'0'16'-257</inkml:trace>
  <inkml:trace contextRef="#ctx0" brushRef="#br0" timeOffset="88">26725 11748 2114,'15'31'961,"1"0"-865,-1 0-96,0 15-128,1-16-96,-16 1-1538</inkml:trace>
  <inkml:trace contextRef="#ctx0" brushRef="#br0" timeOffset="89">26740 11702 2434,'0'0'2018,"0"0"-1826,0 16 129,0 14 95,0 1-64,16 0-255,-1 15-97,0-15 0,1 15-225,-1-16-255,-15 16-353,0-15-1473</inkml:trace>
  <inkml:trace contextRef="#ctx0" brushRef="#br0" timeOffset="90">26725 11825 4036,'0'0'1697,"0"0"-1184,0 0-289,0 0 257,0 16-161,0-1-192,15 16-64,16-1-32,-16 1-128,1 0-384,-1 15-353,1 0-416,-1-16-1154</inkml:trace>
  <inkml:trace contextRef="#ctx0" brushRef="#br0" timeOffset="91">26694 11871 4068,'31'16'1121,"-16"14"-1025,16 16-96,0-15 0,-16 15-192,16 0-257,0 0-608,-1 0-384,-14-15-160</inkml:trace>
  <inkml:trace contextRef="#ctx0" brushRef="#br0" timeOffset="92">26694 11887 192,'0'30'4677,"16"-14"-3941,14 30-640,1-16-96,0 16 0,0 0 32,-1 0-64,1 16-160,15-1-192,0 0-129,-15 1-159,-1 0-481,-14-1-481</inkml:trace>
  <inkml:trace contextRef="#ctx0" brushRef="#br0" timeOffset="93">26740 11979 3555,'31'46'801,"-16"0"-705,16 15 32,0 0 161,15-15-97,-15 16-32,15-16-64,0 16 32,-16-1-64,-14-15-32,30 15-32,-31-15 64,16 15-160,-16 1-384,0-16-962,1 15-1184</inkml:trace>
  <inkml:trace contextRef="#ctx0" brushRef="#br0" timeOffset="94">26909 12040 4228,'0'15'2018,"0"16"-1602,0 15-191,0 0-1,31 15 64,0 1 64,-1 0-192,1-1-127,-16 0 31,16 0-64,0 1 32,-16-1-32,0 16 0,1-16 0,14 16-129,-30-15-607,16 14-321,-16-14-897,0-1-1569</inkml:trace>
  <inkml:trace contextRef="#ctx0" brushRef="#br0" timeOffset="95">27124 12654 2626,'15'46'1474,"-15"15"-1218,16 0-224,-16 1 32,30 0-64,1-1-64,-16 0-352,1-15-321,-1 16-352,0-16 128,1 0-224</inkml:trace>
  <inkml:trace contextRef="#ctx0" brushRef="#br0" timeOffset="96">27247 12946 897,'0'14'2466,"0"2"-2242,0 15-160,15 0 161,0-1-65,1 1-32,-1 15-64,-15-15-64,0 15 0,0 0 0,15-1 32,-15 1 0,0 0 64,0 0-96,0 0 0,16 16-160,-16-16-1698,15 0-512</inkml:trace>
  <inkml:trace contextRef="#ctx0" brushRef="#br0" timeOffset="97">27308 13176 2114,'15'30'833,"-15"32"-513,16-17 225,-1 1-289,0 16-96,16-16-160,0 15 0,-16-14-128,1-1-160,-1 15-129,0-15-127,1 0-257,-1 0-320</inkml:trace>
  <inkml:trace contextRef="#ctx0" brushRef="#br0" timeOffset="98">27277 13359 1345,'16'46'4036,"-1"0"-3555,0 16-449,16 0 96,0-16 96,-1 15 64,17 0-64,-17 1-63,1-1-97,15 16-96,0-16 64,-15 15-32,-1 2 64,1-2-64,-16 1-64,16 0 224,-16-1-160,1 1-32,-1-16-32,0 1-1506,-15-1-1441,0-30 1186</inkml:trace>
  <inkml:trace contextRef="#ctx0" brushRef="#br0" timeOffset="99">27554 13851 897,'15'46'4292,"0"15"-3043,1 0-897,-1 16 609,16-1 609,-16 2-545,16-2-481,-16 16-255,16-15 63,-1 0-224,-14-1 0,-1-14-32,16-1-64,-16 1 0,0-16-64,-15 15-256,16-15-64,-16 0 256,0 0-225,0-31 353,15 1-32,-15-16-1121,0 0-1761,0 0 1088,0-31 705,0 0 576,0-30-640,-31 0-801</inkml:trace>
  <inkml:trace contextRef="#ctx0" brushRef="#br0" timeOffset="100">27860 14710 2594,'0'30'2403,"16"17"-1859,-16 14-255,0-15 95,0 15 96,15-15 1,-15 0-321,0-15-96,0 0 224,0-16-31,0 0-161,0-15-32,0 0-545,0 0-992,0 0 96,0-15 1280,0-16 129,0 1-96,0-1-192,0 0 96,0 16 192,0 15-32,0 0 96,0 0 737,0 0 480,0 31-896,0-1-353,0 1 128,-15 0 609,-1-1-225,16 1 289,-15-16-385,15 1-384,0-1 1,0-15-65,0 0-385,0 0-1376,0 0-161,-15 0-1185</inkml:trace>
  <inkml:trace contextRef="#ctx0" brushRef="#br0" timeOffset="101">25528 12577 833,'-15'0'224,"15"0"-160,0 0 0,0 0-64,0 0-32,0 0-64,0 0 192,0 0 192,0 0-192,0 0-64,0 0 1,0 15-33,15-15-33,-15 0 1,0 0-96,15 0-64,-15 0 128,0 0 288,0 0 1,-15 0-161,0 0 224,-16-15 224,16 15 289,15-15-224,-16 15 95,1 0-159,15 0 127,0 0-383,0 0-129,0 0-256,0 0 352,0 0-32,15 15-160,1 0-32,-1-15-160,0 0-577,16 16 289,-31-16-1,15 0-127,-15 0-193,0 0 353,0 0 544,0 0-64,0 0-96,-15 0 96,0-16 96,-1 16 0,16 0-32,-15-15 129,15 15-161,0 0-128,0 0 96,0 0 32,0 0-256,0 0-33,0 0 322,0 0-65,0 15-32,15-15-64,-15 16 32,0-16-353,16 0-127,-16 0-65,0 0 129,0 0 352,0 0 128,0 0-160,-16 0 0,1 0 384,0 0 257,-1-16 255,1 16-447,15 0-289,-15 0 160,15 0-64,0 0 32,0 0-160,0 0-160,0 0 224,0 0-64,0 0-32,0 0-32,0 0-64,15 0-256,-15 0-321,0 0 289,0 0 224,0 0 256,0 0 96,0 0-96,0 0-32,-15 0 288,-1 0 65,1 0-33,0 0-128,15 0-127,0 0 95,0 0 64,0 0-192,0 0-96,0 0-256,0 0 224,0 0 64,0 0-32,15 0 0,0 0 0,1 0-32,-16 0-32,0 0 64,0 0 32,0 0 320,0 0 321,0 0-513,-31 0 64,16 0 193,0 0-161,-16 0-96,16 0-64,-1 0 0,16 0 0,0 0-64,-15 0 96,15 0-128,0 0-64,0 0-224,0 0-128,0 0 63,0 0-127,15 0 31,1 0 33,-1 0 32,0 0 159,-15 0 129,0 0-32,0 0 128,0 0 64,0 0 257,0 0-161,0 0-160,-15 0 32,0 0 160,-1 0-32,1 0-96,-16 0 0,16 16 32,0-16 161,15 0 223,0 0-320,0 0-224,0 0-32,0 15 96,0-15-96,0 0-192,15 0 224,0 0-33,1 0-319,-1 0 320,-15 0 96,0 0 96,0 0 64,0 0 161,0 0-65,0 0-32,0 0-192,-15 0 96,-1 0 64,-14 0-160,14 0-32,1 0-32,15 15 64,-15-15 96,15 0-31,0 0-65,0 0-64,0 0-161,0 0 1,0 0 160,0 0 32,15 0-32,0 0-32,1 0-32,-1 0 0,0 0 64,-15 0-96,0 0 64,0 0 96,0 0 128,0 0 64,0 0-128,0 0-96,-30 0 128,14 0 0,1 0-128,0 0 97,15 0-65,0 0-32,0 0 32,-16 0-32,16 0 0,0 0-161,0 0-95,0 0 160,0 0 32,31 0 64,-16 0-32,1 0 32,-1 0 0,0 0 0,1 0 0,-16 0-96,0 0 96,0 0 32,0 0 64,0 0 0,0 0-96,0 0-128,-16 0 32,16 0 96,-30 0 0,14 0 32,16 0 32,-15 0-64,15 0 96,0 0-64,0 0-64,0 0-160,0 0 160,0 0 32,15 0 64,1 0 0,14 0-64,-30-15 0,16 15 0,-16 0-96,0 0 96,0 0 0,0 0 32,0 0 160,0 0-192,0 0 32,0-15 0,-16 15 96,-14 0-32,14 0 0,16 0-63,-15-16-1,15 16 0,0 0-32,0 0-97,0 0-63,0 0 256,15 0 65,1 0-129,14 0 32,-14 16-32,-16-16-32,15 0-32,-15 0 64,15 0-128,-15 0 96,0 0 64,0 0 64,0 0 0,0 0-32,-15 0 96,15-16 64,-15 16-95,-1-15-129,16 15 64,0 0-96,0 0 32,0 0-64,0 0 64,0 0-192,0 0-65,0 0 225,0 0 161,31 0-129,-16 15-32,1-15-65,14 0-127,-14 16-128,-16-16 192,0 0 64,0 0 192,0 0 288,0 0 161,0 0-449,-16-16-128,16 16 352,-15 0-192,0-15-127,15 15-1,0 0-64,0 0-1,0-15 66,0 15-33,0 0-33,0 0-127,0 0 64,0 0 32,0 0 96,15 0-32,16 0-32,-16 0-160,0 0-128,0 0 95,-15 0 97,0 0 64,0 0 96,0 0 32,0 0 161,0 0-33,0 0-96,-15 0 192,-15 0 97,30 0-289,-16-16 0,16 16-96,0 0 0,0 0 0,0 0 0,0-15 0,0 15 32,0 0-160,0 0-1,16 0 194,-1 15 95,15-15-160,-14 16-96,-1-16-97,0 0-255,-15 15 224,16-15 96,-16 0 0,0 0 256,0 0 256,0 0-96,-16-15-256,1 15 385,0-16 127,15 1-223,-16 15-289,16 0 0,0 0 0,0 0-32,0 0 32,0 0-64,0 0-32,0 0-129,0 0 129,16 0 128,-1 0-64,0 15-480,1 1 32,-1-16 159,-15 0-63,15 15 256,-15-15 64,0 0 64,0 0 160,0 0 128,0 0-95,0 0-193,0-15 256,-15 15-160,15-16-32,0 16-128,0 0 64,0 0-32,0 0 32,0 0-64,0 0-96,0 0 224,0 16 32,0-16-128,15 0 0,1 0-96,-16 15-96,15-15 128,-15 0-96,0 0 64,0 0 128,0 0 160,0 0 64,0 0-96,0-15-32,0 15 96,0-16-63,0 16-161,0 0 32,0 0-32,0 0-32,0 0-64,0 0 256,0 16 0,0-16-128,0 15-32,0-15 0,0 0-32,0 0 0,0 0 0,0 0-128,0 0 64,0 0-353,0 0-95,0 0-193,0 0-128,0 0-192,0 0-576,0 0-2756</inkml:trace>
  <inkml:trace contextRef="#ctx0" brushRef="#br0" timeOffset="102">26019 12531 160,'0'0'224,"0"0"-63,16 0-161,-16 0-225</inkml:trace>
  <inkml:trace contextRef="#ctx0" brushRef="#br0" timeOffset="103">26019 12531 160,'16'31'545,"-16"-31"63,0-16 33,15 1-225,-15 15-127,0 0-129,0 0-96,0 0-96,0 0-289,0 0-864,0 0-160</inkml:trace>
  <inkml:trace contextRef="#ctx0" brushRef="#br0" timeOffset="104">26050 12592 2114,'0'-15'1089,"0"15"-32,0-15-32,0 15-160,0 0-257,0-16-319,0 16-193,0-15-64,15 15-32,-15 0-32,0 0-128,0 0-97,0 0-127,0 0-225,0 0 417,0 0 352,0 15-256,0 1-96,0-16-128,0 15 0,0-15-193,0 15 193,0-15 192,0 0 128,0 0 0,0 0-257,0 0 129,0 0 192,0-15 64,0 0 97,16 15-129,-16-16-32,15 1-32,-15 15 0,15-15 0,-15 15 32,0 0 64,0 0 0,0 0-32,0 0 289,0 0-161,0 0-224,0 0-128,0 0-225,0 15-127,0 0 256,0-15 96,0 16 96,0-1-129,0-15 290,0 0-129,0 0 32,0 0-193,0 0-31,0 0 160,0 0 224,0-15 161,0 15-65,0-16-128,0 1 64,0 15 1,0 0-65,0 0-64,0 0-64,0-15-32,0 15 160,0 0-128,0 0 32,0 0-128,0 0 192,0 0-32,0 15-32,0 0-192,0-15 64,0 16 32,0-16 32,0 0 0,0 15 0,0-15 64,0 0 0,0 0-160,0 0 96,0 0 64,0-15 0,16-1 64,-16 16-64,15-15 97,15 15-97,-30-15 0,0 15 0,16 0 64,-16 0-64,0 0 96,0 0 96,0 0-160,0 0-32,0 0 33,0 15-129,0 0-385,0-15 257,-16 16 96,1-16 32,15 0 0,0 15 32,0-15 0,0 0-160,0 0-32,0 0 63,0 0 258,0-15 31,15 15-96,-15-16-32,16 16 0,-16 0 96,16-15-32,-16 15 0,0 0-32,0 0 64,0 0 0,0 0 1,0 0-1,0 0-32,0 0 32,0 15-256,0-15-32,0 16-65,0-16-191,0 0 352,0 0 64,0 0-32,0 0 0,0 0-224,0 0 95,0 0 290,0 0 31,0 0 32,0 0 0,14-16 0,-14 16 0,16 0-159,-16-15 63,0 15-32,0 0 0,0 0 0,0 0 64,0 0-32,16 0-96,-16 0 128,0 0-64,0 0-64,0 0 32,0 0 32,0 0-256,0 15-128,0-15-129,0 16 225,0-16 64,-16 0 96,16 0 64,0 0-32,0 0-128,0 0-96,0 0 320,0 0 192,16 0-64,-2-16-64,2 16 64,-16 0 65,16-15-65,-1 15-96,0 0 32,-15 0 0,16 0-64,-16 0 0,0 0-32,0 0 32,0 0 32,0 0-32,0 0 33,0 0-258,0 0-31,-16 0-320,1 15-1,15-15 289,-15 16-64,15-16 160,-16 0 96,16 0 64,0 0-96,0 0-1,0 0 162,0 0 447,0 0-256,31 0 65,-16 0-33,1-16-32,14 16-128,-14-15-31,-1 15-129,-15 0 32,15-15 0,-15 15-32,0 0 0,0 0 96,0 0 32,0 0-224,0 0 32,0 0-289,0 15-415,0-15 319,-15 15 161,0-15 128,15 0 96,0 0 96,0 0 0,0 0 32,0 0 0,0 0 0,0 0 224,0 0 225,15 0-193,-15 0-224,15 0 96,-15 0-32,0 0-63,16 0-97,-16 0 32,0 0 0,0 0 0,0 0-96,0 0 32,0 0 32,0 0 0,0 0 0,0 0 32,0 0 0,0 0 96,0 0-64,0 0-32,0 0 0,0 0 32,0 0-64,0 0 64,0 0 0,0 0 96,0 0-64,0 0 0,0 0-32,0 0-96,0 0 32,0 0-32,0 0 64,0 0-32,0 0 0,0 0 32,0 0-128,0 0-192,0 0-289,0 0-992,0 0-257,-16 0-1088</inkml:trace>
  <inkml:trace contextRef="#ctx0" brushRef="#br0" timeOffset="105">25605 12393 96,'0'0'224,"0"0"-160,0 0 0,0 16 193,0-16-1,0 0 0,0 0-64,0 0 1,16 0 63,-16 0 0,14 0-128,-14 0 32,0 0-160,0 0 32,0 0 0,0 0 32,0 0-128,0 0-64,0 0 0,0 0-96,0 0-353,-14 0-127,14 0 159,0 0 385</inkml:trace>
  <inkml:trace contextRef="#ctx0" brushRef="#br0" timeOffset="106">25805 13222 160,'0'15'897,"0"-15"-224,0 0-225,0 0-160,0 0 193,15 0-97,-15 0-256,0 0-32,0 0-64,15 0 129,-15 0 31,0 0 96,16 0-128,-16 0-32,0 0 64,15 0 65,-15 0-129,0 0-32,0 0-160,15 0-288,-15-15-834,0 15-63,0 0 32,0 0 224</inkml:trace>
  <inkml:trace contextRef="#ctx0" brushRef="#br0" timeOffset="107">25805 13222 160,'76'0'449,"-76"0"-353,0 0-32,0 0-32,0 0 96,0 0-96,-15 0-32,0 0-320,15 0 31,-16 0-63</inkml:trace>
  <inkml:trace contextRef="#ctx0" brushRef="#br0" timeOffset="108">25789 13222 224,'0'0'288,"16"0"-191,-16 0 95,15 0-32,-15 0 32,15 0-32,-15 0-224,0 0-256,16 0 0,-16 0 223,0 0-127,0 0-64</inkml:trace>
  <inkml:trace contextRef="#ctx0" brushRef="#br0" timeOffset="109">25728 13222 96,'0'0'128,"15"0"193,-15 0 191,16 0-64,-16 0-223,0 0 95,0 0-160,15 0-96,-15-16 0,0 16-32,0 0 128,0 0-512,-15 0 192,-1 0-32,1 0-257,0 0 129,-1 0 416,1 0 64,15 0-961</inkml:trace>
  <inkml:trace contextRef="#ctx0" brushRef="#br0" timeOffset="110">26096 12730 641,'0'0'2114,"0"0"-1218,0 0-159,0 0 64,0 0-32,0 0-385,0 0-160,0 0 0,0 0 33,0 0 31,0 0 224,0 0-159,0 0-193,0 0-32,0 0 0,0 0-32,0 0-32,0 0-32,0 0-32,0 0 0,0-15 32,15 15 0,-15 0-64,0 0 32,0-15 0,0 15-32,0 0 0,0 0-32,16 0 0,-16 0 32,0-16 32,0 16 0,15 0 0,-15 0-32,0 0 32,0 0 0,0 0 0,15 0 0,-15 0 0,0 0 0,15 0-32,-15 0-32,0 0 32,0 0-96,0 0 64,0 0 32,0 0 32,0 0-96,16 0-64,-16 0 95,0 0 65,0 0 33,0 0-66,0 0 66,0 0-33,0 0 0,0 0 0,16 0 0,-16 0 0,0 0 0,14 0 0,-14 0 0,0 0 0,0 0 0,0 0 0,0 0 0,0 0 32,0 0-32,16 0 32,-16 0-32,0 0 0,0 0 0,16 0 0,-16 0 32,14 0-64,-14 0 32,0 0 0,0 0 0,0-15 0,16 15 0,-16 0 0,0 0 32,0 0-32,0 0 0,0 0 64,16 0-32,-16 0 0,0 0-32,15 0 32,-15 0-64,0 0 32,0 0 32,0 0-64,15 0 32,-15 0 64,0 0-64,16 0 0,-16 0 0,15 0 32,-15 0-32,0 0 0,0 0 0,0 0 64,15 0-64,-15 0 0,0 0 0,0 0 32,0 0-32,0 0 0,16 0 32,-16 0-32,0 0 0,0 0 0,0 0 0,0 0 0,15 0 64,-15 0-128,0 0 128,0 0-64,0 0-64,0 0 64,15 0 0,-15 0 64,0 0-160,0 0 128,0 0-32,0 0 64,0 0-64,16 0-64,-16 0 64,0 0-64,0 0-32,0 0 0,0 0-32,0 0-97,0 0 33,0 15 0,0-15 192,0 0-96,15 0-96,-15 0 160,0 0 0,0 0-32,0 0 64,0 0 0,0 0 0,0 0-32,0 0 32,0 0 0,0 0 32,0 0 32,0 0-64,0 0 32,0 0-128,0 0-129,0 0-159,0 0-32,0 0-65,0 0-31,0 0 159,0 0 321,0 0 32,0 0 32,0 0 0,0 0-32,0 0 0,0 0-32,0 0-352,0 0-96,0 0 287,0 0 97,0 0-96,-15 0 192,15 0 64,0 0 0,-16 0 0,16 0-32,0 0 32,0 0-64,0 0-96,0 0 96,-15-15-128,15 15 128,0 0 0,0 0 0,0 0-64,-15 0 32,15 0-32,0 0 64,0 0 0,-16 0 0,16 0 0,-15 0 0,15 0 64,-15 0 128,15 0-32,0 0-128,-16 0-32,16 0 0,0 0 0,0 0 32,0 0 129,-15 0-97,15 0 32,0 0-96,0 0 0,0 0 0,0 0-32,0 0-32,0 0 64,0 0-32,-15 0 0,15 0 64,0 0 0,0 0 64,-16 0-32,16 0 0,-16 0-64,16 0-128,0 0 160,0 0-64,0 0-64,0 0 32,0 0-97,0 0 1,-14 0 224,14 0-32,-16 0 129,16 0-97,0 0-32,0 0 0,0 0-64,-16 0 0,16 0-32,0 0 64,0 0-97,0 0 33,0 0-32,0 0 96,0 0-64,0 0-128,-14 0 128,14 0 64,0 0-96,0 0-192,0 0-321,-16 0 65,16 0 255,0 0 161,-16 0 64,16 0-128,-15 15 32,15-15 160,-15 0 0,15 0 0,0 0 0,0 0 0,0 0 0,0 0-32,0 0 32,0 0-32,0 0 32,0 0-96,0 16 32,0-16 32,-15 0 64,15 0 0,0 0 0,0 0-32,0 0 0,0 0 0,0 0 0,0 0-32,0 0 32,0 0 32,0 0 32,0 0 64,0 0 160,0 15-160,-16-15-32,16 0-32,0 0-64,0 0 32,0 0-64,0 0 0,0 0 0,0 0 64,0 0 0,0 0 96,0 0 1,0 0 127,0 0-128,0 0-32,0 0-32,0 0-64,0 0 32,0 0-32,0 0 96,0 0-64,0 15 0,0-15 0,0 0 128,0 0 1,0 0 95,0 0-64,0 0-32,0 0-128,0 0 0,0 0-32,0 0-64,0 0 64,0 0 0,0 0-32,0 0-64,0 0 96,0 0 320,0 0 97,0 0-161,0-15-192,0 15 32,0 0-96,0-15 32,0 15 0,16 0-32,-16 0 32,15-16-32,-15 16 0,15 0 0,0 0 0,-15 0 0,0 0 0,16 0 0,-16 0 32,0 0-32,0 0 64,0 0-32,0 0 0,0 0 32,0 0-64,16 0 65,-16 0-33,0 0 0,14 0 0,-14 0-32,0 0 0,0-15 32,16 15-32,-16 0 0,0 0 64,0 0-64,0 0 32,0 0 0,16 0 0,-16 0 0,0 0 0,14-15 32,-14 15-32,0 0 32,0 0-64,0 0 96,0 0 0,0 0-32,0 0-64,16 0 64,-16 0-64,0 0 0,0 0 0,0 0 0,16 0 0,-16 0 64,0 0-64,0 0 32,0 0 97,0 0 95,0 0-128,0 0-32,0 0-32,15 0-32,-15 0 32,15 0-32,-15 0 0,16 0 0,-16 0 64,0 0-128,0 0 128,0 0-128,0 0 0,0 0 96,15 0 0,-15 0-32,0 0-64,0 0-32,15 0 96,-15 0 0,0 0 96,0 0-96,0 0 0,16 0 0,-16 0 0,0 0 32,0 0-64,0 0 32,0 0 0,0 0 0,0 0 0,0 0 0,0 0 0,15 0 0,-15 0 0,0 0 0,0 0 0,0 0 0,0 0 32,0 0-32,0 0 0,0 0 0,15 0 0,-15 0 0,0 0 0,0 0 0,0 0 0,0 0 32,0 0-64,0 0 0,0 0 64,0 0-32,0 0-32,0 0 32,16 0 0,-16 0 0,0 0 0,0 0 0,0 0 32,0 0-64,0 0 32,0 0 0,0 0 0,0 0 0,0 0 0,0 0 0,0 15 32,0-15-64,0 0 64,0 0-32,15 0 0,-15 0 0,0 0 0,0 0 0,0 0 0,0 0-32,0 0 32,0 0 0,0 0 0,0 0 0,0 0 0,0 0 0,0 0 32,0 0-32,0 0-32,0 0 32,0 0 32,0 0-32,0 0 0,0 0 0,0 0 0,0 0 0,0 0 0,0 0 0,0 0 32,0 0 32,0 0-64,0 0 32,0 0 32,0 0-64,0 0 0,0 0-64,0 0 64,0 0-32,0 0 32,0 0 0,0 0 32,0 0 32,0 15-32,0-15 32,0 0-32,0 0 32,0 0-32,0 0-32,0 0 0,0 0-32,0 0 32,0 0 0,0 0-64,0 0 64,0 0 64,0 0-32,0 0-32,0 0 0,0 0 32,0 0-32,0 0 0,0 0 0,0 0 64,0 0-64,0 0 0,0 0-32,0 0 32,0 0 32,0 0-32,0 0 0,0 0 0,0 0-32,0 0 64,0 0-64,0 0 32,15 0 0,-15 0 0,0 16 0,0-16 0,0 0 0,0 0 32,0 0-32,0 0 0,0 0 0,0 0 0,0 0 0,0 0 0,0 0 0,0 0-32,0 0 32,0 0 0,0 0 0,16 0 0,-16 0 0,0 15 0,0-15 0,0 0 0,0 0 0,0 0 32,0 0-32,0 0 32,0 0-64,0 0 32,0 0 0,0 0 0,0 0 0,0 0 0,0 0-32,0 0 64,0 0-32,0 0 0,0 0-32,0 0 32,0 0 0,0 0 32,0 0-32,0 0 32,0 0-32,0 0 0,0 0 0,0 0 0,0 0-32,0 0 0,0 0 32,0 0-64,0 0 64,0 0 64,0 0-32,0 0 64,0 0 1,0 0-97,0 0-193,0 0-95,0 0 64,0 0 96,0 0-64,0 0-1,0-15 1,-16 15 160,16 0 0,0 0-128,0-16-64,0 16-225,-15 0 225,15 0 32,0 0-96,0 0-65,0 0-31,0 0 160,0 0 224,-15 0 0,15 0 0,-16 0 0,16 0 0,0 0 0,-15 0 0,15 0 192,0 0-192,-15 0 0,15 0 0,0 0 32,-16 0 0,1 0-32,15 0 0,0 0 0,-15 0 32,15 0-32,0 0 96,-16 0 0,16 0 32,0 0-64,-15 0-96,15 0-32,0 0 0,0 0-96,0 0-384,0 0 351,0 0 193,-15 0 32,15 0 65,0 0-65,0 0 224,-16 0-64,16 0-192,0 0 32,-16 0 0,16 0-32,0 0 0,0 0 0,0 0-64,0 0 64,-14 0 128,14 0 32,0 0 129,0 0-33,-16 0-64,16 0-64,0 0-32,0 0-96,0 0 0,0 0-64,0 0 32,0 0-96,-16 0 128,16 0 0,0 0 0,0 0 0,0 0 0,-14 0 0,14 0 0,0 0 0,0 0 0,0 0 0,0 0 0,0 0 0,0 0-64,0 0 0,-16 0 64,16 0 0,-16 0 64,16 0-64,0 0 0,0 0-64,0 0 64,-15 0 0,15 0 0,0 0-32,-15 0-96,15 0-64,0 0 95,0 0 65,0 0 32,0 0-192,0 0 128,0 0-32,0 0 32,0 0 96,0 0 64,0 0 0,0 0 32,-15 0-128,15 0 32,0 0-64,0 0 64,0 0-64,0 0-64,0 0 32,-16 0 32,16 0-96,0 0 64,0 0 64,0 0 0,0 0 0,0 0-160,0 0 0,0 0 64,0 0-33,0 16 33,0-16-32,0 0-96,0 0 96,0 0-128,-15 0-97,15 0 129,0 0 64,0 0 64,0 0-32,0 0-96,0 15-33,0-15-95</inkml:trace>
  <inkml:trace contextRef="#ctx0" brushRef="#br0" timeOffset="111">26096 12746 0,'0'0'801,"0"0"576,0 0-480,0 0-545,0 0-288,0 0 0,0 0 32,0 0 65,0 0-129,0 0 64,0 0 64,0 0 0,0 0-128,0 0 128,0 0 32,0 0-63,0 0 63,0 15-64,0-15 0,15 0-64,-15 0 64,0 0-96,0 0-32,16 0 64,-16 0-32,0 0 32,0 0 0,15 0 97,-15 0-65,0 0 32,0 0-96,0 0 0,15 0-32,-15 0 32,15 0 32,-15 0-64,0 0 0,16 0 32,-16 0 0,0 0-32,0 0 0,16 0 64,-16 0-64,0 0 0,0 0 32,0 0-32,14 0 64,-14 0-64,0 0 0,16 0 0,-16 0 0,0 0-64,0 0 64,0 0-96,0 0 32,0 0 0,0 0 64,16 0 96,-16 0 0,14 0-96,-14 0 0,0 0 32,0 0-32,0 0 0,0 0 0,16 0 0,-16 0 0,0 0 0,0 0 0,0 0 64,0 0-64,16 0 64,-16 0-64,0 0 0,0 0 0,0 0 0,15-15 32,-15 15-64,0 0 64,0 0-64,15 0 64,-15 0-32,16 0 0,-16 0 0,0 0 0,0 0 32,15 0-32,-15-16 64,0 16-64,15 0 0,-15 0 0,0 0 0,0-15 0,16 15 0,-16 0 32,0 0-32,0 0 0,0 0 0,0-15 0,0 15 32,0 0-32,0 0 0,15 0 0,-15 0 32,0-16-64,0 16 64,0 0-64,0 0 0,0 0 32,0 0-32,0 0-32,0 0 64,0 0 64,0 0-128,0 0 64,0 0-32,0 0 32,0 0 32,0 0-32,0 0 0,0 0 0,0 0 64,0 0-64,0 0 32,0 0-64,0 0-64,0 0 96,0 0-64,0 0-32,0 0 64,0 0 32,0 0-128,0 0-160,0 0-513,0 0-1121</inkml:trace>
  <inkml:trace contextRef="#ctx0" brushRef="#br0" timeOffset="112">25543 12730 512,'0'0'1218,"0"0"-706,0 0-288,0 0-64,0 0-127,0 0-33,0-15-33,0 15 1,0 0-32,0 0 64,0 0 32,0 0-32,0 0 32,0 0-64,-15 0 64,15 0-64,0 0 64,0 0 0,0 0-32,0 0 33,0 0 31,0 0-64,0 0 32,0 0 96,0 0-64,0 0-64,0 0 64,0 0 96,-15 0-160,15 0-128,0 0 128,0 0 32,0 0 64,0 0-64,-16 0 128,16 0-64,0 0-64,0 0 32,0 0 0,0 0 97,0 0-65,0 0 0,0 0 0,0 0-64,-15 0-64,15 0 0,0 0 0,0 0 64,0 0 0,0 0 128,0 0-128,0 0 0,0 0-64,-15 0 64,15 0-32,0 0-32,0 0 128,0 0 0,-16 0 64,16 0-128,0 0 0,0 0 0,0 0-32,-15 0 0,15 0-32,0 0 64,0 0-32,0 0 129,0 0 63,0 0 0,-15 0-32,15 0 64,0 0-128,-16 0-96,16 0 96,0 0-160,-15 0 128,15 0-128,-15 0 32,15 0-64,0 0 96,-15 0 0,15 0 192,-16 0 129,16 0 191,-15 0 1,15 0-449,0 0-64,-15 0 96,15 0-192,0 0 160,0 0-64,0 0 32,0 0-32,0 0 0,0 0 32,0 0-32,-16 0 0,16 0 0,0 0 0,0 0 0,0 0 0,0 0 0,0 0 0,0 0 0,-15 0 64,15 0-128,0 0 64,0 15 0,0-15 0,0 0 64,0 0-128,0 0 128,0 0-64,0 0 0,0 0 0,0 0 0,0 0 0,-15 0-64,15 0 128,0 0-64,0 16 0,0-16-64,0 0 128,0 15-64,0-15-64,0 0 128,0 0-64,0 0 0,0 0 0,0 0 0,0 0 0,0 0 64,0 0-64,0 0 64,0 0 0,0 0-32,0 0 192,0 0-95,0 0-65,0 0 0,0-15-32,0 15-32,15 0 0,-15 0 0,0-16 0,15 16 0,-15 0 0,0 0 0,16 0 0,-16 0 0,0 0 0,0-15 0,15 15 0,0 0 32,-15 0-32,0 0-32,0 0 32,16 0 0,-16 0 0,0 0 0,15 0 0,-15 0 0,15 0 0,-15 0 0,15 0 0,-15 0 32,0 0-32,0 0 0,16-15 0,-16 15 32,0 0 0,15 0 64,-15 0-96,0 0 0,0 0 0,15 0 32,1 0-64,-16 0-32,15 0 128,-15 0-160,15 0 128,-15 0-32,0 0 64,0 0-160,0 0 192,16 0-64,-16 0 0,15 0-32,-15 0 0,0 0-32,15 0 32,-15 0-32,0 0 32,16 0 0,-16 0 0,0 0 32,0 0 64,0 0-96,0 0 0,0 0 32,0 0-32,15 0 0,-15 0 0,0 0 0,0 0 0,0 0 96,0 15-32,15-15 128,-15 0-160,0 0 0,0 0-32,0 0 0,0 0 0,0 15 0,0-15 0,0 0 0,0 0 64,0 0-64,0 0 33,0 0-33,0 0 32,0 0-32,16 0 32,-16 0 32,0 0 0,0 0-32,0 0 96,0 0 192,0 0-96,0 0 1,0 0-1,0 0 64,0 0-96,0 0 0,0 0 1,0 0-65,0 0-96,0 0-32,0 0 128,0 0-96,0 0 64,0 0 64,0 0-64,0 0-96,0 0-32,0 0 64,0 0-32,-16 0-32,16 0 0,0 0 0,-15 0-128,15 0 96,0 0 32,0 0 32,-15 0 0,15 0-32,-16 0 32,16-15 0,-15 15-64,15 0 64,0 0 0,-15 0 0,-1 0 64,16 0-64,0 0 0,-15 0 0,15 0 64,0 0 0,0 0-32,-15-15-32,15 15 0,-16 0 0,1 0 32,15 0-32,-15 0 0,15 0 0,-16 0 96,16 0-64,0 0 32,-15 0-64,15 0 0,0 0 32,-15 0-32,15 0 32,0 0-32,0 0 0,0 0 64,0 0-64,0 0 0,-15 0 0,15 0 0,0 0 32,0 0-64,0 0 32,0 0-64,-16 0 32,16 0 32,0 0-96,0 0 32,0 0 64,0 0-64,0 0 64,0 0-64,0 0 64,0 0-96,0 0 0,-15 0 32,15 0 64,-15 0-32,15 0 0,0 0-64,0 0-33,0 0 97,0 0 0,-16 0 32,16 0-64,0 0 64,0 0 0,0 0 0,0 0 0,0 0 0,0 0 64,0 0-128,0 0 128,0 15-64,0-15 0,0 0 0,-15 0-64,15 0 64,0 0 64,0 0-128,0 0 128,0 0-32,0 0-32,-15 0 32,15 0-32,0 0 0,0 15 0,0-15 0,0 0 0,0 0-32,0 0 64,0 0-64,0 0 0,0 0 64,0 0 0,0 0 97,-16 0-1,16 0 64,0 0-64,0 0 0,0 0-96,0 0 64,0 0 64,0 0 97,0 0 95,0 0 32,0 0 161,0 0 31,-15 0-255,15 0 159,-15 0-256,15 0 65,0 0-65,-16 16-64,16-16-32,0 0-128,0 0 64,0 0 0,0 0-128,0 0-32,0 0-384,0 0-33,0 0-159,0 0-321,0 0-289,0 0-671,0 0-2340,-15 0-1504</inkml:trace>
  <inkml:trace contextRef="#ctx0" brushRef="#br0" timeOffset="113">25559 12700 3075,'0'0'1633,"0"0"-1280,0 0-193,0 0 32,0 0-160,0 0 32,0 0-32,0 0 449,0 0 287,0 0-287,0 0 640,0 0 0,0 0-160,0 0-320,0 0-417,15 0 64,-15 0-160,0 0-128,0 0 32,0 0-32,0 15 0,0-15 0,0 0 0,0 0 0,0 0 0,0 0 0,0 0 32,0 0-32,0 15 0,0-15 32,0 0-32,0 0-32,0 0 64,0 0-32,0 0 0,0 0 32,0 0-32,0 0 32,0 0-32,0 0 32,0 0-32,0 0 0,0 0 0,0 0-32,0 16 64,0-16-32,-15 0 0,15 0 0,0 0-32,-16 15 64,16-15-32,0 0 0,-15 0-32,15 0 64,0 0-64,0 15 64,0-15-32,0 0 0,0 0 64,0 0-64,0 0 64,0 0-32,0 0 0,0 0-64,-15 0 32,15 0 0,0 0 32,-16 0-64,16 0 32,0 0 0,-15 0 32,15 0-32,0 0 0,0 16 129,0-16-65,0 0-64,0 0-32,0 0 64,-15 0-32,15 0 0,0 0 0,0 0 0,0 0 0,0 0 0,0 0 32,0 0-32,0 0 64,-16 0-32,16 0-32,0 0 64,-15 0-32,15 0-32,0 0-32,0 0 32,-15 0-64,15 0 128,-16 0-64,16 0 32,0 0-32,0 0-32,0 0-32,0 0 128,0 0-32,-15 0-32,15 0 0,0 0 0,-15 0 0,15 0 32,0 0-64,0 0 32,0 0 32,0 0-32,-15 0 32,15 0-64,0 0 64,0 0-32,-16 0 0,16 0 64,0 0-128,0 0 64,0 0-64,0 0-96,0 0 128,-15 0 32,15 0 0,-15 0 0,15 0 0,0 0 32,-16 0-64,16-16 64,0 16-32,0 0 32,0 0-64,0 0 32,-15 0 0,15 0-32,0 0-64,0 0 32,0 0 64,0 0 0,0 0-32,0 0 32,0 0 0,0-15-33,0 15 33,0 0-96,0 0 96,0 0 0,0 0 0,0 0 0,0 0 32,0 0-32,0 0 0,0 0 0,0 0-64,0 0-128,0 0 0,0 0 64,0 0 0,0 0 96,0 0 0,0 0 0,0 0 96,0 0 32,0 0-96,0 0 0,0 0-545,0 0-992,-15 0-2307</inkml:trace>
  <inkml:trace contextRef="#ctx0" brushRef="#br0" timeOffset="114">25375 12730 705,'0'0'832,"0"0"-223,0 0-225,0 16 33,0-16-129,0 0 96,0 15 161,0-15-97,0 0-63,0 0-257,0 0-64,0 0-32,0 0 32,0 0-64,0 0 128,0 0-64,0 0 128,0 0 33,0 0 31,0 0-64,0 0-96,0 15-64,0-15 0,0 0-32,0 0 32,0 0-32,0 0 32,0 0-32,0 16 96,0-16-64,15 0 0,-15 0-32,0 0-32,15 0 96,-15 0 65,0 0-65,0 0 32,0 0-64,0 0 0,0 0 0,0 0 0,0 0 0,16 0 32,-16 0 0,0 0 192,0 0-96,0 0-128,15 0 0,-15 0 64,0 0-96,0 0 0,0 0 0,0 0 0,0 0 33,0 0-66,0 0 66,0 0-33,0 0 0,0 0 0,0 0 32,15-16 0,-15 16 0,0 0-32,16 0 64,-16 0-64,0 0 0,0-15 0,0 15 32,0 0-64,0 0 32,0 0 0,15 0 0,-15 0 0,0-15 0,0 15 0,0 0 32,0 0-32,0 0 0,0 0 0,0 0 32,0 0 32,0 0-32,0 0 64,0 0-64,0 0-64,0 0 32,0 0-128,0 0 0,0 0 32,0 0 192,0 0-64,0 0 0,0 0-32,0 0 0,0 0 0,0 0 32,0 0 0,0 0 96,0 0-96,0 0-32,0 0 0,0 0 64,0 0-64,0 0 32,0 0 128,0 0 64,0 0 1,0 0-129,0 0-96,0 0 0,0 0 32,0 0-32,0 15 32,0-15-32,0 0 0,0 0 0,0 0 0,0 0 0,0 0 32,0 0-64,0 0 32,-15 0-64,15 0-64,0 0-33,-16 0 33,16 0-96,0 0-64,0 0 224,0 0-32,-15 0 0,15 0 96,0 0 0,0-15 0,0 15 0,0 0-161,0 0-191,0 0 192,0 0-32,0-16 0,0 16 95,0 0-31,0 0 96,0 0-32,-15 0-96,15 0-32,0 0 160,0-15-64,0 15 0,0 0 64,0 0 32,0 0 0,0 0 64,0 0 96,0 0 64,0 0-64,0 0-64,0 0-32,0 0 65,0 0-65,0 0-128,0 0-129,0 0 193,0 0 128,0 15-31,0-15-65,0 0 32,0 0 0,0 0-32,0 16 32,0-16 0,0 0 0,0 0-64,0 0 0,0 0 0,0 0-64,0 0 128,0 0 0,15 15-64,-15-15 0,0 0-64,0 0 64,0 0 64,0 0-128,0 0 64,0 0 64,0 0 0,0 0-32,0 0 0,0 0-32,0 0-32,0 0-128,0 0 96,0 0-160,0 0-129,0 0 129,0 0 32,0 0 128,-15 0 0,15-15-32,0 15-225,0 0 321,0 0-224,0 0 224,0-16 0,0 16 0,0 0-32,0 0 32,0 0 0,0 0 32,0 0 0,0 0-64,0 0-32,0 0 32,0 0 32,0 0 64,0 0 160,0 0 1,0 16-65,0-16 96,0 15 64,0-15-192,0 0-128,0 0 0,0 0-32,0 0 32,0 0 0,0 0 32,0 0-64,0 0 32,0 0-32,0 0-32,0 0-32,0 0-32,0 0-352,0 0-257,0 0-993,0 0-1633</inkml:trace>
  <inkml:trace contextRef="#ctx0" brushRef="#br0" timeOffset="115">26172 12684 1345,'0'0'3524,"0"0"-2051,0 0-736,0 0-97,0 0-127,0 0-129,0 0-320,0 0-96,0 0 32,0 16 32,0-16 0,0 0 64,0 0-64,0 0 0,0 0 0,0 0-32,0 0 64,0 0 1,0 0-33,0 0-32,0 0 32,0 15 64,0-15-32,0 0 96,0 0 0,0 0-64,0 0-32,0 0-32,0 15-32,0-15 0,0 0 0,0 0 0,0 0 0,0 0 32,0 0-32,0 0 0,0 0 64,0 0-64,0 0 64,0 0 353,0 0-257,0 0-96,0 0-64,0 16 0,0-16 0,0 0-64,0 0 128,0 0-32,0 0 0,0 0 64,0 0 32,0 0-64,0 0-32,0 0 32,0 0-64,0 0 0,0 0 32,16 0 0,-16 0 1,0 15-1,0-15 0,0 0-32,0 0 0,0 0-32,16 0-65,-16 0 97,0 0 97,0 0-65,0 0 0,14 0 64,-14 0-32,0 0 0,0-15-64,0 15 0,0 0 0,16 0-64,-16 0 32,0 0 32,0 0 0,0 0-32,0-16 32,0 16-128,0 0 64,16-15 31,-16 15-31,0 0-320,0 0 224,0 0 96,14 0-32,-14-15 0,0 15 96,0 0-32,0 0 0,0 0 64,0 0-32,0 0-32,0 0 64,0 0-32,0 0-96,0 0 128,0 0 0,0 0-32,16 0 0,-16 0 32,0 0-32,0 0 32,0 0-128,0 0-33,0 0 129,0 0-32,0 15 32,0-15 0,0 0 32,0 0-32,0 15 32,0-15-32,-16 0 0,16 0 0,0 0 65,0 0-65,0 16 0,-14-16 0,14 15 32,-16-15-32,16 0 0,0 0 0,0 0 0,-16 0 32,16 0 0,0 0 0,0 0-64,0 0-64,0 0 31,0 0-31,0 0 96,-14 0 0,14 0 0,0-15 32,0 15-32,0 0 0,0 0 0,0-16-32,0 16 0,0 0 32,0 0 0,0 0 0,0 0 0,0 0 32,0 0 0,0 0 0,0 0 0,0 0-32,0 0 0,0 0-128,0 0 32,0 0 160,0 0-32,0 0 0,0 16 0,0-16-32,0 0-32,0 0 64,0 0-64,0 0 64,0 0-64,0 0 32,0 0 0,0 15 32,0-15 0,0 0 0,0 0 65,0 0-65,0 0 0,0 0 0,0 0-32,0 0 0,0 0 96,0 0-32,0 0 32,0 0 0,0 0-64,0 0 0,0 0-32,0 0 32,0 0-64,0 0 64,0 0-32,0 0 0,0 0 32,0 0-32,0 0 32,0 0 64,0 0-64,0 0 32,0 0-32,0 0-32,0 0-32,0 0 64,0 0-384,0 0-993,0 0-865,0 0-801</inkml:trace>
  <inkml:trace contextRef="#ctx0" brushRef="#br0" timeOffset="116">25897 13206 1345,'0'0'1666,"0"0"-801,0 0-129,0 0 65,0 0-288,15 0-289,0 0-128,1 0-64,-1-15-32,-15 15 64,15 0-32,-15-15 32,0 15-64,16 0-64,-16 0-160,0 0 128,0 0-1153,0 0 800,0 0 321,0 0-609,0 0 33,0 0 383,-31 0 289,31 0 32,-15 15 192,-1-15 257,16 0 576,0 0-160,0 0-545,0 0-320,0 0 160,0 0-64,0 0 225,0 0 31,16 0-64,-1 0 64,0 0-31,1-15-33,-16 15-32,15 0-160,-15 0-64,0 0 32,0 0-128,0 0-64,0 0-416,0 0-257,0 0-288,0 0-96,0 0-673,0 0-384</inkml:trace>
  <inkml:trace contextRef="#ctx0" brushRef="#br0" timeOffset="117">25943 13191 801,'0'0'1249,"0"0"-865,0 0-288,0 0-64,0 0-64,0 0-224,0 0 32,15 0-160,-15 0 384,15 0-32,-15 0 0,0 0 224,0 0 64,0 0-256,0 0 64,0 0 64,0 0 449,0 0-33,0 0-960,0 0-257,0 0 513,0 0 192,0 0-192,0 15-1474,-15-15 1282,15 0 352,0 0 737,-15 0-769,15 0-449,0 0 257,0 0 224,0 0 0</inkml:trace>
  <inkml:trace contextRef="#ctx0" brushRef="#br0" timeOffset="118">25989 13176 897,'0'0'1025,"0"0"-801,-16 0-160,16 0 64,-15 15 0,0-15-64,15 0-64,-16 15 0,16-15-128,0 0-128,-15 0-545,15 0-320</inkml:trace>
  <inkml:trace contextRef="#ctx0" brushRef="#br0" timeOffset="119">25789 13191 705,'0'0'96,"0"0"-96,0 0-64,0-15 64,0 15 0,0 0-96,0 0-321,0 0 545,0 0 65,0-16-1,0 16-481,0 0 1026,0-15-320,0 15-193,0 0-64,0 0 0,0 0 64,0 0 225,0 0-1,0 0-256,0 0-160,0 0 96,-15 0 193,15 0-225,0 0-96,0 15 32,0-15-32,0 0 0,0 0 32,0 16-32,0-16 64,0 0-64,0 0 0,0 0 0,0 0-64,0 0 32,0 0-32,0 0-96,0 0 128,0 0 0,0 0 64,0 0-32,0 0 32,0 0 0,0 0 64,0 0 32,0 0 64,0 0 0,0 0-64,0 0-288,0 0-64,0 0-32,0 0-129,0 0 33,0 0-64,0-16 384,0 16-161,0 0 33,0-15-32,0 15-32,0 0-128,0 0-161,0-15-320</inkml:trace>
  <inkml:trace contextRef="#ctx0" brushRef="#br0" timeOffset="120">25774 13176 32,'0'0'480,"0"0"-351,0 0-1,0 0 160,0-16-1057,0 16 481</inkml:trace>
  <inkml:trace contextRef="#ctx0" brushRef="#br0" timeOffset="121">25835 13022 609,'0'-15'448,"0"0"-384,16 15-64,-16-16-192,0 0-385,0 2 225,0-2 352,0 0 0,0 1 0,0 0 0,0-1 0,0 1 0</inkml:trace>
  <inkml:trace contextRef="#ctx0" brushRef="#br0" timeOffset="122">25589 13528 4837,'0'0'2562,"0"0"-1857,0 0-641,0 0-224,0 0-257,0 0 353,0 0-64,0 0 128,0 0 96,0 0-96,0 0 96,0 0 128,0 0 289,0 0-193,0 0-160,0 0-192,0 0 32,16 0 32,-16 0-32,16 0 0,-16 0 64,0-15-32,14 15-64,-14 0 0,0 0-32,0 0 96,16-16-32,-16 16-32,0 0-32,0 0 64,0 0-32,0 0-32,16 0 32,-16 0 0,0 0-32,0 0 32,15 0 32,-15 0-64,0 0 64,15-15-32,-15 15-64,0 0 160,0 0-128,16 0 64,-16 0-32,0 0 32,15 0 0,-15 0-32,0 0-64,15 0 32,-15 0-65,0 0 1,0 0-32,0 0 32,0 0 32,16 0 96,-16 0 0,0 0-96,0 0 64,0 0-96,15 0-161,-15 0-95,0-15 288,0 15 96,0 0 0,0 0 0,0 0-32,0 0 32,0 0 0,15 0 0,-15 0 0,16 0 0,-16 0 0,0 0 0,0 0 0,0 0 0,0 0-64,0 0 32,0 0 64,0 0 32,0 0-32,0 0-64,0 0 64,15 0-32,-15 0 0,0 0 0,0 0 0,0 0 0,15 0 64,-15 0-64,0 0 32,0 0 0,0 0 32,0 0 0,0 0 0,0 0-64,0 0 0,0 0 0,16 0 0,-16 0 32,0 0-32,0 0 32,0 0 64,0 0-63,0 0-33,0 0 64,0 0-64,0 0 0,0 0 32,15 0 32,-15 0-64,0 0 0,0 0-64,0 0 64,0 0 0,0 0 0,15 0 0,-15 0 0,0 0 64,0 0-32,0 0-32,0 0 0,0 0 32,0 0-64,0 0 64,0 0-64,0 0 32,0 0-96,0 0 64,16 0 64,-16 0-32,0 0 64,0 0-32,0 0-32,0 0 32,0 0-32,0 0 0,0 0 32,0 0-64,0 0 32,0 0 0,0 0-32,0 0 32,0 0 0,0 0-32,0 0 64,0 0-128,0 0 64,0 0-65,0 0 33,0 0 161,0 0-97,0 0 0,0 0 0,0 0 0,0 0 0,0 0-97,15 15-127,-15-15 128,0 0 0,0 0 64,0 0-32,0 0 64,0 0 64,0 0-32,0 0 128,0 0-32,0 0-96,0 0-64,0 0-64,0 0 96,0 0-224,0 0-64,0 0 160,0 0 96,0-15 32,0 15 0,0 0 0,0 0 32,0 0-32,0 0 32,15-16-32,-15 16 64,0 0-128,0 0 128,0 0-64,0 0 0,0 0 0,0 0-64,0 0 64,0 0 64,0 0-64,16 0 0,-16 0 0,0 0 0,0 0 0,0 0 0,15 0 32,-15 0-32,0 0 0,0 0 0,0 0 0,0-15 0,0 15 0,0 0 0,0 0 32,15 0 224,-15 0-128,0 0-128,0 0-128,0 0 128,0 0 0,0 0 0,0 0 0,0 0 0,0 0 0,0 0 0,0 0 0,0 0 96,16 0 96,-16 0-160,0 0-32,0 0 32,0 0 0,0 0-32,0 0 0,0 0 32,15 0 0,-15 0 32,0 0 1,0 0-33,0 0 96,0 0-64,15 0 0,-15 0 0,0 0-64,0 0 32,0 0-32,0 0 96,0 0 0,16 0-64,-16 0 64,15 0 128,-15 0-63,0 0-129,0 0-32,0 0 64,15 0-32,-15 0-32,0 0 64,16 0 0,-16 0 0,0 0 0,0 0 0,0 0-64,15 0 32,-15 0 32,0 0-32,0 0-32,15 0 32,-15 0 0,0 0-32,0 0 0,0 0 32,0 0-32,16 0 32,-1 0 32,-15 0-32,0 0-32,15 0 32,0 0-32,-15 0 32,16 0-32,-16 0 0,0 0 0,16 0 0,-16 0 32,0 0-64,0 0 32,0 0 32,14 0-32,-14 0 0,0 0 64,0 0-64,16 0 0,-16 0 0,0 0 0,0 0 0,0 0 0,0 0 0,0 0-64,0 0 128,16 0-64,-2 0 0,-14 0 0,0 0 0,16 0 0,-16 0-64,0 0 128,0 0-64,0 0 33,0 0-33,0 0-33,0 0 33,0 0 0,16 0 0,-16 0 33,0 0-33,0 0-33,0 0 33,0 0 0,0 0 33,0 0-33,0 0 0,0 0 0,0 0 32,0 0-32,0 0-32,15 0-129,-15 0-31,0 0 32,0 0 128,0 0 160,0 0-32,0 0 0,0 0-64,0 0-32,0 0 0,0 0 32,0 0 32,0 0-96,0 0 32,0 0 0,0 0-32,0 0-32,0 0 0,0 0 64,0 0 64,15 0-128,-15 0 32,0 0-64,0 0 64,0 0-32,0 0 32,0 0-96,0 0 160,0 0-32,0 0 0,0 0 32,0 0-32,0 0 64,0 0-64,0 0 96,0 0-32,0 15-96,0-15 64,0 0-32,-15 0 0,15 0 0,0 16 0,0-16 0,0 0 0,0 0 0,0 0 32,-15 0-32,15 0 0,0 0 0,0 0 32,0 0 0,0 0-32,0 0 0,0 0 0,0 0 64,0 0-32,0 0-32,0 0 0,0 0 32,0 0-32,0 0 32,0 0-32,-16 0 0,16 0 0,0 0 0,0 0 0,0 0-32,0 0 64,0 0-32,0 0 0,0 0 32,0 0 32,0 0-31,0 0-1,0 0 0,0 0-32,0 15-32,0-15 32,0 0 0,0 0 0,0 0 0,0 0-32,-16 0-1,16 0-31,0 0 32,0 0 32,0 0-32,0 0 32,0 0 0,0 0 0,-14 0 0,14 0 0,0 0 0,0 0 0,0 0 32,0 0 0,0 0-64,0 0 32,0 0-32,0 0 32,0 0-32,0 0 64,0 0-64,-16 0 32,16 0 0,0 0 0,0 0-32,0 0-32,0 0 0,0 0-32,0 0 0,0 0-32,0 0 64,0 0 128,-16 0-64,16 0 0,0 0-64,0 0 64,0 0 0,0 0 0,0 0 0,0 0 0,0 0-32,-14 0 32,14 0 0,0 0-128,0 0-129,0 0 225,-16 0 0,16 0 32,0 0-64,-16 0 32,16 0-64,0 0 32,-15 0 32,15 0 32,-15 0 32,15 0-32,0 0-32,0 0 32,0 0 0,0 0 32,0 0-32,-15 0-32,15 0 64,0 0-32,0 0 0,0 0 0,0 0 0,0 0 0,-16 0 0,16 0 0,0 0 0,0 0-64,0 0 64,0 0-64,0 0 64,0 0 64,-15 0-32,15 0 0,0 0 32,0 0-32,0 0-32,0 0 0,0 0 64,-15 0-64,15 0 0,0 0-64,0 0 128,-16 0-128,16 0 64,0 0-32,0 0-32,0 0 128,-15 0-64,15 0-64,0 0 64,0 0 64,-15 0-128,15 0 64,0 0 0,0 0 64,-16 0-64,16 0-64,0 0 128,0 0-64,0 0-96,-15 0 64,15 0-96,0 0 0,0 0 32,0 0-64,0 0-65,-15 0 1,15 0-160,0 0 63,-16 0 65,16 0 224,0 0-32,-15 0 0,15 15 64,-15-15 32,15 0-32,-16 0 0,16 0 32,0 0-32,0 0 0,0 0 0,0 0 32,0 16-32,0-16-32,-15 0 32,15 0 32,0 0 0,0 0-32,0 0 96,0 0 0,0 0-96,-15 0 0,15 0 32,0 0 321,0 0 31,0 0-320,0 0-64,0 0 0,0 0 32,0 0 32,0 0-128,0 15 64,-16-15 64,16 0-64,0 0 96,0 0 65,0 0-97,0 0-32,0 0-32,0 0-32,0 0 0,0 0 32,0 0-65,0 0-31,-15 0 64,15 0 0,0 0 32,0 0 0,0 0 64,0 0 32,0 0 1,0 0-65,0 0-32,0 0 64,0 0-32,0 0 0,0 0-32,-15 0-128,15 0-65,0 0 97,-16 0 64,16 0-128,-15 0 128,15 0 32,0 0-32,-15 0-128,15 0 128,0 0 64,0 0 32,-16 0-64,1 0 0,15 0 128,0 0-96,0 0 0,0 0-32,0 0 32,0 0 32,0 0 0,-15 0-32,15 0-32,0 0-32,-16 0 0,16 0 32,-15 0-96,15 0 0,-15 0 128,15 0-64,-16 0 0,16 0 32,-15 0 0,15 0-64,0 0 128,0 0-128,0 0 128,0 0-128,0 0 192,0 0 32,-15 0-128,15 0 0,0 0 96,-16 0-95,16 0-33,0 0 32,-16 0-32,16 0 0,-14 0 128,14 0-224,0 0 192,-16 0-160,16 0 32,-16 0 0,16 0 0,0 0 32,-15 0 32,15 0-32,-15 0 32,15 0-32,0 0 160,-16 0-192,16 0-801,0 0-3139,0 0 2114,0 0 1442</inkml:trace>
  <inkml:trace contextRef="#ctx0" brushRef="#br0" timeOffset="123">25528 13528 384,'-15'0'865,"15"0"-609,0 0-192,0 0 1,-16 0 31,16 0-224,0 0-161,0 0 33,0 0 128,0 0 128,0 0 32,0 0 64,0 0 64,0 0 128,0 0-191,0 0-130,0 0 33,0 0-32,0 0 64,0 0-32,0 0 0,0 0 0,0 0 0,0 0 65,0 0 127,0 0-32,0 0 0,0 0-128,0 0 0,0 0 32,0 0-96,0 0 128,0 0-64,16 0 160,-16 0 33,0 0 191,0 0 0,0 0-191,15 0-129,-15 0-64,0 0 0,0 0-32,0 0 64,0 0-96,0 0 64,15 0-32,-15 0-128,0 0-225,0 0-287,0 0-385,0 0-673</inkml:trace>
  <inkml:trace contextRef="#ctx0" brushRef="#br0" timeOffset="124">25651 13559 96,'0'0'-96,"0"0"4260,0 0-2723,0 0-1569,0 16-512,0-16-1378</inkml:trace>
  <inkml:trace contextRef="#ctx0" brushRef="#br0" timeOffset="125">25589 13559 2851,'0'0'5701,"0"0"-4484,0 0-1185,0 0-96,16 0 32,0 0-352,-16 16-481,14-16 224,2 0 161,-16 14 128,0-14-97,16 0-416,-16 16-288,0-16-737,0 0-512</inkml:trace>
  <inkml:trace contextRef="#ctx0" brushRef="#br0" timeOffset="126">25589 13559 1634,'46'0'1025,"-46"0"-801,16 16-96,-16-16-64,16 0 32,-16 14-256,15-14-417,0 16-31,1-16-1,-16 16-63</inkml:trace>
  <inkml:trace contextRef="#ctx0" brushRef="#br0" timeOffset="127">26311 13467 0,'0'0'2659,"0"0"-802,0 0-1344,-15 0-353,15 0-160,0 0-128,0 15-321,-16-15-191,16 15-673,-16 1-289</inkml:trace>
  <inkml:trace contextRef="#ctx0" brushRef="#br0" timeOffset="128">26311 13467 192,'-31'0'1602,"31"0"-1058,0 0-223,0 0 223,0 0-96,0 15-127,0-15-33,0 15-32,-16 1-96,16-1-128,-30 0 33,30-15-130,-16 16-351,16 0-64,0-16-353,0 14-320,0-14-449</inkml:trace>
  <inkml:trace contextRef="#ctx0" brushRef="#br0" timeOffset="129">26250 13482 705,'0'0'1857,"0"0"-1408,0 0-129,0 0 97,0 15-289,0-15-64,0 16-32,0-16 64,0 15 224,0-15-32,-16 15 1,16-15-161,0 16-32,0-16-64,0 16-32,0-16 64,0 0-64,0 0 0,0 14 0,0-14-64,0 0-32,0 0 160,0 0-64,0 16 0,0-16 0,-16 0 0,16 16 0,0-16 0,0 0 0,0 0 0,0 0 0,0 15 32,0-15-64,0 0 32,0 0 0,0 0 0,0 0 0,0 0 0,0 0 32,-14 0-32,14 0 0,0 0 0,0 15-96,0-15 64,0 0 0,-16 0-128,16 0 160,0 0 0,0 0-32,0 0-161,0 0 97,0 0 0,0 0 32,0 0-128,0 0 32,-16 0-160,16 0 31,-15 0 193,0 0-96,15 0-96,0 0 288,-15 0-96,15 0-97,0 0 65,-16 0 128,16 0-32,0 0 32,0 0 32,0 0 128,-15 0 225,15 0-193,-15 0-32,15 0-64,0 0-64,0 0 32,0 0-64,-16 0-64,16 0-32,-15 0 96,15 0 0,-15 0 0,15 0 32,0 0 32,-16 0 193,16 0-65,0 0-32,-15 0-96,15 0-64,0 0 64,0 0-64,-15 0 64,15 0 0,0 0-128,0 0 64,0 0-32,-16 0 0,16 0 32,-15 0 32,15 0-32,-15 0 0,15 0 32,0 0-32,0 0 96,0 0-64,0 0 32,-16 0-32,16 0-32,0 0 64,0 0-32,0 0-32,0 0 32,0 0 161,0 0-33,0 0-96,-15 0 0,15 0-64,-15 0 0,15 0 64,0 0-32,0 0 32,0 16-32,-16-16 32,16 0 0,0 0 96,0 0 32,0 0-127,0 15-1,-15-15 64,15 0 32,0 0-96,0 0 0,0 0-64,0 0 32,0 0 32,0 0-32,0 0 64,0 0 0,0 0-64,-15 0 0,15 0 0,0 0 97,-16 0-97,16 0-32,0 0 32,0 0-32,0 0 0,0 0 32,-15 0 96,15 0-160,0 0 0,0 0 32,0 0-96,0 0-65,-15 0 97,15 0 64,0 0 0,0 0 0,0 0-32,0 0 0,0 0 0,0 0-64,0 0-96,0 0-192,0 0 95,0 0 225,0 0-256,-16 0 96,1 0 192,15 0 32,0 0 0,0 0 32,0-15-32,-15 15-32,15 0 32,0 0 0,0 0 0,0-16-32,-16 16 32,16 0 0,0 0 0,-15 0 0,15 0 0,-15 0 32,15-15-96,-16 15-128,1 0 127,15 0 33,0 0 0,0 0 0,0-15 64,0 15-64,0 0 96,-15 0-64,15 0 32,0 0-32,0 0-32,0 0 32,0-16 32,0 16-64,-16 0 32,16 0-64,0 0 64,0 0 0,0-16-32,0 16-32,0 0-224,0 0-160,-16 0-97,16 0-64,-14 0-191,14 0 287,0 0-63,-16 0 31</inkml:trace>
  <inkml:trace contextRef="#ctx0" brushRef="#br0" timeOffset="130">25589 13559 32,'0'0'192,"16"0"-224</inkml:trace>
  <inkml:trace contextRef="#ctx0" brushRef="#br0" timeOffset="131">25570 13540 1569,'0'0'1826,"0"0"-1057,0 0-128,0 0 480,0 0 0,0 0-32,0 0-96,0 0 64,0 0-225,0 0-191,0 0-128,0 0-161,0 0-96,0 0-64,0 0 32,0 0-191,0 0 95,0 0-32,0 6-128,5-6 96,-5 0-64,0 5 32,0-5-32,6 0 0,-6 5 32,5-5-64,-5 6 32,5-6 32,-5 0-32,0 6 0,6-6 0,-6 5 64,0-5-64,5 0 0,-5 5 0,6 1 0,-6-6 32,0 0-32,6 5 0,-6-5 0,0 0 0,0 6 0,5-6 0,-5 0 0,5 6 0,-5-6 0,6 0 32,-6 5 32,0-5-64,5 5 0,-5-5 32,0 6-32,0-6 0,6 0 32,-6 5-64,0-5 64,6 0-32,-6 6 0,0-6 0,0 0 32,5 0 32,-5 0 128,0 6 97,0-6 31,5 0-96,-5 5 0,0-5-128,0 0-64,6 5 0,-6-5 1,0 0-33,5 0 32,-5 6 0,0-6-64,0 5 128,6-5-96,-6 0 96,0 0-32,0 6 0,0-6 0,0 6 64,0-6-96,5 5 0,-5-5-32,0 0 32,0 5-32,6-5 0,-6 0 0,0 0 32,0 6 0,0-6-64,0 0 64,5 5 0,-5-5-32,0 0 32,6 6 0,-6-6-32,0 0 0,5 5-32,-5-5 32,0 0 64,6 6-64,-6-6 0,0 0 64,0 5-64,5-5 0,-5 0 64,0 0-64,0 6 0,0-6 32,6 5-32,-6-5-32,0 0 32,5 0 0,-5 6 32,6-6-32,-6 0 0,0 0 32,5 0 1,-5 0-1,6 5 0,-6-5-32,0 0 64,5 0-64,-5 0-32,0 6 32,6-6 32,-6 0-32,5 5 0,1-5 0,4 0 0,-10 0 0,6 6 0,0-6 32,-6 0-32,5 0 0,1 0 0,-6 0-32,5 0 64,-5 0 0,5 5-32,1-5-32,0 0 32,-1 0 0,-5 5 32,6-5-32,-6 0 0,5 0 0,-5 0 0,0 0 64,0 0-32,5 0-64,1 0 64,-6 0 0,5 0 0,1 0-32,0 0-32,-1 0 32,0 0 0,-5 0 32,0 0-32,6 0 32,-6 0 0,5 0-32,1 0 96,-1 0-160,-5 0 128,6 0 0,-6 0-32,0 0-64,0 0 64,5-5-64,-5 5 128,0 0-96,6 0 0,-6 0 0,5 0-64,1-5 128,-6 5-64,5 0 0,1 0 32,-6 0-32,5-6 0,-5 6 0,0 0 0,0 0 0,0 0 0,0 0-32,6 0 64,-6 0-32,0 0 0,5 0 0,-5 0-32,0 0 64,0 0-32,0 0 0,0 0 0,5 0-32,-5 0 64,6 0-32,-6 0 0,0 0 0,0 0 0,6 0 32,-6 0-32,0 0 0,0 0 0,0 0 32,0 0-32,5 0 32,-5 0 0,0 0 0,0 0-32,6 0-32,-6 0 64,0 0-32,0 0 32,5 0-32,-5 0 0,0 0 0,0 0 0,0 0 32,5 0-32,-5 0 32,6 0-32,0 0 0,-6 0 0,5 0 0,-5 0 0,0 0 32,6 0-32,-6 0 32,0 0-32,0 0 65,0 0 31,5 0-64,-5 0 0,0 0 0,5 0-32,1 0 32,-6 0-32,0 0 32,6 0-32,-6 0 0,5 0 0,-5 0 0,0 0 32,6 6 0,-6-6-64,0 0 96,5 0-64,-5 0 0,0 0 0,5 0 0,-5 0 64,6 0-64,0 0 0,-6 0 64,5 0 32,0 0 0,-5 0 32,6 0-64,-1 0-32,-5 0 32,6 0 33,-6 0-65,0 0 64,5 0-96,-5 0 0,6 0 0,-1 0 32,-5 0 0,6 0 0,-6 0 32,0 0-32,5 0 32,-5 0-96,6-6 64,-6 6-32,5 0 0,-5 0 32,6 0-32,-1 0 0,1 0 0,-1 0 64,-5-5-64,6 5 0,-6 0 32,5-6-32,-5 6 32,5 0 0,-5 0 0,6-5 32,-6 5-64,0-6 32,6 6 0,-6-5 96,5 5 33,1 0 63,-6-6-224,0 6 32,5 0 64,-5-5-96,5 5 0,-5 0 32,6 0 0,-6-6 0,6 6-32,-6 0 64,5 0-64,1-5 64,-6 5 64,5 0 0,-5-6-32,5 6 33,-5 0-65,6 0 0,-6-5-64,0 5 32,6 0-32,-6 0 32,0-6-32,0 6 32,0 0-32,0 0 0,0-5 0,0 5 0,0-5 0,5 5 32,-5-6 32,0 6-96,0-6 64,0 6 0,0-5-32,6 5-32,-6-6 64,0 6-32,0 0-32,0-5 32,5 5 32,-5-5-64,0 5 32,0 0 0,5-6 0,-5 6-32,0-6 32,0 6 64,0-5-64,0 5-32,0-6 64,0 6-64,0-5 0,0 5 64,0-5 0,0 5-96,6-6 64,-6 6 32,0-6-32,0 6-32,0-5 32,0-1 32,6 6-32,-6-5 0,0 5 0,0-5 0,0 5 0,0-6 0,0 6-32,0-6 32,5 1 0,-5 5-32,0-5 64,0 5-64,0-6 64,5 6-64,-5 0 64,0-5-64,6 5 64,-6-6-64,5 6 32,-5-5-32,6 5 32,-6-6 0,6 6 0,-6 0-32,0-5 64,5 5-64,0-6 32,-5 6 32,0-5-32,6 5-64,-6-6 96,0 6-64,5-5-32,-5 5-193,0-6-63,0 6-128,6 0 95,-6-5-672,0 5-448,0 0-577,5 0-801,-5 0-2594</inkml:trace>
  <inkml:trace contextRef="#ctx0" brushRef="#br0" timeOffset="132">26343 13458 5445,'0'0'3588,"0"0"-2211,0 0-480,0 0 128,0 0-257,0 0-191,-5 0-353,5 5-96,-6 1-32,-5-1-32,1 6 65,-2 0-33,1 0 32,1 0-96,-2 6-32,2-1-481,-1-5-1761,5-5-993,0 4-1954</inkml:trace>
  <inkml:trace contextRef="#ctx0" brushRef="#br0" timeOffset="133">25537 13529 2530,'0'0'4132,"0"0"-1986,0 0-512,0 0-641,0 0-96,0 0-33,0 0 129,5 0-256,1 0-288,-6 0-97,5 0 64,0 0-159,1 0-97,0 0 0,5 0-96,-6-5-32,0 5 64,1-6-96,5 6 0,-5 0 32,-1 0-32,-5-5 0,5 5 32,1 0-64,-1 0 64,1-6-32,-6 6 0,11 0 0,-11 0 0,11 0 0,-6 0 32,-5 0-32,6-5 0,-1 5 0,1 0 0,-1-6 0,1 6 64,-1 0-64,-5-5 0,11 5 0,-11 0 0,6 0 0,-1 0 0,1 0 0,-6 0 0,0-6 0,5 6 0,-5 0 0,6 0 0,-6 0 0,5 0 0,-5 0 0,6 0 0,-6 0 32,5 0-64,-5 0-32,0 0 128,6 0-64,-1 0-64,0 0 64,1 0 0,-6 0 64,6 0-64,-6 0 0,5 0-64,1-5 128,-1 5-64,-5 0 0,5 0 0,-5 0-64,0 0 128,6 0-64,0 0 32,-6 0-32,0 0 0,5 0 0,-5-6-32,6 6 32,-6 0 0,5 0-64,-5 0 64,0 0 0,0 0 64,0 0-160,5 0 192,1 0-96,-6 0-64,5 0 128,-5 0-128,0 0 128,0 0-128,6 0 64,-6 0 0,0 0 0,6 0-32,-6 0 64,0 0-32,0 0 0,0 0 0,0 0-32,5 0 32,-5 0 0,5 0 0,-5 0 0,0 0 0,6 0 0,-6 0 0,5 0 32,-5 0-32,0 0 0,6 0 0,-6 0 0,5 0 0,-5 0 0,0 0 0,0 0 0,0 0 0,6 0 0,-6 0 64,0 0-128,0 0 64,5 0 0,-5 0 64,0 0-64,0 0 0,0 0 0,0 0 0,0 0 0,0 0 0,0 0 32,0 0-64,6 0 64,-6 0 0,0 0-32,0 0 0,0-5 32,0 5-64,0 0 32,0 0 32,5 0-64,-5-6 64,6 1-32,-6 5-32,5 0 64,-5 0-64,0-5 64,6 5-64,-6 0 32,0 0-32,5 0 64,-5 0-32,0 0 0,6-6-32,-6 6 32,5 0 0,-5 0 0,0 0 0,5 0 0,-5 0 0,0 0-32,6 0 32,-6 0-64,0 0 64,6 0 0,-6 0 0,0 0 0,5 0 0,-5-6 0,6 6 64,-6 0-64,0 0 0,5 0 0,-5 0-64,0 0 128,0 0-128,5 0 64,1 0 0,0 0 64,-6 0-32,5 0-64,-5 0 32,0 0-64,6 0 128,-6 0-64,0 0 32,5 0-64,-5 0 32,0 0 32,5 0-32,1 0 0,-6 0 32,6 0-64,-6 0 32,0 0 0,5 0 0,-5 0 32,6 0-64,-1 0 64,-5 0 0,5-5-64,1 5 64,-6 0-64,0 0 64,6 0-64,-6 0 64,0 0-64,0 0 64,5 0-32,-5 0 0,5 0-32,1 0 64,-6 0-32,5 0 0,1 0 0,-6 0 32,5 0-64,1 0 32,-6 0 0,5 0 32,-5 0-32,6 0 0,-6 0 32,0 0-64,5 0 64,-5 0 0,6 0-32,-6 0 0,5 0 32,-5 0-64,6 0 32,5 0 0,-11 0 32,5 0-32,1 0 32,-6 0-32,5 0-32,-5 0 32,0 0 0,5 0 0,-5 0 0,0 0 32,6 0-64,-6 0 64,6 0-32,-6 0 0,5 0 32,1 0-64,-6 0 64,5 0-32,0 0 32,-5 0-32,6 0 32,0 0 1,-1 0-1,1 0 32,-1 0 0,0 0-64,-5 0 32,0 0-32,6 0 0,-6 0 0,6 0 32,-6 0-32,0 0-32,5 0 32,-5 0 32,6 0-32,-6 0 0,5 0 0,-5 0 32,5 0-32,-5 0 0,6 0 32,-6 0-64,0 0 64,6 0-32,-6 0 0,5 0-32,0 0 32,1 0 32,-6 0-32,5 0 0,1 0 32,0 0-64,-6 0 32,5 0 0,-5 0 32,5 0-64,-5 0 64,6 0-64,-1 0 32,-5 0 0,0 0 0,6 0 0,-6 0 0,0 0 0,0 0 0,0 0 32,0 0-64,0 0 64,0 0-64,5 0 32,-5 0 0,0 0 32,0 0-32,5 0 0,-5 0 0,0 0 0,0 0 0,0 0 0,0 0 0,0 0 0,0 0 0,0 0 0,0 0 0,0 0-32,0 0-64,0 0-161,0 0 193,0 0 96,0 5-32,0-5 32,0 0-32,0 0 0,0 0 0,0 0 0,0 0 32,0 0-96,0 0-32,0 0 0,0 0 32,0 0 32,0 0-96,0 0-64,-5 0-128,5 0-353,-5 0-192,5 6-416,0-6-225,0 0-479,0 0-193,0 0 160,-6 0-833,6 0 385,0 0 1857</inkml:trace>
  <inkml:trace contextRef="#ctx0" brushRef="#br0" timeOffset="134">25728 14004 2755,'0'0'1889,"-15"0"-832,15 0 96,0 0-512,0 0-417,0 0-192,0 0 0,0 0-32,0 0-32,0 0 64,0 0-64,0 0 64,0 0-128,0 0-288,0 0-161,0 0-512,0 15-416,0-15-1218</inkml:trace>
  <inkml:trace contextRef="#ctx0" brushRef="#br0" timeOffset="135">25728 14004 545,'-31'-15'1281,"31"15"64,0 0-256,0 0-128,0 0-288,0 0-97,0 0 33,0 0-161,0 0-128,0 0-159,0 15-1,0-15-96,0 0 32,16 0 32,-16 15-128,0-15 32,15 0 64,0 0-128,-15 16 64,16-16-32,-16 0 0,0 15 0,0-15 0,15 0 0,-15 15 0,15-15-128,1 0-64,-16 0-96,15 0-225,0 15 1,1-15-1,-16 0-320,15 0-800,-15 0-1122</inkml:trace>
  <inkml:trace contextRef="#ctx0" brushRef="#br0" timeOffset="136">25759 14035 352,'0'0'1570,"0"0"-321,0 0-801,0 0-319,0 0-129,0 0 0,0 0 32,0 0-64,0 0 32,0 0 128,0 0 0,0 0 96,0 0 160,0 0 193,0 0-225,0 0-31,0 0-33,15 0 128,-15 0 1,15 0-1,1 0 129,-1 0-97,0 0-192,-15 0 0,16 0-63,-1 0-161,-15 0 64,15 0-64,-15 15-32,16-15 0,-1 0 0,0 0 32,1 0-32,-1 0-32,0 0 96,1 0-64,-16 0 0,15 15 0,-15-15 0,15 0 0,-15 0 0,16 0 32,-16 0-32,15 0-32,0 0 32,-15 0 32,16 0-96,-16 0 32,15 0-192,-15 0 31,0 0 65,15 0 64,-15-15 0,0 15 64,16 0-96,-16 0 64,15 0-64,0 0-96,0 0-673,-15 0-320,0 0-705,16 0-1697</inkml:trace>
  <inkml:trace contextRef="#ctx0" brushRef="#br0" timeOffset="137">26280 13989 0,'-16'15'160,"2"-15"32,-2 0 1,16 0 319,-16 0-160,16 0-95,-14 0-1,14 15 160,-16-15-352,16 0-32,-16 0 0,1 0 257,0 16-97,15-16-64,-15 0 64,15 0 192,0 0 65,-16 0-97,16 0-160,0 0-31,-15 0-1,15 15-64,-15-15-64,15 0 0,-16 0 128,1 0-160,15 0-64,-15 0-32,-1 0-64,1 0 160,15 0 32,-15 0 32,-1 0-64,1 0 0,15 0 0,-15 0-32,15 0-128,0 0-129,-16 0-127,16 0 128,-15 0-225,15 0 321,-15 0 192,15 0-448,-16 0-449,16 0-128</inkml:trace>
  <inkml:trace contextRef="#ctx0" brushRef="#br0" timeOffset="138">25759 14035 833,'0'0'608,"0"0"-127,0 15-257,0-15 0,15 0 65,-15 0-65,15 0-96,1 0 32,-1 15 609,-15-15-1,15 0-383,1 0-161,-1 0-96,-15 0-64,15 0-32,1 0-32,-1 0 64,0 0 0,1 0-64,-1 15 0,0-15 32,1 0-64,-16 0 32,15 0 32,-15 0 0,0 0 32,15 0-64,1 0 0,-16 0-64,15 0 128,0 0-160,1 0 192,-1 0-192,-15 0 96,15 0-32,1 0-96,-1 0 128,0 0 0,0 0 0,1 0 0,0-15 0,-2 15 0,2 0 0,-16 0-64,30-15-96,-14 15-288,0 0-193,-1-15 161,-15 15-321,15-16-320,1 16 0,-1 0 416</inkml:trace>
  <inkml:trace contextRef="#ctx0" brushRef="#br0" timeOffset="139">26311 14004 96,'-15'0'609,"15"15"191,-16-15-191,0 0 64,2 16-481,-2-16-96,0 0 0,2 0-32,-2 15-32,0-15-32,-14 0-96,15 0-32,-1 0-705,1 0-32,0 0 353,-1 15-161</inkml:trace>
  <inkml:trace contextRef="#ctx0" brushRef="#br0" timeOffset="140">25651 13989 416,'0'0'1186,"0"0"191,0 0-288,0 0-192,0 0-257,0 0-383,-16 0-97,16 0-96,-14 0-192,14-16-129,-32 16-63,32 0-160,-30-15-161,14 15 193,16 0 223,-15-15 97,0 15 64,15 0 64,-16-16-32,16 16 32,-15 0 0,15-15-320,0 15-97,-15-15-543,15 15-1,-16 0 256</inkml:trace>
  <inkml:trace contextRef="#ctx0" brushRef="#br0" timeOffset="141">25344 13820 192,'0'0'1249,"0"0"33,0 0-354,0 0-319,0 0-96,0 0-1,0 15 0,16-15-159,-1 0-33,0 16-96,0-16-31,1 15-97,-1-15 32,0 15-32,1 1-32,-1-16-128,0 15 128,16 0-64,-16-15 0,1 16-160,-1-16-97,0 15-63,1-15 0,0 0-97,-2 0-95,-14 15-193,16-15-448,-16 0-256,0 0 32</inkml:trace>
  <inkml:trace contextRef="#ctx0" brushRef="#br0" timeOffset="142">25651 13989 288,'-16'0'289,"-14"0"383,-1-16-544,16 16-96,-16-15 96,16 0 65,-16 15 31,16-16-128,-16 16-32,16-15 96,-16 0-64,16-1 96,-16 16-128,31-15-256,-15 0-224,0 15 64,15-16-129,0 16-288</inkml:trace>
  <inkml:trace contextRef="#ctx0" brushRef="#br0" timeOffset="143">25298 13789 416,'0'0'833,"0"0"192,0 16-448,0-1-161,16-15-128,-1 15-192,0 1 33,1-16-65,-1 15 128,0 0 32,0-15-96,1 16-64,-16-16-32,15 0 0,-15 15-32,15-15 0,-15 0 96,0 0-96,0 0 32,0 0 32,0 0 257,0 0 447,0 0-287,0 0-417,-15-15 32,-16 15-32,16-16 160,-15 1-31,14 15-129,-14-15 64,30-1 32,-16 16-128,1-15-32,15 15 0,0-15 0,-15-1 0,15 16 32,0-15-64,-16 15 32,16-15-32,0 15-288,0-16 127,0 16-191,0-15 32,-15 15-289,15 0-512,0-15-449,0 15-479</inkml:trace>
  <inkml:trace contextRef="#ctx0" brushRef="#br0" timeOffset="144">26296 13958 1057,'0'0'865,"0"0"-128,0 0-385,15-15-160,16-1 64,-1 16 33,-14-15-257,-1 0-32,0-1-32,1 1-385,-1 15-1473</inkml:trace>
  <inkml:trace contextRef="#ctx0" brushRef="#br0" timeOffset="145">26296 13958 769,'15'46'1089,"-15"-61"128,15 15-480,1-16-609,14 1 32,-14 15 96,-1-15-96,0-1 353,1 1-257,-1 0-256,0-1-96,1 1-929,-1 15-1409</inkml:trace>
  <inkml:trace contextRef="#ctx0" brushRef="#br0" timeOffset="146">26311 13973 801,'15'0'2018,"1"0"-737,-1 0-352,16-15 160,-16 0-224,16-1-225,-16 1-159,16 0-257,-1-1-160,1-14-96,0 14-545,-16 1-704,31 0-993</inkml:trace>
  <inkml:trace contextRef="#ctx0" brushRef="#br0" timeOffset="147">26342 13958 1505,'0'0'1057,"0"0"-576,15 0 576,0 0 512,1-15-544,14 15-128,-14-16 64,14 1-256,-14 0-161,14-16-255,1 16-161,0-1-128,-1-14 32,1 14-96,-16 1 64,16 0-257,-31-1-127,15 1-289,-15 0-223,31-1-129,-31 16-481,15-15-448,-15 0-576</inkml:trace>
  <inkml:trace contextRef="#ctx0" brushRef="#br0" timeOffset="148">26725 13651 641,'0'31'1345,"-15"-16"-544,-1 1 160,16-1-481,-15 16-416,15-16 0,-15 0-320,-1 1-385,-14 14-31,14-30 319,-14 16-447,14-1 127,1 0-64</inkml:trace>
  <inkml:trace contextRef="#ctx0" brushRef="#br0" timeOffset="149">25176 13467 1922,'0'0'352,"0"0"-32,0 0 257,0 0 0,0 0 31,0 0-320,0 15-127,0 0 735,0 1-159,0-1-417,0 16-224,-16-15-63,16 14-33,0 1-129,0 0-928,0-1-1089,0 1-1409</inkml:trace>
  <inkml:trace contextRef="#ctx0" brushRef="#br0" timeOffset="150">25206 13390 1826,'0'0'800,"0"0"-383,0 0-129,0 0 129,0 0 1056,0 0-352,0 0-705,0 15-31,0 1-193,0 14 64,0 1-96,0 0 33,0 15-129,0 0 32,0 0-160,0 0 32,0 0-449,0 0-416,16 0-416,14-15-1217</inkml:trace>
  <inkml:trace contextRef="#ctx0" brushRef="#br0" timeOffset="151">25052 13329 1537,'0'0'1089,"0"30"-672,0 1-129,0 0-128,16 15-32,15 0 1,0 16-226,-1-1-63,-14-15-544,-1 15-289,16-15-513</inkml:trace>
  <inkml:trace contextRef="#ctx0" brushRef="#br0" timeOffset="152">26403 13958 1954,'0'15'1217,"0"-15"-1057,0 16-96,0-1-32,0 0-32,0 1 32,0-1-32,0 0-288,0 16-641,0-16-576</inkml:trace>
  <inkml:trace contextRef="#ctx0" brushRef="#br0" timeOffset="153">26449 13943 4164,'0'0'1121,"0"0"-929,0 15-128,0-15 64,0 15 0,0 1-63,0 14-33,0-14-32,0 14 128,0-15-64,0 16-32,0-16-32,0 17 32,0-2 32,0 0-224,0 2-513,0-17-672,0 0-1698</inkml:trace>
  <inkml:trace contextRef="#ctx0" brushRef="#br0" timeOffset="154">26449 13927 3748,'0'0'1761,"0"16"-1312,0-1-289,0-15-32,0 31 96,0-16-64,0 0 64,0 1 97,0 14 223,0-15-159,0 1 95,0 14-160,0-14 33,0 14-161,0-14-96,0 14-96,0 2 0,0-17 0,0 16 0,0-16 32,0 16-96,0-1-192,0-14-353,0 14-192,15-14-192,1-1-544,-16 0-993</inkml:trace>
  <inkml:trace contextRef="#ctx0" brushRef="#br0" timeOffset="155">26388 14050 4228,'0'15'801,"0"16"-641,0-1-32,0 2 352,0-2-223,15 0-161,0 17 32,1-16-64,-1 15-32,0-16 32,1 1-64,14 0 0,-14-16 0,-1 16-96,16-16-224,-31 16-737,15-16-641,0-15-800</inkml:trace>
  <inkml:trace contextRef="#ctx0" brushRef="#br0" timeOffset="156">25697 14065 0,'0'0'96,"0"0"-96,0 0 1441,0 0-512,0 15-993,0 1-736,0-1-482</inkml:trace>
  <inkml:trace contextRef="#ctx0" brushRef="#br0" timeOffset="157">25697 14065 288,'-30'-61'2274,"30"76"-1281,0 1-576,0-1-161,0 0-32,0 16 0,0-1-95,0 2-97,0-2-32,0 0 0,0-14 0,0 0-225,0-1-607,0 0-1443</inkml:trace>
  <inkml:trace contextRef="#ctx0" brushRef="#br0" timeOffset="158">25713 14035 2787,'15'15'1889,"-15"0"-1024,0 16-64,0-1-289,0 2-63,15-2-257,-15 0-160,0-14-32,0 15 0,0-16-128,0-15 32,0 16-160,0-1-449,0-15-448,0 0-224,0 0-1090</inkml:trace>
  <inkml:trace contextRef="#ctx0" brushRef="#br0" timeOffset="159">25728 14111 3972,'0'0'1825,"0"0"-1280,0 15-161,0 1 1,0 0-161,0 14-64,0 0-160,0 2 32,0-2-32,0 1 0,0-16 64,0 1-384,0-1-289,0-15-768,0 0-353,0 0-1056</inkml:trace>
  <inkml:trace contextRef="#ctx0" brushRef="#br0" timeOffset="160">25682 14172 96,'0'16'1217,"0"0"321,0-2-1122,0 18-352,0-2-32,0 1-64,0 0-256,0-1-353,0-14-704</inkml:trace>
  <inkml:trace contextRef="#ctx0" brushRef="#br0" timeOffset="161">25728 14250 5061,'0'0'1729,"0"30"-1600,0-14-65,0 14-160,-15 1-641,-1-16-833,1 16-1601</inkml:trace>
  <inkml:trace contextRef="#ctx0" brushRef="#br0" timeOffset="162">26526 14004 3876,'0'0'1729,"0"31"-1376,0-1-65,0 1-160,0 15-64,-16 0-64,16 0-416,0 0-898,-15 0-2273</inkml:trace>
  <inkml:trace contextRef="#ctx0" brushRef="#br0" timeOffset="163">26495 13958 1217,'0'0'2947,"0"0"-2531,0 15-352,0 1-32,0 14 97,0 16-97,0 0 0,0 1-128,0-1-321,0 0-960,15 0 320,1 0 32,-1-31 128</inkml:trace>
  <inkml:trace contextRef="#ctx0" brushRef="#br0" timeOffset="164">25513 14004 5029,'0'0'2050,"0"0"-1153,0 0-193,0 0-255,0 0 287,0 15-447,0 1-193,0-1-96,0 15-225,0-14-703,0 14-1026,0-14-673,0 0-1184</inkml:trace>
  <inkml:trace contextRef="#ctx0" brushRef="#br0" timeOffset="165">25528 14019 2402,'0'0'1858,"0"16"-1506,0-1-288,0 15 97,0 1-129,0 0-193,15-1-543,-15 16-2403</inkml:trace>
  <inkml:trace contextRef="#ctx0" brushRef="#br0" timeOffset="166">24485 12807 577,'16'15'352,"-1"16"-224,0 0-64,-15 31 0,0 14 385,0 1-225,0 0-224,-30 15-64,-1-16-577,0 1-320</inkml:trace>
  <inkml:trace contextRef="#ctx0" brushRef="#br0" timeOffset="167">24684 12807 1057,'0'31'0,"0"-1"128,-15 32 2531,0 15-1218,-16 15-993,0 0-319,1 0-33,-16 0-128,0 15 64,-15-30-32,15 0 0,-32 0 0,32-31-32,-15 0-769,0-31-1345</inkml:trace>
  <inkml:trace contextRef="#ctx0" brushRef="#br0" timeOffset="168">24623 13053 1345,'0'15'160,"0"16"-31,-31 15 2881,-14 15-2369,-17 16-225,0 15-63,-14-16-193,-1 32-128,16-16 0,-16 16 64,16-16-32,-1 0-160,32 0-128,14-31-865,16-15-1185</inkml:trace>
  <inkml:trace contextRef="#ctx0" brushRef="#br0" timeOffset="169">24423 13451 929,'-30'0'128,"0"0"1377,-2 31 1122,-14 15-2115,16 15-383,14 17-97,-14 14 0,-1 0-129,16 15-511,-1-15-417,-14 0-961,14-16-192</inkml:trace>
  <inkml:trace contextRef="#ctx0" brushRef="#br0" timeOffset="170">24455 13605 801,'-16'31'416,"-30"15"-384,0 31 2114,-16-1-961,32 16-1089,-1 0-320,0 0-865,16-15-352,0-31-481</inkml:trace>
  <inkml:trace contextRef="#ctx0" brushRef="#br0" timeOffset="171">24455 13589 737,'-62'62'256,"16"30"-64,0 0 2210,0 0-2338,30 0-480,-14-15 0,30-1-1858</inkml:trace>
  <inkml:trace contextRef="#ctx0" brushRef="#br0" timeOffset="172">24730 13359 1153,'-30'46'96,"-32"16"3428,16 30-2852,-15 0-576,15 31-96,0 0-64,0 15 0,16-1-320,-2 2-1250,2-32-800</inkml:trace>
  <inkml:trace contextRef="#ctx0" brushRef="#br0" timeOffset="173">24623 13451 352,'-15'31'449,"-16"15"2818,1 15-833,-16 32-2049,30 14-353,1 16 32,0 15 0,15 0-128,0 16 0,0-32-481,0-14-1217,15-16-1056,16-31 1024</inkml:trace>
  <inkml:trace contextRef="#ctx0" brushRef="#br0" timeOffset="174">24577 13789 1441,'-15'46'-128,"-16"31"4228,16 30-2787,0 16-1088,15 0-257,0 15 0,0-31-577,-16 1-832,16-16-1602</inkml:trace>
  <inkml:trace contextRef="#ctx0" brushRef="#br0" timeOffset="175">24638 13897 1153,'16'15'801,"-16"46"2306,0 16-2563,0 31-352,-16 14-256,1 1-160,-16-16-577,1 1-1248</inkml:trace>
  <inkml:trace contextRef="#ctx0" brushRef="#br0" timeOffset="176">24792 13805 288,'15'-16'481,"-15"16"-97,15 16 833,-15 45 1474,0 16-1890,0 15-385,0 31-352,0 15-64,-15-16-320,-16 1-641,-15-16-513,0-15-1376</inkml:trace>
  <inkml:trace contextRef="#ctx0" brushRef="#br0" timeOffset="177">24930 13436 545,'0'61'672,"0"17"3012,0 29-2852,0 16-607,0-1-65,-16 16 96,-14-15-288,-1 0-384,0-16-994,-30-15-1601</inkml:trace>
  <inkml:trace contextRef="#ctx0" brushRef="#br0" timeOffset="178">24715 13252 384,'15'77'609,"1"30"3779,-1 0-3491,16 17-545,-1-2 161,1 1-385,0 0-64,-16-16-64,-15 1-641,0-1-1088,-15-15-1026</inkml:trace>
  <inkml:trace contextRef="#ctx0" brushRef="#br0" timeOffset="179">24776 13497 128,'0'31'609,"16"16"4580,-1 14-3652,0 31-672,16 15-321,15 16-287,-31 15-161,1 0-224,-16 0-161,0-15-1440,-16 0-1570</inkml:trace>
  <inkml:trace contextRef="#ctx0" brushRef="#br0" timeOffset="180">24868 13528 1602,'46'61'1473,"-15"17"2851,0 29-3876,15 0-319,-30 31-1,-2 1-32,-14-17-64,0 16-320,-14 0-1634,-48-30-2595</inkml:trace>
  <inkml:trace contextRef="#ctx0" brushRef="#br0" timeOffset="181">24914 13728 961,'46'46'2402,"0"46"769,0 0-2626,-14 15-321,-17 16-128,-15 0-96,0 0-96,0-16-64,-31 0-1121,-31-15-1154</inkml:trace>
  <inkml:trace contextRef="#ctx0" brushRef="#br0" timeOffset="182">24976 13713 801,'46'30'416,"0"32"4164,-15-1-3587,0 31-640,-1 0-193,-14 16 160,-1 14-320,-15 1 0,0 0-736,-46-1-1314,-31 1-1986</inkml:trace>
  <inkml:trace contextRef="#ctx0" brushRef="#br0" timeOffset="183">25206 13897 769,'16'92'3299,"14"15"-513,-14 1-2465,-16 14-193,0 1-96,0 0-288,-46-1-193,-16-14-1216,-30-16-3300</inkml:trace>
  <inkml:trace contextRef="#ctx0" brushRef="#br0" timeOffset="184">25160 13973 737,'31'62'4036,"0"-1"-1730,-1 47-1890,-14-16-384,-16 30 32,0 1-64,0 0-192,-16 0-577,-45-16-1249</inkml:trace>
  <inkml:trace contextRef="#ctx0" brushRef="#br0" timeOffset="185">25145 14065 1185,'31'31'4484,"-16"15"-2113,16 16-1282,-1-1-545,-14 16 33,-1 15-129,-15 15-128,0-15-288,0 15 0,-31 1-256,-30-16-1601,-31-15-1250,-1-31-1666</inkml:trace>
  <inkml:trace contextRef="#ctx0" brushRef="#br0" timeOffset="186">25084 12884 1569,'0'76'801,"0"32"1858,0 0-1955,0-16-543,-16 15-161,0-15-64,-30-16-1506,0-14-1697</inkml:trace>
  <inkml:trace contextRef="#ctx0" brushRef="#br0" timeOffset="187">25068 12761 609,'16'77'352,"-1"15"192,-15 16 289,0 14 2114,0-14-2370,-15 14-481,-17-15-32,2-15-160,-16-14-1186,-16-2-2145</inkml:trace>
  <inkml:trace contextRef="#ctx0" brushRef="#br0" timeOffset="188">24914 12776 577,'0'108'416,"0"0"257,0 14 1441,-30-14-1250,-1-1-511,0 0-289,1-15-545,-16-31-2594</inkml:trace>
  <inkml:trace contextRef="#ctx0" brushRef="#br0" timeOffset="189">24976 12485 1313,'16'31'64,"-2"30"1538,-14 31 1152,0 15-2273,0 31-257,0 1 32,-46-1-96,16-16-160,-16-14-480,-16-16-769,16-30-225,-15-16-543</inkml:trace>
  <inkml:trace contextRef="#ctx0" brushRef="#br0" timeOffset="190">24884 12577 1185,'15'61'737,"0"16"3971,-15 30-4067,16 1-577,-16 15-64,0 0 0,0-1-64,-31-15-865,-15 1-2242</inkml:trace>
  <inkml:trace contextRef="#ctx0" brushRef="#br0" timeOffset="191">25360 11672 1153,'-62'16'416,"1"29"33,0 1 256,-16 16-449,0 14-224,0 32 32,16 14-96,-1 1-801</inkml:trace>
  <inkml:trace contextRef="#ctx0" brushRef="#br0" timeOffset="192">25482 11641 1922,'-77'47'-288,"-14"-2"3683,-1 17-2178,15 14-929,-16 16 32,17 16 97,-1-1-353,16 16-64,15 0-160,0-1-769,30-14-897,16-32-1089</inkml:trace>
  <inkml:trace contextRef="#ctx0" brushRef="#br0" timeOffset="193">25176 11764 2178,'-77'46'-384,"16"15"4708,-17 16-3876,2 30-224,14 16 161,16 0 31,16 31-288,14-17-224,16-14-480,0-31-1346,16-15-1858</inkml:trace>
  <inkml:trace contextRef="#ctx0" brushRef="#br0" timeOffset="194">24976 11825 641,'-62'77'544,"1"0"-127,0 30 351,-1 16-704,16-1 128,0 17 161,31-1-353,15-16-737</inkml:trace>
  <inkml:trace contextRef="#ctx0" brushRef="#br0" timeOffset="195">25160 11887 1153,'-76'92'865,"30"15"1569,-32 16-2370,32 15-320,-15 15 0,30 1-1602</inkml:trace>
  <inkml:trace contextRef="#ctx0" brushRef="#br0" timeOffset="196">26771 12623 545,'0'107'416,"15"1"-192,1 0-160,-1-1-128</inkml:trace>
  <inkml:trace contextRef="#ctx0" brushRef="#br0" timeOffset="197">26587 12224 352,'0'-31'257,"15"16"127,-15 15 3075,31 0-2081,-16 46 127,16 31 225,-16 31-802,31 14-575,-15 31-321,0 1-96,-16 0-64,1-32-417,-1 1-1377,-15-31-1441</inkml:trace>
  <inkml:trace contextRef="#ctx0" brushRef="#br0" timeOffset="198">26740 12163 352,'0'0'481,"0"0"4099,0 30-3363,0 47-864,0 16 608,31 29-257,0 16-512,-16 15-160,16 1-64,0-16-768,-16 0-962,0-31-2498</inkml:trace>
  <inkml:trace contextRef="#ctx0" brushRef="#br0" timeOffset="199">26648 12193 288,'16'16'641,"14"30"3715,16 30-3299,0 32-512,16 30-33,-1 15-320,1 1-192,-16 15-96,-16-16-1057,-14-15-2627</inkml:trace>
  <inkml:trace contextRef="#ctx0" brushRef="#br0" timeOffset="200">26786 12301 224,'31'92'3395,"15"31"-2434,0 30-576,0 16-321,0 15-385,-15-15-1408</inkml:trace>
  <inkml:trace contextRef="#ctx0" brushRef="#br0" timeOffset="201">27047 12700 3011,'31'122'2402,"15"32"-2146,0 15-384,0-1-288,-15 1-609,-16-15-3075</inkml:trace>
  <inkml:trace contextRef="#ctx0" brushRef="#br0" timeOffset="202">27277 13359 4837,'16'138'256,"14"1"-737,1 14-800,-16-15-1089</inkml:trace>
  <inkml:trace contextRef="#ctx0" brushRef="#br0" timeOffset="203">27293 13774 128,'46'107'3812,"15"16"-3684,1-1-545,-16 17-800,15-16-160</inkml:trace>
  <inkml:trace contextRef="#ctx0" brushRef="#br0" timeOffset="204">27339 13621 128,'30'46'2146,"-14"30"1922,14 47-3652,17 0-320,-32 14-96,0 17-384,-15 0-865,0-16-801</inkml:trace>
  <inkml:trace contextRef="#ctx0" brushRef="#br0" timeOffset="205">27001 13774 4356,'-30'92'2370,"30"46"-2017,0 0-321,0 31-32,15 0-224,31-31-833,-15-16-1154</inkml:trace>
  <inkml:trace contextRef="#ctx0" brushRef="#br0" timeOffset="206">26725 13789 96,'-15'108'545,"15"14"-385,0 17 1377,15 14-1537,16 0-480,15-15-801</inkml:trace>
  <inkml:trace contextRef="#ctx0" brushRef="#br0" timeOffset="207">26771 14311 0,'31'138'32</inkml:trace>
  <inkml:trace contextRef="#ctx0" brushRef="#br0" timeOffset="208">26771 14388 96,'31'138'64,"30"0"-224</inkml:trace>
  <inkml:trace contextRef="#ctx0" brushRef="#br0" timeOffset="209">26802 14618 320,'46'122'-96</inkml:trace>
  <inkml:trace contextRef="#ctx0" brushRef="#br0" timeOffset="210">26925 14172 448,'0'154'-32,"0"15"353,15-16-161,31 16-448</inkml:trace>
  <inkml:trace contextRef="#ctx0" brushRef="#br0" timeOffset="211">26848 13528 160,'-15'93'641,"15"14"3971,0 46-3299,0 16-1088,46 31-193,15-16 64,0 0-128,1-15-513,14-47-544,-14-14-96,-16-32-993</inkml:trace>
  <inkml:trace contextRef="#ctx0" brushRef="#br0" timeOffset="212">26986 13313 769,'-15'46'-64,"15"31"896,0 46 2852,15 31-2947,31 14 31,15 16-223,1 16-481,-16-16-128,0 0-865,-16-30-833</inkml:trace>
  <inkml:trace contextRef="#ctx0" brushRef="#br0" timeOffset="213">27032 13359 96,'46'92'6246,"0"32"-4388,0 29-1442,15 31-352,-15 0-128,0 0 0,-30 16-544,-1-32-449,-15-14-1762</inkml:trace>
  <inkml:trace contextRef="#ctx0" brushRef="#br0" timeOffset="214">27231 13482 288,'46'123'4228,"16"31"-1441,-1 30-2563,1-1-64,-16 2-96,-16-1-128,-14 0-865,-16-30-1537</inkml:trace>
  <inkml:trace contextRef="#ctx0" brushRef="#br0" timeOffset="215">27400 13559 929,'62'62'6150,"-1"14"-4389,0 47-1152,1 15-321,-16 30-288,-16 17 32,1-16-384,-31 15-2211,0-31-3362</inkml:trace>
  <inkml:trace contextRef="#ctx0" brushRef="#br0" timeOffset="216">25713 15047 96,'0'0'64,"15"0"-32,0 0 64,-15 0 1890,16 0-160,-16 0-1346,15 0 65,16 0-289,-1 0-192,-14 0-32,14 0-192,16 0-1057,-15 0-1474</inkml:trace>
  <inkml:trace contextRef="#ctx0" brushRef="#br0" timeOffset="217">25713 15047 128,'15'0'417,"0"0"2049,1 0-1505,30 0-545,-16 0 289,16 0-417,16 0-192,-16 0-96,15 0 0,0 0-640,0 16-1410,-29-16-641</inkml:trace>
  <inkml:trace contextRef="#ctx0" brushRef="#br0" timeOffset="218">25835 15047 160,'31'0'224,"0"0"2659,15 0-737,0 0-1441,15 0-481,0 0 96,16 0 129,-1 0-289,-14 0-160,0 0 32,-1 0-224,-15-15-577,15 0-480,-30 15-1378</inkml:trace>
  <inkml:trace contextRef="#ctx0" brushRef="#br0" timeOffset="219">26234 15032 192,'0'15'32,"0"-15"2787,0 0 32,30 0-1826,17 0-257,14 0-415,1 0-33,-1-15-96,0 0-32,16-1-64,-16 1-31,1 15-130,-32-15-223,1-1-865,0 16-865,-31-15-1025</inkml:trace>
  <inkml:trace contextRef="#ctx0" brushRef="#br0" timeOffset="220">26464 15001 0,'0'0'577,"16"0"1505,30 0 480,0-15-1889,-16 15-289,32-15-32,-16-1-192,0 16-160,0-15 64,-15 0-448,-1 15-769,-14-16-609,-16 16-960</inkml:trace>
  <inkml:trace contextRef="#ctx0" brushRef="#br0" timeOffset="221">26388 14510 288,'15'0'321,"-15"0"-225,0 0-64,15 0-32,-15 0 32,0 0-32,0 0-32,16 0-705</inkml:trace>
  <inkml:trace contextRef="#ctx0" brushRef="#br0" timeOffset="222">26388 14510 128,'-46'0'449,"46"0"-449,0 0 64,0 0 64,15 0 32,0 0-32,1-15 64,14 15 673,1 0 352,-16-15-704,1 15-353,-1 0-128,0-16 0,1 16-64,-16 0-417,0 0-415,0 0-674</inkml:trace>
  <inkml:trace contextRef="#ctx0" brushRef="#br0" timeOffset="223">26264 14510 993,'16'0'192,"15"0"897,0 0 0,-1-15-833,1 15-63,0-15-1,-1 15-32,-14-16-96,-1 16-64,0 0-192,-15 0-833,0 0-769</inkml:trace>
  <inkml:trace contextRef="#ctx0" brushRef="#br0" timeOffset="224">26264 14510 160,'-30'-15'256,"30"15"33,30 0-225,2 0 288,-2 0-288,1-15-32,0 15-32,-16-16 0,0 16 0,16-15-32,-31 15 32,0 0-32,0 0-128,0 0 96,0 0 32,0 0-128,-31 0-545,1 0 673</inkml:trace>
  <inkml:trace contextRef="#ctx0" brushRef="#br0" timeOffset="225">25835 14480 384,'31'0'545,"0"0"-417,-1 0-128,-14 0 64,14 0-32,-14 0 0,-16 0-64,15 0 64,-15 0-160,0 0 384,0 0-160,-15 0-256,-16 0-320,0 0 544,1-16 448,-1 16-512,16-15 96,15 15 0,-16 0 161,16 0 1408,0 0-768,0 0-737,0 0 0,0 0 449,16 0 160,14 0-321,1 0-192,0 0-127,15 0-97,-31 0-32,0 0-32,1 0-289,-1 0-95,-15 0 224,0 0 256,0 0 0,-31 0-353,1 0-95,-1 0 384,0 0-128,1 0-256,14 0-161,16 0 449,0 0 192,0 0-192,0 0-673,0 0 129,0 0 544,16 0 96,14 0 32,-14 0 32,14 0 64,-14 0-64,-1 0-64,-15 0-96,0 0 32,0 0 128,0 0 160,0 0-32,-46 0-608,15 0 320,-15 0 192,0 0-160,16 0 32,-1 0-64,0 0 96,31 0 96,0 0 32,0 0-352,0 0-1,0 0 225,31 0 96,0 0 33,-1 15-129,1-15 128,0 0-64,15 0-288,-31 0-962,16 0-351</inkml:trace>
  <inkml:trace contextRef="#ctx0" brushRef="#br0" timeOffset="226">25897 14464 96,'-46'0'609,"30"0"31,1-15-319,0 15-129,15 0 64,0 0-96,0 0-384,0 0 96,0 0 192,15 15 160,16-15 32,-1 16 129,1-16-1,0 0-64,15 0-256,-31 15-32,-15-15-32,15 0-288,-15 0 0,0 0 384,-15 0-256,0 0-481,-31 0 385,15 0 352,0 0 96,1 0 129,14-15-1,1 15 192,15 0-223,-15 0-161,15 0-160,0 0-257,0 0 386,15 0 447,0 0 65,16 0-193,-16 0-224,31 15 0,-30-15-96,14 0-31,-30 0-33,16 0-32,-16 0-97,0 0 97,0 0-64,-16 0-961,-14 0 481,14 0 31,-14 0 129,14 0-449,1 0-64,15 0 769,0 0 224,0 0-64,0 0-128,0 0 64,0 0 353,15 0 95,16 0-128,0 0-63,-1 0-129,1 15-64,-16-15 32,16 0-192,-31 16-673,0-16 128,0 0 641,0 0 192,-15 0-544,-16 0 288,0 0 160,-15-16 352,16 16-63,-1-15 351,16 15 289,15-15-576,0 15-257,0 0 64,0 0-192,0 0 224,0 15 193,15-15-353,0 15-32,16-15 96,0 0-160,-16 0-160,16 0-385,-31 0-1056,0 0-1250</inkml:trace>
  <inkml:trace contextRef="#ctx0" brushRef="#br0" timeOffset="227">25805 14464 160,'0'0'192,"0"0"-128,0 0-192,0 0-128,0 0 256,0 0 96,0 16-32,15-16-32,0 15-32,-15-15 0,16 0-64,-16 0-96,0 0 160</inkml:trace>
  <inkml:trace contextRef="#ctx0" brushRef="#br0" timeOffset="228">25805 14464 384,'-62'-46'577,"62"46"-481,0 0 32,0 0-64,0 0 0,16 0-32,-16 0 64,15 0 0,16 0-96,-16 0-96,16 0 32,-16 16-384,0-1-481</inkml:trace>
  <inkml:trace contextRef="#ctx0" brushRef="#br0" timeOffset="229">25835 14388 0,'0'0'0,"0"0"128,0 0 449,0 15 31,16-15-480,-16 15-64,15 1-64,0-1 0,1 0-128,-16-15-320,15 0 64,-15 16-65</inkml:trace>
  <inkml:trace contextRef="#ctx0" brushRef="#br0" timeOffset="230">25835 14388 320,'92'46'417,"-76"-31"-257,-1-15-160,0 15-288,1 1-161,-16-16 289</inkml:trace>
  <inkml:trace contextRef="#ctx0" brushRef="#br0" timeOffset="231">25989 14480 32,'0'-16'-32,"-16"1"32,1 0 0,15 15 0,-15-16 0,15 16 0,0-15 0,0 15 0,0 0 0,0 0 224,0 15 289,0 1-321,15-1 0,0 0-160,1 1 0,-1-1-64,0-15-480,-15 15-129</inkml:trace>
  <inkml:trace contextRef="#ctx0" brushRef="#br0" timeOffset="232">25989 14480 320,'0'-62'513,"0"62"-385,0 0-128,0 0 0,0 0 96,0 0 288,0 16-191,0-1-161,15 0 32,0-15-128,16 16-97,-16-1-992</inkml:trace>
  <inkml:trace contextRef="#ctx0" brushRef="#br0" timeOffset="233">26326 14418 0,'0'0'545,"0"0"-321,0 0-32,0 0-32,0 0-96,0 0 160,0 0-31,0 0-129,0 0 64,0 0-64,0 0 929,0 0 32,0 0-673,0 16-320,0-1 64,-15-15-64,15 15 32,0-15-32,0 0 0,0 0 64,0 0 97,0 0-97,0 0-96,0 0 160,0-15-128,0 15 0,0-15-32,0-1 64,0 16-128,0 0 64,0 0 0,0 0-128,0 0 32,0 0 192,0 16 0,0-1 32,0-15-64,0 15 32,0-15-64,0 16 32,0-16-32,0 0-64,0 0-160,0 0-96,15-16 416,-15 1-128,16 0 64,-1-1-64,-15 16 32,0-15-32,0 15 0,0 0 0,0 0-32,0 0 64,0 15 64,0-15-32,0 16-32,0-1 0,0-15 0,0 15 32,0-15 64,0 0-64,0 0 0,0 0-64,0 0-256,0 0 320,15-15 64,1 0-160,-16-1-64,15 16-32,-15-15 96,0 15-32,0 0 64,0 0 0,0 0 64,0 0 96,0 15-32,0 1 33,0-1-1,0 0 128,0 1-64,0-16-160,0 0-32,0 0-32,0 0-128,0 0-64,0 0 224,0-16 160,0 1-96,0 0-96,0 15 32,0-16-64,0 16 64,0 0-32,0 0-32,0 0 160,0 0-192,0 0 257,0 16-161,0-16 0,15 0 32,-15 15-64,0-15 32,0 0-32,0 0 32,0 0-96,0 0 0,16 0 256,-16-15-96,0 15-32,0-16-128,0 16 64,0 0 0,0-15 0,0 15 0,0 0-96,0 0-160,0 15-129,0-15 577,0 16-160,0-1-32,0-15 0,15 0 0,-15 15 0,0-15-96,15 0-64,-15 0-192,16 0-1,-16 0 225,0-15 128,0 15-224,0-15-192,0 15 256,0 0 192,0 0 64,0 0 96,-16 0-160,16 0 192,-15 0-64,15 15-224,0 0 0,-15-15 256,15 16 1,-16-16-97,16 0 0,0 0-32,0 0-64,0 0-96,0 0-129,0 0 33,0-16 288,0 1-96,0 15 0,0-15-192,0 15 160,0-16-32,0 16 64,0 0-96,0 0 96,-15 0-32,0 16 64,-16-16-64,16 15 64,-1-15-32,16 15 160,0-15 32,-15 16-31,15-16-33,0 0-32,0 0-417,0 0-95,0-16 288,0 16 32,0-15 64,0 15 32,0 0-32,0 0 96,0 0 64,0 0 128,0 0 0,-15 0 65,15 0-257,-16 15 160,0 1 0,16-1 97,0-15-225,0 0 0,0 0-64,0 0-160,0 0-193,0 0 33,0 0 480,0-15-128,0-1-32,0 16 0,0-15 0,0 15-32,0 0 32,0 0 64,0 0-31,0 0-33,0 0 64,0 15-96,0-15-96,0 16-1,0-16-127,0 0-384,0 0-129,0 0 128,0 0-223,0 0-642,0-16-287</inkml:trace>
  <inkml:trace contextRef="#ctx0" brushRef="#br0" timeOffset="234">25743 14925 96,'0'0'2306,"0"15"-32,0 0-1281,0 1-544,0 14-289,0-14-96,0-1-64,-15 16 0,-16-16-512,1 0-513,-16 16-385,-1-16-544</inkml:trace>
  <inkml:trace contextRef="#ctx0" brushRef="#br0" timeOffset="235">25621 15078 224,'0'0'2178,"0"0"3396,0 15-3909,-16 1-1313,0-16 1,-14 30-97,14-14-32,1-1-128,-16 16-64,16-16 64,-31 0-64,15 16 1,-14-16-130,-1 16 33,0-16-320,0 1 0,15-1-65,0 0-704,1 1-384,-1-16 384,16 0 224,-1 15-609,0-15-320</inkml:trace>
  <inkml:trace contextRef="#ctx0" brushRef="#br0" timeOffset="236">25160 15369 32,'31'-15'384,"-16"15"3428,16 0-2307,0-15-896,-1-1 0,1 1-33,0 0-320,-1-1-192,-15-14-192,16 14-608,-16-14 319,1 14-416,-1 1-95,0-16-65,-15 31-641,0-15-128</inkml:trace>
  <inkml:trace contextRef="#ctx0" brushRef="#br0" timeOffset="237">25497 15109 545,'0'0'1121,"0"15"-2210,-15 0 2466,0-15-737,-16 31-479,0-16-33,1 1 160,-16-1-128,0 0-160,15 1 449,-15-1-225,0 0 0,16 1-224,-16-1 128,14-15-32,2 15-128,0 1-160,-2-16-64,17 0-769,15 0 352,0 15 33,0-15-385</inkml:trace>
  <inkml:trace contextRef="#ctx0" brushRef="#br0" timeOffset="238">24976 15323 1217,'16'-15'1954,"14"0"-96,0-16-801,-14 16-673,15-16-192,0-15-224,-16 15-320,16 1-417,-16-1-288,0 16-64,1-16-256,-16 16 544,15-16 128,0 31 289</inkml:trace>
  <inkml:trace contextRef="#ctx0" brushRef="#br0" timeOffset="239">25252 15001 609,'0'16'288,"-30"-1"-192,14 0 416,1 16-63,0 0 256,-16-16-33,16 16-31,-16-1-225,0-14 289,1 14 96,14-14-449,-14-1-736,14 0 416,0 1 0,1-1-64,0-15-257,15 15-95,0-15-64,0 0-97,0 0-640,0 0-449,0 0 513</inkml:trace>
  <inkml:trace contextRef="#ctx0" brushRef="#br0" timeOffset="240">24930 15277 32,'0'16'128,"0"-1"0,-31-15-32,-15 0 161,15 0-898</inkml:trace>
  <inkml:trace contextRef="#ctx0" brushRef="#br0" timeOffset="241">24930 15277 224,'-292'-30'128,"262"-1"417,-16 0 1152,15 1-832,16-1-544,0 0-161,15 1-224,0-1 0,0 16-481,0-1-608,0 1-128</inkml:trace>
  <inkml:trace contextRef="#ctx0" brushRef="#br0" timeOffset="242">24638 15139 192,'0'16'513,"16"-1"384,-16-15-225,0 15-159,0-15-353,0 0-96,-16 0-352,1 0 320,-16 0-257,1-15 161,-16 0 224,0-16 289,31 16 320,-17-16 224,2 16-129,14-1-319,16 1-353,0 15-128,0 0-32,0 0-32,0 0 0,16 0 128,14 31 64,17-16-608,-1 31-801,15-15 640,-15-16-448,0 16-160,0-16 577,-15 0-65,-16 1-256</inkml:trace>
  <inkml:trace contextRef="#ctx0" brushRef="#br0" timeOffset="243">26863 14909 4708,'0'0'1762,"0"0"-1281,0 0-321,0 0 32,0 0 96,0 0 32,0 16-255,0 14-194,0 1 193,0 0-64,16-1 0,14 1 65,-14 0-1,-1-1 32,16-14 0,-1-1 0,-14 0-160,-1-15-224,16 0-769,-1 0-577,-14 0-896</inkml:trace>
  <inkml:trace contextRef="#ctx0" brushRef="#br0" timeOffset="244">26940 14925 96,'0'-16'32,"-15"1"32,15 0-32,0 15 929,0-16-288,0 16 224,0 0 576,0 0 96,0 0-223,0 0-257,0 16-417,0-1-319,0 0-385,0 16-96,30 15-129,1-15 65,15-1 160,-31 16 64,16-15-32,15 0 192,-15-1 33,15 1-97,0 0-64,0-1-320,0-14 127,-16-1-159,1 0-449,0-15-352,0 0-128,-31 0-96,15 0-128,-15 0-289</inkml:trace>
  <inkml:trace contextRef="#ctx0" brushRef="#br0" timeOffset="245">27339 15032 1249,'15'0'3652,"-15"0"-2339,0 0-737,0 0-63,0 15-129,0 16-672,0 0-224,0-1 287,0 1 289,0 15 161,-15-15 319,-1-1 129,-14-14 31,14-1-223,16 0 63,-15-15-448,15 0-352,0 0-641,0 0-416,0-15 737,0-16 351,15 1-63,16 14-192,-16-14 223,16-1 225,0 0 32,-1 1 64,1 14 33,0 1-65,0-16 32,-16 31 96,16-15-96,-16 15 0,-15 0 0,0 0 0,0 0 320,0 15 385,0 16-737,0 0-64,-15-1 32,-16 1 224,0 0 161,1-1-1,-17 1 129,17-16-385,14 16-192,1-31 64,0 0-161,15 0-159,0 0-353,0 0-704,0 0 384,0-15 897,0-1 64,30 1-256,1 0 32,0-1 160,0 1 31,-1 0 65,-14 15 193,30-16 95,-31 1-64,16 0-128,-16-1 0,16 1-32,-1 0-64,-30-1 32,16 16-32,-16 0-32,0 0-320,0 0 480,0 16 257,-16-1-834,-14 16-1761,-16-1-160</inkml:trace>
  <inkml:trace contextRef="#ctx0" brushRef="#br0" timeOffset="246">27385 15323 737,'0'16'993,"0"-16"-801,0 0-256,15 0-160,16 0 256,15 0 224,-15-31 416,30 16 321,-15-16-352,0 0 192,-15 1-353,15-1-159,0-15-33,0 15 0,-16-15-288,1 0 32,15 16-160,-31-1-160,16 0-449,0 16-832,-16 0-1410</inkml:trace>
  <inkml:trace contextRef="#ctx0" brushRef="#br0" timeOffset="247">27738 15216 96,'-31'31'320,"16"-1"-320,-1-14 353,1-1 672,0-15 608,15 0-1441,0 0-576,0-15-32,0-1 384,0-14 192,15-1 96,16 0 32,-1 1 65,16-16-161,-15 15 128,15-15 0,0 15-223,-15-15-97,-1 16-417,-30-1-480,16 16-928</inkml:trace>
  <inkml:trace contextRef="#ctx0" brushRef="#br0" timeOffset="248">27906 15063 0,'0'0'448,"0"-16"4005,0 1-3236,0-16-577,0 1-319,16-1-257,-1-15-32,-15 0-288,0 15-321,0-15-96,0 0-320,0 0 897,0 15-64,0 1 192,-15 14-64,-1 1 64,1 0-32,-16 15-192,16 0-96,15 0-513,0 0 577,0 0 320,0 15-1153,0 16 64,0 15 448,0-16 609,0 16 193,0 1-33,0-1 449,0-16 608,0 1 256,0 0-288,0-16-320,0 0-416,0-15-289,0 0-128,0 0-640,0 0-1442,0-15-224,0 0 1281,0-31 544,0 0 1,-15 0 160,15-1 352,-31-14 224,16 0 161,-16-1 31,16 1-63,-16 0-289,16 15-384,-1 15-929,1-15-289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8:13:52.3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2244 3704 32,'85'-21'320,"0"0"-127,-1 0-33,1 21-128,-22 0-64,-20 0-32,-22 0-193,-21 0-127,0 0 384</inkml:trace>
  <inkml:trace contextRef="#ctx0" brushRef="#br0" timeOffset="2621.6949">2414 3683 545,'-106'0'384,"21"21"-384,0-21 64,22 21 64,-1-21 1281,22 0 353,0 0-1602,21 0-160,21 0 128,0 0 0,0 0-224,0 0-160,42 0 512,0 0-63,43 0-1,21-21 96,0 21 32,21-21 33,0 0-161,0 0-96,-22 21-64,-41 0-64,-1 0 0,-20 0-481,-22 0-95,-21 0-545,0 0 256,0 0 929,-64 0 96,1 21 160,-43-21 193,0 0 159,0 21 65,-21-21 64,22 0-481,-1 0-128,21 21 32,0-21 193,43 0 31,0 21-128,21-21 33,21 0-129,0 0-192,0 0-160,63 0 128,1 0 288,41 0-32,1 0-160,21 0 32,0-21-96,0 21 0,-21-21 0,0 21-64,-43-21-160,1 21-353,-43 0-287,0 0 31,-21 0 96,0 0 257,-42 0 480,-43 21 96,1-21-64,-22 21 288,-21-21-32,0 21 97,0-21-33,21 0-32,21 0 193,1 22-65,41-22 129,22 0-193,0 21 193,21-21-65,0 0-223,21 0-129,64 0 480,-1 0-319,22 0-225,42-21-64,-21 21 0,-21-22-64,21 1 64,-42 0-64,0 21 32,-43 0-32,-21 0-193,-21 0-191,0 0 128,0 0 384,-63 0-64,-22 0-160,-21 21 96,-21 0 0,0-21 64,0 22 0,0-1-32,0 0 128,21 0 0,43-21 64,20 21 161,22-21-1,21 0-64,0 0-352,64 0 160,20 0-32,43-21 96,22 21-160,20-42 64,0 21-96,-21 21 32,-21-22-64,0 1-64,-63 21 0,-22 0-128,-21 0-160,-21 0 159,0 0 65,-63 0 384,-22 0-160,-42 0 0,0 21 0,-21-21 96,0 22 129,0-22 31,42 21-224,0-21 64,21 0-64,64 21 64,0-21-32,21 0 129,0 0-225,21 0 32,85 0 0,0 0 32,42 0 64,21-21-128,1 0 32,-22-1-32,-21 22 64,-21-21-128,-43 21 64,-20-21-32,-22 21 32,-21 0-128,0 0 192,-43 0 0,-41 0 32,-22 0-96,0 0-96,-21 0 128,-21 21-32,21 0 64,21-21-64,0 22 0,43-22 0,20 0 0,22 0 0,21 0 32,0 0 32,0 0-416,64 0 384,20 0 32,22 0-32,21-22-32,-21 22 0,21-21 0,-42 21 0,-22-21-32,-20 21 32,-22 0 0,-21 0 0,0 0 32,-43 0 96,-41 0-32,-22 0-160,-21 0 128,0 21-64,0-21 0,21 0 0,0 21 0,43-21 32,-1 0-32,43 22 0,21-22 0,0 0 64,0 0-96,21 0-224,64 0 384,0 0 0,42 0-64,0 0-32,0-22-32,-22 1 0,1 21 0,-42-21 0,-22 21 0,-21 0 0,-21 0 0,0 0 0,0 0 160,-63 0-64,-22 0-96,-21 0-32,0 21 32,-21-21 32,22 21-32,-1-21 0,21 0 0,0 0 0,43 22 0,21-22 0,0 0 129,21 0-97,0 0-160,21 0-1,42 0 161,43 0 0,21 0 33,21 0-65,1 0 96,-1-22-192,-21 1 96,-43 21 0,1 0-33,-43-21 33,-20 21-32,-22 0-96,0 0 64,-43 0 160,-41 0-128,-22 21-32,0-21 64,-42 21 0,21-21 64,-21 0-32,42 0-32,-21 0-32,21 0 64,42 22 32,1-22-32,63 0 0,0 0 1,0 0-33,0 0-321,42 0 449,43 0-64,21 0 32,21 0-96,0 0 0,21-22 0,0 22 33,-21-21-33,-21 0 0,-21 21 96,-22 0-192,-42 0 96,0 0-33,-21 0 33,0 0-96,-21 0 225,-63 0-33,-22 0-225,-21 21 129,-21-21 0,-1 0 0,1 0 33,0 0-33,42 21 0,0-21-33,64 0 162,0 0-97,42 0 32,0 0-32,0 0-96,0 22-129,63-22 354,43 0-129,0 0 32,0 0-32,42-22 0,-21 1-32,0 21 0,-21-21 32,-22 21-64,-20-21 32,-22 21 32,-21 0-64,1 0 32,-22 0 0,0 0-64,-22 0 128,-41 21-128,-43-21-32,-21 21 96,0-21-32,0 21 64,0-21-32,21 0 0,0 0 0,43 0 0,-1 22 0,22-22 64,42 0-96,0 0 64,0 0-289,64 0 193,20 0 128,22 0-32,21 0 1,21-22-33,-21 22-33,0-21 33,-21 0 0,-21 21-32,-43 0 0,-21 0 32,-21 0-160,0 0 96,0 0 32,-42 0 64,-64 0-64,-21 21-160,-21 0 128,0 1 32,0-1 64,-1-21-32,65 0 64,-1 21-64,43-21 0,21 0 0,21 0 0,0 0-96,21 0-609,42 0 769,43 0-64,21 0-32,21-21-64,0 0-801,-21 21-320,0-22-224,-42 22 352,0 0 384,-43 0-384,-21 0-705,-21 0-1281,0 0 2563</inkml:trace>
  <inkml:trace contextRef="#ctx0" brushRef="#br0" timeOffset="2837.7616">1884 3810 0,'-42'0'1057,"21"21"-64,21-21 160,0 0-512,0 0-673,63 0 640,43 0-223,21 0-129,0 0-224,43-21 0,-22 0-192,21 0-1538,-42 0-928,-127 21 1985</inkml:trace>
  <inkml:trace contextRef="#ctx0" brushRef="#br0" timeOffset="3529.7275">2265 3831 1313,'-148'0'961,"21"21"-224,21-21 32,43 22-161,21-22 33,42 0-129,0 0-31,0 0-417,42 0 320,21 0 129,43 0-1,21 0-384,0-22-128,0 22 64,0-21-128,-21 0-160,-21 21-128,-43 0-129,-21 0-31,-21 0-257,0 0 0,-21 0 705,-21 0-96,-64 21-1057,0 0 897,-21-21 320,0 22 96,0-22 32,21 21-64,22-21 64,-1 0-32,43 0 417,20 0 63,22 0-95,0 0-289,0 0-352,64 0 576,21 0-96,20 0-31,22 0-129,22-21-96,-1-1-64,0 1 0,0 21-385,-42-21-255,-43 21-97,-20 0 257,-22 0 191,-21 0-95,0 0 160,-42 0 288,-22 21-64,-42 0 0,-21-21 128,0 22 449,0-1-321,-21 0 0,21-21-128,0 0-128,21 21 32,43-21 0,-1 21 192,22-21 225,21 0-193,21 0-192,0 21 32,0-21 32,63 0 417,22 0-193,42 0-256,0 0-96,21-21 64,0 0-64,0 0-288,-21 0-288,0 21-65,-42-21-320,-21 21-96,-43 0-1249,-21 0 1409</inkml:trace>
  <inkml:trace contextRef="#ctx0" brushRef="#br0" timeOffset="4458.1421">1927 3937 1569,'-127'0'1602,"42"21"-801,0-21-65,64 21-255,21-21-161,0 0-224,21 0-256,64 0 609,21 0-65,42 0-192,0 0-160,22-21-32,20-21-32,-42 21-64,43 0 0,-64 21-32,0-22-160,-64 22-385,1 0-448,-43 0 128,-21 0-256,0 0-353,-21 0 1378,-64 22 224,-42-1 288,-21 0 929,-43 0-480,1 21-256,21-42-353,-22 22 0,64-1-96,0-21 384,64 21 449,-1 0-288,43-21-385,0 0 64,21 0 321,21 0-545,42 0 384,43 0-32,21-21-191,21 0-129,22 0-64,-22-1 0,0 22-289,-42-21-31,-21 21 288,-1 0-64,-41 0-609,-22 0 33,0 0-321,-21 0-224,-21 0 480,-64 0 481,-21 0 127,-42 21 161,0 1 225,-21-22 95,20 21-64,22-21 33,22 0 159,20 0 513,43 0-288,20 21-65,22-21-287,0 0-257,22 21-192,41-21 416,64 0 32,0 0-128,42-21-159,1 0-1,-22 0-96,-21-1 32,0 1 0,-64 21 0,1 0-289,-43 0-479,-21 0-353,0 0-65,-63 0 994,-22 21-544,-42 1-1,-21-1 481,-22-21 320,22 21 160,0 0 64,21-21-160,42 0 96,22 0 641,42 21-96,21-21-545,0 0-192,42 0 128,22 0 97,41 0 287,22 0-288,22-21-95,-1 0-65,0 0-32,0 21 32,-42-21-64,-21 21-32,-22-22 0,-42 22-192,-21 0-801,0 0 256,-84 22 545,-1-1-801,-42-21-256,-21 21 256,0 0 704,-1 0-95,149-21 256</inkml:trace>
  <inkml:trace contextRef="#ctx0" brushRef="#br0" timeOffset="4608.6432">1842 4106 769,'0'0'1409,"0"0"-1057,85 0 353,-1 0 736,43 0-608,0 0-545,22 0-159,-1-21-33,0 0-96,-21 0 32,-21 21-32,-43-21-192,1 21-1282,-64 0-928,0 0 416</inkml:trace>
  <inkml:trace contextRef="#ctx0" brushRef="#br0" timeOffset="4810.1418">1863 4170 512,'85'0'1057,"42"0"-768,-21 0-97,21-21 32,21 21-64,-21-21-128,0 21 32,-42-22-160,-22 22-608,-63 0-1026</inkml:trace>
  <inkml:trace contextRef="#ctx0" brushRef="#br0" timeOffset="22137.9699">106 2900 224,'0'21'288,"0"0"-223,0 0 95,0 1 160,0-1 1794,0-21-1537,0 0-449,0 0 96,0 0 256,0 0 257,0-21-96,0-1-545,0 1-32,0 0-64,0 0 128,0 0-32,0 21 192,22 0-31,-22 0 31,0 0 448,0 0 129,0 21-384,0 0-225,0 0-96,0 22-128,0-22 32,21-21-64,-21 21-32,0-21 0,0 0 0,0 0 128,0-21 449,0 0-353,0-1-96,0-20-96,0 21 0,0 0 32,0 0-32,0-1 0,0 22 0,0 0-32,0 0-96,0 0-96,0 0 352,0 22 64,0-1-128,0 21-32,21-21-32,-21 0 0,0 1 0,0-1 0,0-21 32,21 0-64,-21 0 32,0 0 64,0-21 545,0-22-577,0 22 32,0-21 0,0-1-32,0 22-32,0 0 32,0 0 32,0 21-128,0 0 128,0 0-64,0 0 64,0 21 384,0 21-383,0 1-1,21-22-128,-21 21 128,0-21-128,0 1 128,21-1-64,-21-21-64,0 0 64,0 0 0,0 0-32,0-21 416,0-22-128,0 1-224,0 0-352,0 20 704,0-20-448,0 21-96,0 0 352,0 21-192,0 0 0,0 0 96,0 0 161,0 21-65,0 21-160,0 22-32,-21-22 0,21 0 32,0 1-32,0-22-32,0 0 64,0 0-32,0-21 0,0 0-96,0-21-609,0-21 1153,0-1-416,0 1 0,0 0 1,0 21 63,0-22-96,0 22 0,0 21 0,0-21-96,0 21-1,0 0-191,0 0 128,0 0 96,0 21-32,0 21 384,0 1-256,0-1 64,0 0-64,0 1 96,21-1 161,-21-21-65,0-21-96,0 0-96,0 0 160,0-42 449,0 0-545,0-1-64,0-20 32,0 20 0,0-20 96,0-1 225,0 22-33,0 21-128,0 0-96,0 21-64,0-21 32,0 21-192,0 0 32,0 21-96,0 0 384,0 0-64,0 43-192,0-22 64,0 0-64,22 1 64,-22-1 0,0-21-64,21-21 64,-21 0-64,0 0-64,0 0-96,21-42 384,-21-1-160,0-20-64,0-1-96,21 1 0,-21-1 256,0 22-128,0 0 0,0 21 64,0 21-64,0 0 0,0 0-192,0 21 0,0 21 384,0 0-128,0 43-64,0-21-32,0-1 96,0 22-128,0-43 96,0 0-32,0-20 64,0-22-96,0 0-32,0 0 0,0-43 352,0-20-192,0-1-64,0 1-32,0-1 33,0 1-66,21-1 66,-21 22-1,0 0 0,0 20-32,0 22 0,0 0 64,0 0-32,0 0-32,0 22 192,0 20-160,0 21 0,-21 1-64,21-1 32,-21 1 0,21-1 0,0-20 64,0-1 64,0-21-96,0-21-32,0 0-96,0-21 32,21-42 352,-21-1-256,21 1 0,-21-1 0,0-21 0,0 22 0,0 21 32,0-1-96,0 22 96,0 0-64,0 21 32,0 21 97,0 0-65,0 43 0,-21 20-32,21 1 0,0 0 0,0-22 64,0 22-64,0-43 32,0-21-32,0 1-32,0-22-96,21 0-32,0-43 256,1-20 96,-22-1-160,0-20-32,0-1-32,0 0 32,0 22 32,0-1-64,0 43 0,0 0 0,0 21 96,0 0-192,0 21 32,0 21 128,-22 43-32,1 0-128,21-1 288,0 1-63,0 0 63,0-22-96,0 1-32,0-22-32,0-21-96,0-21 64,0 0-192,21-42 256,-21 0 128,22-43-96,-22 0-64,0 1 32,0-1-32,0 21 0,0-20-32,0 41 0,0 22 32,0 21-64,0 0 64,0 0-192,0 21 96,0 22 224,0 41-128,0 1 0,0 0-32,0 21 32,0-22 128,0 1-31,0-22-1,21-20-128,0-22 0,0-21-64,0 0-193,-21-21 33,21-22 352,-21-20-64,0-22-32,0 1 0,0-1-32,0 0 32,0 22 0,0 20-32,0 22 0,0 0 0,0 21 64,0 0-224,0 42-128,0 1 480,0 20-32,0 22-128,0 0 32,0-1-31,0 1 95,0 0-64,0-22 32,22-42 0,-22 0-96,0 1 0,0-22-32,21-22-64,-21-20 448,0-21-256,0-22-96,0 0 96,0 1-160,0-1 128,0 21-64,0 1 64,0 42-128,0 0 128,0 21-224,0 0-96,0 42 160,0 21 128,0 22-32,0 21 32,0 0 0,0 0 32,0-1 32,21 1-32,0-21 0,0-22 32,0-20 0,22-1-128,-43-42 0,21 0-32,-21 0-224,0-42 352,0-1 32,0-41-32,0-1 0,0-21-64,0 0 32,-21 22-32,0-1 0,-1 43 32,22-1-64,0 43 64,-21 0-64,21 22-224,-21 20 256,21 21 32,0 43 32,0 0 64,0 0-64,0 0-32,42-22 0,1-20 0,-1-1 32,-21-20-64,43-22-32,-43 0 32,0-21-128,-21 0 0,0-21 32,0 0 160,0-43 96,-63 1-64,-1-1-128,1-20 96,-1-1-64,1 21 0,20 22 0,22 21 65,21 21-65,0 0-97,0 21-223,0 21 384,0 22-32,0-1-32,42 1 0,1 21 0,-1-22 0,0-21-32,1-20 32,-1-1 0,-21 0-64,0-21 0,-21 0 0,0-21 0,0-22 288,-21-20-160,-21-1 32,-22 1-96,22-22 64,0 22-32,21-1-64,-1 22 32,22 21 0,0 21-32,0 0-192,0 21-160,0 0 512,22 43-64,20-1 0,-21 1 32,21-1-64,1-21-32,-22 1-32,21-1 32,-21-21 0,22-21 0,-43 0-96,0 0 0,0-21 0,0-21 288,0-1-32,-43-41-128,22-1-32,0 0 32,21 1 32,-21-1-32,21 43-32,0 21 0,0 21-32,0 0-192,0 21 64,0 42 352,0 1-128,0 20-32,21 170 128,0-190-64,0-22 1,-21-21-33,22-21-32,-22 0-32,0 0-32,0-21 64,0-21 128,0-22-96,0 1-64,0-22 32,0 1 0,0-22-64,0 21 32,0 22 32,0 20-64,0 43 32,0 0 0,0 0-288,0 43-33,0 20 481,21 22-96,-21 21-64,0-1 0,21 1 33,-21-21-33,0-22 0,0 1 32,21-43-64,-21-21 96,0 0-32,0 0-64,0-42-32,0-22 64,0 1-97,0-22 65,0 0 0,0-20 32,0 20 32,0 0-32,21 43 0,0 0-32,-21 20 32,0 22 32,0 0-160,0 22-160,0 41 480,0 1-192,0 20 96,-42 22-96,21 0 0,-43-21 0,43-22 32,0 1-32,21-22 32,-21-21 0,21-21 0,0 0-288,0-42 32,42-1 288,22-41-64,-22-1 64,0 0-128,1-20 64,-22-1 64,21 21-32,-21 22-32,1 20 0,-22 22-32,0 21 96,0 0-192,0 21 128,0 43 128,-22 20-96,-20 22-64,0 0 64,-1 0-32,22-21 32,-21-22 96,21 1 32,21-43 1,-21 0-65,21-21-96,0-21-192,21-22 320,0-20-64,21-22-64,-21 1 0,22-22 0,-1 0 0,-21 0 32,22 0-32,-1 43 0,0 20 0,-42 22 0,21 21 0,-21 0-96,0 21-193,0 22 482,0 20-129,-42 22-64,0 21 32,-1-22 0,1 22-32,0 0 64,-22-21-64,1-1 32,20-41 160,22-22-64,21 0-128,0-21 0,0 0-160,0-42 64,0-22 64,21 1 32,22-1 32,20-20-64,-20-1 64,-1-21 0,0 21-32,1-20 0,20 41 0,-21-21 32,-20 43-64,-1 0 64,-21-1 0,0 43 0,0 0-96,0 0 128,0 22-384,0 41 95,0 22 225,0-1 0,0 22 0,-21 0 32,-1-21 33,22-1 95,-21 1 64,0-21-96,-21-1 32,21-21 0,-1 1-32,1-1-31,0-21-97,-21-21 96,42 0 0,-21 0 0,-1 0-224,1 0 0,21-42 63,0 21 33,0-43 0,0 22 32,0-22 0,43 1 0,20-22-32,1 1 32,-1-1 32,1 0 0,-1 1-64,1-1-96,-22 21-288,-21 1 192,0 21-65,-21 42-63,0 0 416,0 0-64,0 21-320,-21 42 160,-21 22 128,-1 42 32,1-21 96,21 21 32,-21 0 64,-1-21 32,22-22 0,-21 1 1,21-43-161,-1 1 32,1-1-32,0-42-96,21 21 96,-21-21 128,0-21-224,21 0-160,0-43 160,0 1 0,0-1 0,0-20-32,21-1 96,21 0-32,1 1-64,20 20 96,-21-21-32,1 22 0,-1 21 0,-21-1 32,0 22-64,-21 0 96,0 21-160,0 21-193,0 21-319,0 43 608,-42 0-96,21 21 32,-43 21 0,22-43 64,0 1-32,21-22 160,-1-20 64,1-22-32,21-21-128,0 0-160,0-21-32,43-43 192,20-20-32,-21-1 0,1-21-160,-1 21 160,-21 1-32,0 20 32,1 22 0,-1 42 0,-21 0-160,0 0-1,0 42 1,-43 22 256,22 20-128,-21 22 64,21-21 0,-22 0 0,22-1 0,0-20 289,0-43-129,21 0-96,0-21-160,21 0-128,21-42 224,1-22 0,-22 1-160,21-22-97,1 22 129,-22-22 0,-21 0 32,0 1 128,0 41-64,0 1 0,0 42 32,-21 0 64,-1 21-32,-20 21-160,21 43 96,-43 0 32,22 21 65,0-1-65,-1-20 32,43 0 160,-21-22 64,21-20-160,0-22 0,21-21-192,22 0-96,20-64 96,1 1 96,-22-1-192,22-20-160,-43-1 288,0 0 160,0 1-96,-21 20 0,0 22-32,0-1 32,0 43 0,-21 0 192,0 0 96,-22 22-320,1 41-96,0 1 128,-1 20 0,1 1 64,21 0 1,0-1 63,21-20-32,0-22 96,0-21-96,21 0-160,42-21-64,1-42 160,-1-21 0,1-1-96,-22 1-64,-21-22 32,1 0 64,-22 1 0,0 20 64,0 1-64,0-1 32,0 43 0,-22 21 0,1 0-192,-21 42 32,-22 22 64,1 20 64,21 22 32,-22 0 0,22 0 64,-1-21 32,22-1 96,21-41-32,0-1-95,0-42-33,43 0-257,20-21 161,1-43 193,-1 1-258,22-22 33,-43 0 0,0 1-32,-20-22 96,-1 21 0,-21 22 32,0-1 0,0 22-32,0 21 0,0 21 64,0 0-288,-43 42 256,1 43-128,0-1 96,-22 22 32,22 0-32,21 0 96,0-21 0,-1-1 161,22-41-97,0-22-64,0-21-160,43 0-64,-1-21 128,43-43 32,-43-21-64,22 1-193,-22-1 193,-21 0-32,0 1 64,0-1 0,-21 22 32,0 41-64,0 1 32,0 21 96,0 0-224,0 21-128,-21 43 192,0-1 0,0 43 96,-43-21 0,22 21 32,21-22 0,-21 1 0,-1-21 192,22-22-63,21-21-129,-21-21-32,21 0 0,0 0-160,0 0-225,0-21 289,0-21 160,0-1-192,42-20 160,-21-1-96,22 22-32,-1-43 96,0 22-96,22-1 64,-22-20 0,1 20-32,-1 22 32,-21-1-32,-21 43 0,0 0-128,0 0-192,0 22-97,0 62 449,-21 1 0,-43 21-32,22 21 32,0-21 64,-22-22-64,22 1 32,21-43 32,-22 1 192,43-43-127,0 0 31,0 0-160,0-22-64,0-41 128,0-1-96,64 1 32,-22-22-32,-21 1 64,22-1-64,-1 0 64,0 1-64,1 20 64,-22 22-64,0 21 32,0-1 32,-21 22-96,0 0-129,21 22-159,-21 20 576,0 21-160,0 22 0,0 21-64,-21-21 65,-21-1-33,0-20 64,-1-1-32,22-20 64,0-22 96,0-21-128,0 0 32,-1 0-96,22-21-256,-21-22 96,21 1 32,0-43 64,21 22 32,22-22-32,-1 22 32,0-1-32,1 22 32,-22-1-64,21 1 32,-42 42 64,21-21-64,-21 21 32,0 21-193,0 21 161,0 22 161,0-1-97,-21 43-32,0-21 0,-21 0 32,-1-1 0,1-20-32,21-22 64,0-21 32,21 0-32,-21-21 64,21-21-128,0-21-96,0-22 128,0 1-64,42-22 32,-21 1-96,21-1 96,1 21 0,-1 22-64,-21 0 64,0 21 0,1 21 0,-22 0-64,0 0-161,0 21 225,21 21 257,-21 0-161,0 43-64,0-21-32,0-1 64,-21 22-96,-22-22 160,22-20-128,-21-1 32,42-21 64,-21-21-32,21 0 96,-22-21-224,22-21 0,0-22 32,0-21-96,22 1 160,20-1-64,0 0-32,1 22 64,-1 21-64,-21-1 32,0 43 32,-21 0 0,0 0-64,0 21-256,0 22 704,0 41-256,-21-20-128,-21 42 32,-1-22 0,1-20 64,0 21-96,21-43 32,-1-21 64,22 0 96,0-21-159,0 0-130,0-21-127,0-21 320,22-43-96,-1 0-32,0 1 64,21 20-96,-21-20 96,1 20-64,-1 22 32,21 21-32,-42-1 32,0 22-64,0 0-32,0 22-256,0 20 640,0 43-256,0-22 32,-42 22-32,-1-1 0,22 1 0,0-21 32,0-22 32,0-21 0,21-21-64,0 0-32,0 0-192,0-42 160,0-1 96,21-20-96,21-22 64,1 1-32,-22-1-64,21 0 96,0 43-32,-42 0-32,22-1 0,-22 43 0,0 0 32,0 0-320,0 43 256,0-1 160,0 21-96,0 1 96,0-1-96,0-20 32,0-1 0,0-21 0,0-21 0,0 0-64,0 0-160,0 0 128,0-42 288,0 0-160,0-1-32,-22-20-32,-20-1 64,21-20-64,0 20 0,-22-21 32,22 22-32,0-1 0,21 22 0,0 21-32,0 21 64,0 0-256,0 42-192,0 1 512,0 20-32,0 22-64,21-22 0,22 1 32,-22-1 0,21-20-32,-21-1 0,0-21 32,-21-21-96,0 0 32,0 0-64,0 0 96,0-42 224,0-22-128,0 1-64,-21-1 0,0-20-64,0-22 32,0 21 32,0 0-32,-1 22 0,22 21 0,0 20 0,0 22 0,0 0-128,0 43-128,0-1 384,0 43-128,0-1 64,22 1-64,20 0 0,-21-22 0,21-20 32,-42-1-64,22-21 0,-1 0 32,-21-21-32,0 0-32,0-21 128,0-21 160,0-1-192,0-20 0,-43-22-32,1 1 0,21-1 0,0 21 32,0-20-32,-1 63 0,22-1 64,0 22-96,0 0-128,0 22-32,0 20 288,0 21-64,0 1-32,22-1 96,20 1-96,0-1-32,-21-20 32,22-22-64,-1 21 128,-21-42-160,0 21 32,1-21 64,-22 0-64,0 0 32,0-21-32,-22 0 160,-41-21-96,21-22 32,-1 1-64,-20-1 96,42 1-96,-1 20 32,22 22 0,0 21 0,0 0 32,0 0-96,0 0-257,0 43 418,0-1 63,0 43-128,22-1 32,-1-20-32,0 20-32,0 1 32,-21-21-32,21-1 0,-21 1 64,0-22-64,0-21 64,0-21-128,0 21 32,0-21 0,0 0 32,0 0 64,0 0-64,0 0-96,0-21 128,0 0-32,0-21 0,21-1 32,-21 1-64,22 0 32,-22-1-32,21 22 0,-21 0-32,21 0 0,-21 21 64,0 0-64,0 0-257,0 21 385,0 21 65,0 22-129,0-22 64,0 22-64,0-1 32,0-21-32,-21 1 64,-22-1-32,43-21 32,-21-21 0,21 0 0,0 0-32,0 0-352,0-42 224,0 0 63,0-22 33,21 1 33,22-1-66,-22 22 1,0-1-64,-21 43 32,21-21 96,-21 21-32,0 0-64,0 21 353,0 22-129,-21 20-32,0 1-64,0-22 128,0 22 64,-1-22-64,1-21-95,21 0 63,0 0-64,0-21-32,0 0-160,0 0 64,0-21 96,0-21 224,21 0-224,22-1-32,-22-20-32,0 20 0,0-20 0,0 42-32,1 21 32,-22 0-64,0 0-32,0 21 96,-22 21 0,-20 22 128,21-1-128,0 1 160,0-22 0,-1-21-63,1 22 95,0-22-32,21-21 96,0 0-128,0 0-96,0 0-32,0 0 96,-21 0-64,21-21 64,-21 21-96,0 0 0,21-22 32,-22 22 1,22-21-33,0 21-33,-21-21 1,21 0 64,0 0-128,0-22 96,0 22 64,0-42-128,0 20 64,0-20 0,21-1-320,-21 1-96,0-22-65,0 22-63,0-22 191,0 22 65,-21-1-32,0 22 192,0-1-193,0 22 65,21 0 224,-21 0-32,21 21 64,-22-21-64,22 0 64,0 21 0,-21 0 64,21-22-128,0 22 160,0 0-32,0 0 64,0 22-64,0-1-64,0 21-32,0 0 32,21 1-32,1-22-64,-1 0 64,0-21 32,-21 0 0,0 0-64,0 0 64,0 0 192,0-21 97,-42-21-193,-1-1-32,22 1 96,-21-22-96,-22 1 32,22-1-96,0 1 64,20 21-32,1-1 0,0 43 96,21 0-32,0 0-128,0 0-128,0 21 128,42 43 96,1-1-64,20 22 0,-20 0 0,-1-1-32,-21-41 32,-21-1 0,21-21 32,-21-21 0,0 0 224,0 0 353,-21 0-225,-21-42-288,-22 0-96,22-22 0,0 1 65,-1-22-33,22 0-32,0 1 32,0-1-64,0 21 32,21 22 0,0 0 32,0 42-32,0-21-32,0 21-257,0 42-543,21 21 735,0 22 33,0 21 32,0 0-160,0-22 192,22 1 32,-43 0-32,21-43-32,-21-21 64,0-21 0,0 0 0,0 0 224,-21-21-159,-22-42-33,22-1-32,-21-21 32,21-20 0,0-1-64,-1-21 32,1 0 64,21 0-128,-21 42 64,21 0-32,-21 43 96,0-21-160,21 41 64,0 1-32,0 21 32,0 0-128,0 21-673,0 22 577,42 63 192,-21-1-32,0 22 64,22-21-32,-43 21 32,21-21 96,-21-21-32,0-22 32,0-20 64,0-22-64,0 0 0,0-21-32,0 0 0,0-21-64,0 0 96,0-43-63,0-21-33,0 1 0,0-22-33,0 0-95,0 0-64,0 0 32,0 1 64,-21 20-64,21 21 0,0 22-65,0 0 65,0 42-128,0 0 32,0 0-129,0 0 97,0 0-64,0 0-481,0 42 705,0 0 160,0 43 64,0-21-96,0 20 0,0-20 96,0-22-64,0-21 0,0-21-32,0 0 0,0 0 0,0 0 96,21-42 193,-21-22-97,0 1-128,0-1 0,0-20-32,0 20-32,0 1 32,0 20-64,0 1 32,0 21 0,0 0-32,0 21 64,0 0-32,0 0 32,0 0-96,0 0 96,0 42 288,0 22-288,0-1 0,0 1 0,0-22 64,0 0-96,0-21-32,0-21 64,0 0-64,0 0 257,0-42 415,0 0-448,0-22-128,0 1-128,0-1 64,0 1 32,0-1 0,0 1-32,-21-1 0,0 22-64,-1-1 96,1 43 0,21 0 0,0 0-96,0 0-192,0 43 160,0 20 32,0 22 128,0 0-64,0 21 0,0-1 0,0 1 96,0-42-128,0-22 32,0 0-64,0-42 64,0 0-64,0-21-192,0-21 512,0-22-192,0-20 32,0-1-128,0-21 256,0 0-192,0 1-32,-21-1 32,-21 21-64,21 22 32,-1 41 0,22 1 32,-21 21 96,21 0 33,-42 64-225,21-1-65,0 43 97,-1 21 96,22 21-96,-21 0 129,21-21-97,0 0-33,0-21 66,0-42 95,0-22-64,0-21-32,0-21-128,0-21 0,21-42 320,1-22-32,20 0-192,-21-42 64,-21 21-64,21-21 96,-21 22-128,21-1 0,-21 21 0,0 43-32,0 42 64,0 0-192,0 21 64,0 42 128,-21 22 64,0 42-32,0 0-32,0 0 128,-22 21-96,22-21 0,0 0 288,21-42-32,0-22-95,0-20-129,0-43-64,0 0-224,0-43 416,21-41 32,22-1-192,-22 0 32,0-20-64,-21-1 0,0 0 0,0 21 0,0 22-96,0-1-96,0 64 160,0 0-257,0 21 225,-21 43 0,-22 42 64,1 21 0,0 21 32,-1-21 32,22 0 0,21-21 65,-21-43 95,21-20 64,0-22-192,0-21-128,0-43-160,0 1 512,21-43-256,22-20 32,-1-1-160,-21 0 64,0 0 128,0 0-128,-21 22 65,0 20-65,0 43-193,0 0 161,0 21-224,-42 42 352,-43 22-96,1 20 0,-22 22 32,21 21 32,22 0-32,-1 0 96,1 0-32,42-42 33,-1-1 63,22-62-128,0-22-64,0 0-256,64-43 320,-1-41 64,22-22-64,-21 0-64,-22 0 32,0 0 0,-21-21 64,22 43-96,-22-1 64,-21 43-64,0 20 0,0 22 32,0 0-96,-21 64 128,-43 21-64,1-1-32,-1 43 64,1-21 64,20 0 0,22 0-128,0-22-192,0-41-2146,21-1-2627,0-42-9481,0 0 13037</inkml:trace>
  <inkml:trace contextRef="#ctx0" brushRef="#br0" timeOffset="31645.2125">784 2244 1441,'0'-43'289,"0"22"4771,0 0-1664,0 0-1667,0 0-480,0 0-352,0 21-256,21-22-33,-21 22-159,21 0 63,-21 22-287,42 20 223,-20 43 257,20 20-353,-21 22-64,0 0-160,22-21-64,-22 0-31,21-42 127,-21-22-128,-21-21 0,21 0-224,1-21-1,-22-42 33,21 0 288,-21-22-192,0-21-192,0-20 0,-43 20 128,1 0 0,-21 1 128,20-1 0,22 21 0,21 43-32,0 0 128,-21 21-160,21 0-1,0 21-223,0 22 256,0 20 64,0 22 0,0-1 0,0 1-32,0-21 32,0-1 32,21-21-32,-21-20 32,0-1-64,0-21 0,0-43-128,0-20 321,0-1-193,-21-20 0,-21-1 96,-22-21-160,22 22 128,-22-1-64,43 21 0,0 43 32,21 0-32,0 21-257,0 42 289,0 22 32,0 21-64,0 20 0,0-20 0,0 21 0,0 0 0,21-22-32,0-20-64,22-1-224,-1-63-673,0 0-1217,-21 0 128,22-21-352,-22-42-897,-21-1-2595,0 64 5926</inkml:trace>
  <inkml:trace contextRef="#ctx0" brushRef="#br0" timeOffset="32755.723">932 2032 1409,'0'0'4933,"-21"21"-193,-22 22-3202,22 41 128,0 22-33,-21 21-160,21 21-672,-1-21-192,1 0-65,21-42 97,0-22-353,0-20-96,0-43-256,21 0-256,43-21 192,-43-22 128,-21-41-96,0-1-64,0-21 32,-21 0 95,-43 0-63,22-21 128,0 43-96,21-1 32,-22 22 0,22 41 128,21 22 33,-21 0 159,0 43-160,0 41-128,-1 1 96,22 42 32,0-21-64,0 0-32,0 0 64,43-1 64,-22-41 1,42-22-129,-20-21-96,20-21-65,-20-21 1,-1-42 64,0-22 0,-42-21-224,0 0 96,-21 1 224,-21-22 0,-22 21-32,1 0 0,20 42 32,1 22-32,21 21 32,21 21 0,-21 42 64,-22 22-160,22 42 128,0-1 224,21 1 1,0 21-129,0-21 0,0 0 128,0-43 0,42-20-127,-20-1-97,20-42-96,-21-21-193,21-21 386,-20-43-33,-1 0-96,-21-21-64,0 1 32,-43 20 32,1-21-32,21 43 0,0 20 0,-22 22 32,43 21 0,-21 42-96,0 22 32,0 21 32,21 20-64,0 22 96,0-42-32,0 21 96,0-21 96,21-43 32,21-21-64,-20 0-128,-1-21-160,0-42 128,0-43 288,-21 1-224,0-22-31,0 0-33,-21 0 0,-21 43 32,20-1-64,1 43 96,0 0 0,0 21-32,21 42 0,-21 43-64,0-1-32,21 1 96,0 21 32,0 0 0,0-22 32,21-20 0,21-22 0,-21 1-32,-21-43-64,43 0-160,-22-43 128,0-20 224,-21-22-128,0-21-32,0 22 32,0-22-96,-42 21 0,20 0-32,-20 43-160,21 21 0,21 0 64,0 21-161,0 21-127,0 21 384,0 22 64,0 20 0,21-20 32,0 21-64,0-1 32,1-20 0,-1-22 0,0-21-289,0 0-1504,21-21-770,1 0-1504,-22-42-514,-21 0 353,0 42-192</inkml:trace>
  <inkml:trace contextRef="#ctx0" brushRef="#br0" timeOffset="48810.5336">636 2201 545,'0'0'352,"0"-21"-64,0 21 129,0 0 4547,0 0-1825,0 21-1697,0 22-289,0 41 288,-22 1 64,22 21-351,-21 0-65,0-22-193,21 1 97,0-43-544,0 1-289,0-22-64,0-21-288,0 0-865,0-42 576,21-43 33,0 0-289,-21 1 1,0-22 319,0 21 289,0-21 0,0 22 128,0 20 96,0 22-96,0 21 64,0 21 192,0 21 257,0 21-225,-21 43-256,0-1 64,0 22-128,21 21 96,0-21-64,0-21 96,0-22 96,0-20-31,0-22-257,0-21-1,21-21-31,21-43 353,-42 1-33,22-22-192,-22-21 0,0 21 96,0-20-96,-22 20 32,22 0-32,-21 22 0,21 20 32,0 22-32,-21 21 32,21 0-160,-21 43 128,21-1-32,-21 21 32,21 1 32,0-22-32,0 1 64,0-22-32,0 0-32,42-21-224,0-21 288,22-22 32,-22-41-64,22 20-128,-22-20-64,0-1 96,-20 0 64,-1 1-65,-21-22 130,0 21-130,21-21-255,-21 22 0,0-1 96,21 21 64,-21 1 160,0 21-33,21 20-31,-21 22 64,0 0-160,0 64 32,0-1 192,21 43-32,-21 0 0,0 21 0,0-42 64,0-22 65,22-20-1,-1-22-96,0-21-128,0 0-96,0-21 256,0-43 32,1-21-128,-1-20-128,0 20 32,-21-21-1,0 21 97,0-20-32,0-1 32,0 42 0,0 1-32,0 42 32,0 21-32,0 0-96,0 63 128,-21 1 64,0 20-64,21 22 64,-22 21 0,1-21 33,21 0 223,0-22-64,0-41 0,0-1-160,43-21-96,-1-21-96,-21-21 0,-21-21 224,21-22-96,-21 1-160,0-22-64,0 0 160,-21 1 0,0-22 64,0 0-64,0 21-32,21 22 32,-22 21 64,22 20-64,0 1 64,0 21-64,0 21-64,0 43 160,-21-1-64,0 43 64,21 21 96,0-21 32,0 0 257,0-21-257,0-1 32,0-41-64,0-22-96,0-21-32,21 0 0,-21 0-32,0-21 161,0-43 31,0-21-160,0 1-32,0-43 32,0 21-96,0-21 96,0 0-96,0 21 64,0 21 0,21 43 0,1 0-128,-22 42 128,0-21 0,0 21-65,0 0 1,21 0-64,-21 42 32,21-21 160,-21 21-64,21 1 64,0-1-64,0-21-32,1 0 0,-1 1-32,0-22-64,-21 0-192,0 0 32,0 0 63,0 0 225,0 0 32,0-22 161,-21 22-193,-22-21 32,22 21 32,0 21-32,-21 22-193,-1-1 322,22 0-1,-21 1 0,42-22 96,-21 0-192,21-21 64,0 0-192,21 0 0,21-42 417,1-1-161,-1-20-192,-21 21 0,21-22 0,-42 22 0,22-22 0,-22 22-32,0 0 32,0 20-64,0 22 96,0-21-32,0 21 0,0 0-225,0 21 33,0 1 256,-22 20 0,-20 21-64,0 1 0,-1-1 32,1 1 33,0-1 255,21-41-32,21-1 0,0-21-192,0 0-192,0-21-96,63-43 384,1 1-160,-1-22-96,1 0-192,-22 1 32,0 20 224,1 1 0,-1-1 32,-21 1-96,0 20 64,22 1 32,-22 21-64,0 21 32,0 0-64,0 0 64,0 0-32,1 0 32,-1 0 32,0 21 0,0 0 0,0-21-32,-21 21 0,0-21 32,0 0-32,0 21-32,0-21 96,-21 22 32,-21-22-96,-1 21 0,-20 0 0,21-21 0,-22 21-96,1 0 128,-1 22 32,22-22-64,-22 21-64,22 0 128,21 22-64,0-22 128,21 1 128,0-22-192,0-21-96,0 0-128,63-21 128,1-1 192,-1-41-64,-21 21-31,22-22-65,-43 22 32,21-1-32,-20 1 0,20 0 64,0-1-64,-21 43-64,1-21 96,-1 21-64,0 0 0,0 0-1,0 0 66,0 0 63,-21 21-64,22-21-32,-1 0 0,-21 0 0,0 22-32,0-22 32,0 0 0,0 0 96,0 0 64,0 0 0,-43 0-160,1 0 0,-21 0-96,20 0 96,-20 21-32,20 0 32,1 0-32,21 0 32,0 0 32,-22 1-32,43-22 64,0 0 0,0 21 32,0-21-192,0 0-64,0-21 64,64-1 256,-22-20-160,43-21 96,-22 20-96,1 1-224,-1 0 32,1-1-65,-22 22 97,1 0 96,-1 21 64,-21 0-32,0 0-32,-21 21 128,21 21-32,-21 1 0,0-22 0,0 0-32,0-21 96,0 21-64,0-21 32,0 0 0,0 0 97,0 0-97,-42 0-64,0 0 0,-1-21 0,-20 21 32,21-21-64,-1 21 64,-20 0 0,42 0-32,-1 0 32,1 0 32,21-21-64,0 21 0,0 0-32,0 0-224,0 0 159,43 0 129,-1 0 33,21 0-1,1 0-64,-1 0 32,-20 0 0,20 0-32,-42 0 0,43 0 0,-43 21 32,0-21-32,-21 0-32,0 0 32,0 0 64,0 0-32,0 0 64,0 0 0,0 0 64,-21 0-160,-21 0 0,-1-21 32,1-22-64,0 1 0,-1 21 32,22-21 0,0 20-64,21 1 64,0 0 0,0 21 0,0 0-64,0 0-32,0 0 64,21 42 224,0 1-32,22-22-160,-22 21 32,21 1-64,-21-22 64,1-21-64,-1 21-32,0-21-32,-21 0 32,0 0 64,0-21 192,0-22-32,0 1-96,-21 21 32,-22-21-96,1-1 97,0 22-130,-1-21 98,1 42-65,21-21 96,-21 21-64,-1 0-32,22 21 0,-21 21 32,21 0 32,21 1 64,0-1 96,0 0-32,0 1-96,42-22-64,0 0 0,22-21-128,-1 0 32,1 0 128,-1 0-64,-42-42 0,22 21-96,-43-1 96,0-20 32,0 0 0,0 21 32,-64-22 64,43 22-95,-21 0-1,-22 0 0,43 21 0,-21 0-64,-1 42-32,1 0 31,0 22 66,21-1-33,-1 1 32,22-22 64,0 1 96,0-1-128,22-42-64,20 21 0,21-21-64,1 0 64,-1-21 64,1-21-32,-22-1 0,-42 1 32,21-22-128,-21 22 128,0 0-32,-42-1 0,0 1 32,-1 21-32,-20 0 0,42 0 64,-43 21 96,22 0-95,0 42-65,-1 0 0,22 22 0,-21-1 0,42 1 32,0-1 0,0-20-64,0-22 32,63 0-96,1-21-32,20 0 96,1-21 0,-21-22 0,-1 1-225,-42 0 33,0-1 128,-21 1 96,0 0 32,0-1-32,0 1 96,-42 0-63,0 21-33,-1-1 64,1 22-32,0 0 0,-1 0-64,1 43 0,0 20 0,-1 1 64,22-1 32,21-20 64,0-1 0,0-21-128,43 0-64,41-21 32,-20 0-32,20 0 64,1-21 0,-43 0-96,22-21-128,-43-1 96,-21 22 128,0-21-32,0-1 64,-21 22-32,0-21 0,-43 21 0,43 0 0,-21 21-32,21 0-64,-22 0 32,22 21 0,0 21-32,21 22 32,0-22 128,0-21 0,0 21 0,21-42-64,21 22 0,22-22-64,-22 0 0,22 0 32,-43 0 0,0-22 0,0-20 32,-21 21 32,0 0 0,-21-22 0,-21 22 0,-22 0-32,43 0 1,-21 0-33,-1 21 0,22 0 0,0 0-65,21 21-31,-21 0 128,21 21-32,0 1 64,0-22 65,0 0-65,42-21-32,22 21-64,-1-21 32,1 0 32,-1 0-32,-20-21 0,-1 0 0,-42 0-32,0-22 32,0 22 0,-21-21 32,-43 21 0,22 0 0,0-1-32,-1 22 0,1-21 0,0 21-64,-1 0 0,22 21-32,-21 22 96,21-1-33,-22 0 98,43 22-33,0-22 32,0-21 32,21 1-96,22-1-32,20-21-32,1 0 64,-22 0 0,-21-43-32,-21 22-32,0-21 64,0 21 32,0-22 0,-21 1 0,-42 21 32,-1-21-32,22-1 0,-22 43 0,22-21-64,-22 21 64,22 0 0,0 21-64,-1 22 64,1 20-32,0 1 32,-1-1 0,1 1 32,42-22 0,0 21-32,0-41-32,21-1 0,43-21-96,-22 0 96,22-21-64,-1-22 96,1 1-128,-1 0 64,-42-22 32,-21 22 0,0-1 32,0 1 0,0 0 32,-42-1-32,0 22-32,20 0 0,-20 21 64,21 0-64,-21 21-128,-1 22 128,1 20-32,21 1 32,-43 20 64,43-20-64,21-1 32,0-20 32,0-22-64,21 0 0,22-21-64,-1 0-32,21 0 96,1-42 32,-1-22-32,1 22-96,-43-22 96,0 1-32,-21 20 32,0 1 32,-21-21 32,-21 41-64,21 1 32,-22 0 32,22 21 0,-21 0-128,-1 21-32,22 22 96,-21 20-64,-22 1 128,22-1-64,0 1-32,21-1 96,21-42-32,0 22-32,0-43-32,21 0-64,42 0 32,1-22 64,-22-20 64,22 0-64,-22-22-96,-21 22 32,0 0 64,-21-22 32,0 43 0,0-21-32,0 42 32,-21 0 0,-21 0 0,-1 0-128,22 42 32,-42 0 96,-1 22-64,43-1 32,-21 1 32,-1-22-32,22 0 32,21-20 0,0-1-32,0-21-64,21 0-64,22-21 96,20-22 96,1-20-64,-22 20-32,0 1-161,1-21 161,-43 20 32,21 22 0,-21 0 32,0 0-32,0 21 32,0 0 64,-21 0-128,-22 42-128,1 0 128,-21 22 32,-1-1 32,22 1 0,-1-1-32,1-20 32,21-1 96,21-42-95,0 21-33,0-21-33,0 0-159,0 0 128,21-42 64,43 0 32,-22-1 0,0 1-96,1-22-32,-1 22 0,-21 0 32,0-1-32,-21 43 64,0-21 64,0 21 0,0 0 96,0 0-128,-42 43-32,-43-1 0,43 21-32,-64 1 128,21 21 32,1-22 0,20 22 96,-20-22 1,20-20-33,22-1-32,-1-21-64,43-21-64,0 0-64,22 0-128,41 0 128,1-42 0,-1-1-65,22 1-159,-1 0-32,-41-22 192,-1 22 96,-21 0 32,-21-1-32,0 22 64,0 0 32,0 0-32,0 21 64,-42 0-128,0 21 0,-22 21-96,-21 22 160,22-1-32,-1 1 32,1 20 64,-1 1 32,43-21 128,21-22-160,0 0 0,0-21-96,0-21-128,64 0 32,-1 0 64,1-42-32,-1 0 32,1-22-320,-22 22 127,-21-22 33,-21 1 128,0-1 128,0 22-64,0 0 32,0 21-32,0 21 96,-21 0-32,0 0 33,0 21-129,-22 21-33,1 0 33,21 43 129,-21-21 63,-1 20-32,22-20 64,21-1-96,0-20-32,0-22-32,0 0-128,42-21 0,1 0 96,-1-42 0,0-1 64,-20-20-128,-1-1 64,-21 1-64,0-1 64,0 22 96,0-22-96,-21 43-32,21 0 96,0 21-32,-22 0 0,1 21-96,0 0 96,0 43-32,-21-1 0,20 1 0,1-22 64,21 22-64,0-22 64,0-21-64,0 0 0,0-21-96,21 0-32,1-21 192,20-21-32,-21-22-96,0 22 32,-21 0-224,0-22 64,0 22-97,0 21-31,0 0-321,0 21 33,0 0 416,0 0 96,0 0-65,0 21 97,0 21 96,-21 0-32,0 1 64,0-1-128,0 0-32,21 1-2306,0-22-2851,0 0-3651,0-21 5092</inkml:trace>
  <inkml:trace contextRef="#ctx0" brushRef="#br0" timeOffset="48896.0368">1144 487 3171,'-43'0'448,"1"21"3460,0-21-1730,20 21-1441,-20 22 96,21-1-289,0 0-320,-22 43-63,1 0 159,0-1 192,-1 1-127,22-22-321,21-20-32,0-1-32,0-21 0,0-21 0,0 0-545,0 0-608,0 0 384,64-42 33,-22 0-1250,0-1-480,-20-20-1250,-22 63 1570</inkml:trace>
  <inkml:trace contextRef="#ctx0" brushRef="#br0" timeOffset="48897.0368">1059 593 32,'0'-21'1602,"0"21"-898,0 0 2499,0 0-929,0 0-960,-21 21-738,-22 0-256,22 42 161,-21 1 384,21 21-161,-22-1-95,22 1-97,21-22-255,0 1-65,0-43-224,0 0 32,0 0-256,21-21-129,22 0 1,-22 0-65,0-21-31,21-21-513,-20 0-769,-1-22 577,-21 1 513,0-1 351,0 1 225,0 20 128,-21-20 32,21 20 0,-22 22 33,22 21-1,0 0-32,0 0-577,0 0-480,0 0-736,0 21-2083,0-21 3812</inkml:trace>
  <inkml:trace contextRef="#ctx0" brushRef="#br0" timeOffset="48898.0368">847 1122 1057,'0'0'448,"0"0"-31,0 0 31,0 0 65,0-21-161,0 0 2467,0-22-1154,0-20-672,0-1 0,0 22-384,21-43-417,1 22-128,-1-1-64,21 1-64,0 20-256,1 22-801,-1-21-417,0 42 65,1 0-641,-22 0-1474,-21 0 3236</inkml:trace>
  <inkml:trace contextRef="#ctx0" brushRef="#br0" timeOffset="48899.0368">1038 508 737,'42'-42'800,"22"-1"-671,-43 1-129,0 21-32,0 0-257,-21 21 129,21 0 128,-21 0-64,0 0 224,0 21-256,0 0 192,0 21 192,0 1 833,0-1-896,-21 0-1,0 1-32,0-22-160,0 21-256,-1-42-2275,22 0 2307</inkml:trace>
  <inkml:trace contextRef="#ctx0" brushRef="#br0" timeOffset="48900.0368">1122 423 769,'-63'0'-769,"21"43"4805,-1-1-2787,22 0-1153,21 22 320,-21-1 161,0 1-321,0-1-160,21-20-96,0-1-64,0-21-801,0 0-1152,0-21-1763</inkml:trace>
  <inkml:trace contextRef="#ctx0" brushRef="#br0" timeOffset="48901.0368">1080 402 192,'-42'43'3043,"-22"-1"2274,22 0-3235,0 22-897,-1-1-128,1 22 96,-22-22-256,43 22-288,21-43-353,-21 1-96,21-22-160,0 0-64,0-21-352,0 0-577,42 0-128,1-21 672,-1-21-191,-21-1-578,22 1 802,-22-22 384,-21 1 96,0-1 0,21 1 0,-21-1 160,0 22-95,21 21-1,-21 0-64,0 21 32,0 0 0,0 0 288,0 21 385,0 21-417,0 1-63,0 20-97,0-21 32,-21 22-32,0-1 193,-22-20-33,22 20-64,0-42-96,21 22-160,0-43-32,0 0-640,0 0-1474,0 0-2082,0 0-288,0 0 736</inkml:trace>
  <inkml:trace contextRef="#ctx0" brushRef="#br0" timeOffset="67324.4906">3853 3112 2338,'0'-22'5125,"0"1"-3587,0 0-898,0 0-31,0 0 191,0 21-191,0 0-225,0 0-159,0 21-33,0 42 128,0-20-288,0 20 0,0 1 0,0-22-32,0 0 32,0-42-32,0 22 32,0-22-32,0 0-96,0-22-160,0-20 352,0 0-96,0-22-96,0 22-32,0-22 64,-21 22 32,21 21 32,-21 0-32,21 21 64,0 21-289,0 21 33,0 22 256,0-1 0,0 1 32,0-1-32,0 1 64,0-22-63,21 0-1,0-20-32,0-22 0,-21 0-32,0-43 192,21-20-160,-21-1-32,0 1 0,0-1 32,-21 1 0,0-1 0,0 22 0,21 21 32,-21 0 0,-1 21 96,22 21-32,-21 21-64,21 22-32,0-1 0,0 22 32,0-22 32,0 22-64,21-43 0,1 22 160,-1-43 32,21 0-96,-21-21-64,0-21 33,22-21 159,-22-22-192,-21-21-64,0 1-192,0-1 224,-21 22 0,-22-22 0,1 21 96,21 22-96,0 21 0,0 0 96,-1 21 448,1 42-416,0 0-128,21 43 0,0-21 32,0 41-32,0-20 0,0 21 64,42-21 97,1-22 95,-1-21 0,-21-20-128,43-22-64,-43 0-160,0-43 64,0-20 96,-21-1-96,0-20 0,-21-1 32,-42 0 32,-1 1 32,1-1 64,-1 0-96,22 43 0,-1 21 97,22 21 159,0 0 64,0 42-352,21 22 0,0 20 32,0 1-32,0 21 0,42 0 64,1-1 0,-22-20 64,21-43-32,0 1-31,22-22-33,-22-21 0,1-21-96,-1-22-1,-21-41 130,-21 20-1,0-20-96,0-22 32,-63 21 32,-1-21 0,-21 0 0,1 22-32,20-1 0,22 43 0,0 42 96,20 0 192,1 42-320,0 22-32,21 41 160,0 1-128,0 0 64,0 21-64,21-21 64,22 0 0,-1-43 0,0 1 64,22-43-64,-43-21 0,42 0-64,-20-42-32,-22-22 96,0-21-64,-21 1-96,0-22 160,-21 0-32,-21 0 0,-43 0 0,21 22 0,1 20 0,21 22 32,-1 42 64,22 0 32,0 42-64,0 22-96,0 20 32,-1 43 0,22-21 32,0 21-64,22 0 160,20-21 129,-21-21-97,21-43 96,1 0-128,20-42-96,-20 0-96,-22-42 0,0-21 160,-21-22-64,0 0-64,0-21-32,-42 1 64,-22-1 0,-21 0 0,1 0 32,20 43-64,22 41 64,21 22 160,0 22-128,-1 62-64,1 1 0,21 21 0,0 0-32,0 21 64,21 0-32,43-22 161,-1-20 31,-20-21-96,20-22-64,1-42 0,-1 0-64,-20-42-160,-22-22 64,-21-21 128,0 1-64,0-22 31,-64 21 1,-20-21 97,-22 1-65,-64-86 0,128 128 32,21 41 96,0 22 64,21 43-224,0 20 0,-21 22 32,21 21 0,0 0 0,0-1 0,42 1 32,0 0 32,1-42 64,20-1-64,-21-42 0,1-21-96,-1 0 0,0-21-32,-20-42 96,-22-1-128,0-21 64,-22 1 32,-41-22 0,-22 0 0,1 0 0,-1-21 32,0 43-64,43 41 32,21 22 96,0 21 96,21 42-288,0 22 96,0 21 0,0 42 0,0 0-32,42-22 64,0 22 0,22-42-32,-22 0 64,22-22 0,-22-42-64,21-21 0,-20 0-96,-22-42-160,-21-21 384,0-22-128,0 0-32,-64-21 96,1 22-96,-43-22 64,43-21 64,-22 42-160,21 1 32,1 41 64,42 43 96,0 0-128,21 21-160,0 22 160,0 20 0,0 43-32,0 0 32,63 0 32,1 0 0,-1-22-64,1 1 96,-1-22-32,22-20-32,-22-43-32,1 0-64,-43-21-673,-21-22 577,0-20 224,0-22-64,-85 0 64,22-20 32,-43-1 32,21 0 64,1 0-128,20 0 1,1 64-33,41 21 64,22 21 288,0 0-352,0 63 32,0 1-96,0 20 96,0 1-32,22 42 32,41 0-32,22-21 0,-43-21 64,43-22-64,-43-21 0,43-20 0,-22-22-96,-20 0-353,-22-43 33,-21-20 352,0-1 32,0-20 32,-85-1 96,0-21-32,22 21 160,-22-20-96,1-1-95,41 42 31,1 43-64,21 0 320,21 21 0,0 0-320,0 42-128,0 22 128,0 20 32,21 22-32,42 0 0,-20 0 0,20-21 32,1-22-32,-22 1 0,22-43 0,-1-21 0,-21 0-128,-42-21-384,0-43 479,0 1 66,0-22-66,-63-21 33,-22 21 65,22-20-65,-22-1 128,22 0-128,-1 42 32,22 22-32,21 42 0,21 21 160,-22 43-192,22 20 32,0 1 0,0 21 32,0 21 0,43-42 96,-1-1 0,0-20-32,1-43 0,-1 0-224,22-21 160,-43-21-160,21-43 64,-42 1 64,0-43-128,0 21 160,0-20-64,0-1 64,-21 0-64,-21 0 64,-1 21-32,22 43 64,0 0-64,21 42 128,0 0-32,-21 21-96,21 21-128,0 43 128,0 21 0,0 0 0,0-1 0,21 1 32,0-21-32,21-22 32,-20-20-64,20-43 32,-21 0-32,0-21-192,0-43 288,-21 1-96,0-43 0,0 21 64,0-21 64,-21-21-96,-21 21 0,0 1 0,20 41 0,-20 22 0,42 21 0,0 21 32,0 42-224,0 21 160,0 22 32,0 0 32,0 21-64,0-1 64,0 1 0,0-21 96,21 0-32,0-43-96,22-21 0,-22-21 0,0 0-96,21-63-64,-20-1 192,-1 1 0,-21-43-192,0 21 224,0-21-128,-43 0 96,1 1 32,0 20-64,21 21 0,-1 43 0,1 0 64,0 21 192,21 21-224,0 43-160,-21 20 160,21 1-64,0 42 64,0 0 64,0-21 32,21 0 64,21-43 1,1 1-193,-1-64 0,0 0-160,22 0 31,-22-43-127,-21-41 352,-21-1-32,0 0-64,0-20-64,-42-1 160,-21-21-96,-1 0 32,22 21 0,-1 21-32,1 22 32,21 42 0,21 21 33,0 21-65,0 21-65,0 43 65,0 21-32,0 21 64,21 0 0,0 21 97,0-42-33,22-1 32,-22-41 0,21-22-64,22-42-64,-22 0-96,0-21 96,1-42-64,-22-22 64,-21-21-32,0 21 32,0-42 0,-42 22 32,-22-22-64,22 0 96,-22 42-96,22 0 64,21 43-64,21 42 64,-21 0-96,21 42 0,-22 22-64,22 42 128,0 21 0,0 0 32,0 21-32,22-21 160,20-21-32,0-22 0,22-20-128,-22-43 32,0-21-128,22 0 0,-43-64 96,-21 1 32,0-43 32,0 21-64,-21-42 96,-43 0-64,1 0 0,-1 0-32,22 22 64,21-1-96,0 63 64,21 1-32,0 42 96,0 0-128,0 42-64,0 22 64,0 42 32,0 21-64,0 0 64,21 0 64,21 0-32,22 0 128,-22-43 33,0-20-129,22-22-32,-22-21-64,1-21 0,-22-21 0,-21-42 192,0-22-96,0 0-32,-21-20 0,-43-22 0,22 0 32,-22-22 0,1 1-64,-1 42 0,43 1 64,0 41-64,0 43 0,21 21-64,0 0-128,0 63 224,0 22-64,0 42 64,42 0-32,0 21 0,1 0-32,20-21 0,-20-21 64,-1-21 0,-21-43 0,0-21-64,0-21-32,-21 0 64,22-42 192,-22-64-32,0 0-64,0-21-64,-43 0 0,1 0 0,-22-21-64,22 0 32,0 42 0,-22 0-32,43 64-160,21 0 224,-21 42-64,21 0 32,0 42-128,-21 22 0,21 63 96,0 0 64,0 42-32,42 0 0,22-21 0,-1 1-32,-21-44 128,22-41-32,-22-22-96,1-42 64,-22 0-128,0-42 192,-21-43-32,0-21 32,-21-21-96,-22 22 64,-20-44 0,-1 1 0,22 21-96,-21-21 96,20 21-96,22 42-32,21 43 32,0 21-32,-21 21 96,21 0-192,0 0 32,0 21-64,0 21 160,0 43 64,0 42 0,21-21-32,0 21 96,0-21-128,1-22 32,20-20 32,-21-43-96,0 0 64,0-21-128,-21-42 160,0-22 96,0-41-64,0-1 0,-42 0-32,0-21 0,-1-21-32,1 0-32,21-1-32,0 22-96,0 64-129,21 21 289,-22 20-64,22 22 32,0 0-160,0 43 64,-21 20 128,21 22 0,0 42 0,0 0 0,0 0 0,21 0 64,22-21-32,-22-43 0,0-20-64,-21-22 0,0-21-32,0 0 0,0-64 192,0-20-32,0-1-96,0-21 0,0 0 32,0 0-96,-21-21 32,0 22 64,0 20-64,-1 21-128,22 43 160,-21 21-96,21 0 32,-21 0-128,21 43 192,-21 41 0,21-20 32,0 20-64,0 1 96,0-21-64,21-1-32,0-21 64,0 1-32,-21-43-32,0 0-32,22 0 64,-22-43 128,0-20 0,0-22-64,-43 1-32,22-1 64,0-21-96,0-21 96,21 21-192,0 0 0,0 43-96,0 42 160,0 21-96,0 21 128,-21 42 0,21 1 32,0-1-32,0 22 0,0 0 0,0 21 32,0-1-32,21 1 0,0-21 32,0-22-32,0-41-32,0-1 32,-21-21-32,0 0 64,0-43 0,0-20 32,0-1-96,-42-20 0,21-1 64,0 0-32,0 1 0,-1 20 0,1 22-32,21 21 32,-21 21 32,21 21-128,-42 64 128,21-1 0,21 22 0,-22 0 160,22 0 64,0 0 0,0-1-95,0-41-1,0-22-96,43-21-64,-22-21-64,21 0 32,1-42 160,-22-21-64,0-1 0,-21-21-64,0 1-64,0-22 96,-21 21 0,-22-21-32,22 43-64,-21-1 64,21 43 32,21 0 0,-21 21-128,21 42 32,0 22 0,-22 21 96,22-1-32,0 43 64,0-21-32,0 0 32,0-21 160,22-22-96,20-21-64,0-20-96,1-22 32,-22 0-96,0-43 160,0 1-32,-21-22 0,0 1-160,0-22 32,0 1 128,0-22-96,0 42 64,-21 1-96,0 20 32,21 22 64,0 21-96,-21 43-32,-1 20 96,1 22 32,0 21 0,21-1 64,-21 22 64,21-42 0,0 0 96,0-22-128,21-42-96,21 1 32,1-22-64,-22 0-32,21-43 128,-21-20-32,-21-1-96,0 1 32,0-22-64,0 0 160,-42 1-96,21 20 32,0 22-32,-22 21 64,22 21-32,0 42-96,0 22 0,0 20 128,0 1 32,21 21 128,0-22-32,0 22 65,0-42-1,0-1-64,21-20 32,21-22-192,0-21 0,1 0-32,-22-43 96,0 1-32,0-21-96,-21-1 32,0 1-96,0-22 128,-21 21-32,0 1-96,0 21 128,21 20-32,-21 22 64,-1 22-128,22 20 32,-21 43 64,21-22 32,0 22 32,0-1 96,0-20-96,0 21 64,0-43 0,0-21-64,21 0-64,22-21-64,-22 0 32,0-42 128,0-22-64,-21 1-64,0-1-160,0 1 160,0-22 32,-21 22 0,0 20-32,0 1 32,0 42 0,-1 21-96,1 43 128,-21 20-32,21 1 64,21 21 0,0-43-32,0 22 160,0-43 32,0 1-31,42-22-161,0-21-32,1 0 0,-22-42 128,21-22-32,-21 1-64,22-22-256,-22 0 64,-21-21 31,0 22-95,0-43-128,0 21 0,0 0-97,0 0 65,0 22 96,-21-1 191,0 21 1,-1 22 32,-20 0 0,42 21 64,-21-1 64,0 22-64,21 0-96,0 22-96,-21 20 96,21 0 64,0 22 0,0-22 64,0 0-96,0 1 0,21-43-64,-21 21 0,0-21 63,0 0 33,0-21 64,0-22 33,0 1-65,0-21 32,0-1 32,0 1 64,-43-1-32,43 1-96,-21-1 64,21 22-96,-21 21 32,21 21 32,-21 21-128,0 0 128,21 42-64,0 1 32,-21-1 64,21-20-64,0-1 64,0-21-64,21 0-32,0 1 0,21-22 0,-21 0-32,-21-22 96,0-20 128,0 0-96,0-1 0,-42-20 160,0-1 33,21 1-129,-22-1-64,22 1-64,0 21 0,21 20 0,0 22 32,-21 0-96,21 22-64,0 20 96,0 0-1,0 1 66,0 20-33,0-42-33,21 22 1,0-22 32,0 0-64,0-21 32,-21 0-32,22 0 32,-22 0 96,0-21 0,0-22 0,-22 1 33,1 0-97,0-1 64,0-20-32,0 21 32,0-22-128,-1 22 64,22 21 0,0-1 32,0 22-32,0 0-96,-21 22-33,21 20 161,0 21-32,0-20 0,0 20-32,21-42 32,1 22 0,20-22-32,-21-21-32,-21 0-96,21 0 128,-21 0 64,0-21 32,0-22 32,-21 1-32,-21 0 65,-22 21 159,22-22-32,21 1-128,-22 21-160,1 0 64,42-1 32,-21 22-32,21 0-64,0 43 0,0-22 0,0 21 32,0-21 0,0 1-32,42-1 32,-21 0-32,43-21 0,-22 0 0,-21 0-96,22 0-64,-43 0 128,0-21 128,0 0-32,-21-22 32,-22 22-32,1 0 128,0 0-128,-22 0 0,22-1 64,-22 22-96,22-21 0,21 21 64,0 0-32,21 0-32,0 0 0,0 21-32,0 22-32,0-22 64,21 0 32,42 0 0,1 0-96,-22 1 32,0-22 32,1 0-32,-22 0 0,0 0 32,-21-22 0,0 1 32,0 0 64,0 0-96,-42 0 32,-22 0 32,22-22-64,-22 43 32,1-21 0,42 0 64,-22 21-31,22 0-1,0 0-32,21 21-32,0 0-32,0 0 32,0 1 32,0-1-96,42 0 32,1 0 32,20-21 0,1 0-33,-22 0-31,0-21 64,-20 0-32,-1 0 0,-21-1 64,0 1-32,0 0 64,-43-21-32,1 21 1,0-1-1,-1 1 32,1 0-64,0 21 0,42 0 0,-21 0 32,-1 21-128,22 22 96,0-1-32,0 0 32,0 1 32,0-1-64,43-21 32,-1 0 0,43-21-33,-43 0 1,0 0 0,1 0 32,-1-21 32,-42-21-64,0 21 32,0-22 64,0 22-64,0-21 33,0-1-1,-42 22-64,21 0 32,-22 0 0,22 0 32,0 21 64,21 0-96,-42 21 0,20 0-64,1 21 32,21 22 64,0-22-32,0 1-32,21-22 32,22 21 0,-1-21 32,0-21-64,1 0-65,-1 0 129,-21 0-64,0-21 64,-21-21 33,0 21-65,0-22 96,0 1-128,-42 21 128,21-22-64,0 22-32,0 0 0,-1 21 64,22 0-64,-21 0 0,21 0-32,-21 42 64,0 1-96,21 41 96,0-20 32,0-1-64,0-20 0,21-1 0,21-21 0,1 0 0,20-21 0,-42 0-32,22 0 32,-22-21 96,-21-21-96,0 0 32,-21-22-32,0 22 32,-22-1 32,22-20-64,0 21 32,0-1 32,21 22-64,0 21 64,-21 0-32,21 0-32,0 0-32,-22 64-32,22-1 64,0 1 0,0-1 32,0-21 0,22 1-96,20-1 128,0-21-128,22 0 64,-22-21-96,0 0-128,1-21 64,-22 0 160,-21-21 0,0-1 64,-21 1-64,0 0 64,-22-1 64,1 1 0,21 0-128,-22 21 0,43-1 32,-21 1 0,21 21 32,0 0-192,0 43 64,0-1 64,0 21 64,0 1-64,0-22 0,0 1 0,21-1 0,22-21 0,-22 0 0,0-21-96,0 0 0,0-21 96,1 0-32,-1-21 32,-21-22 0,0 22 0,0-1 32,0 1 32,-21 0-64,-1 21 64,1-22-64,0 43 64,21 0-64,0 0 0,-21 43 0,21 20 0,0 1 0,0-1 0,0-21 32,0 1-32,0-1-32,0-21 32,0-21 64,0 0-64,0 0-32,0 0 96,0 0 256,0-42-191,-21 0-65,0-1 96,-22 1 0,22 0-96,0-1 0,0 22 0,0 0-64,-22 0 32,22 21 0,0 0-96,0 0 64,-22 0-64,1 21 64,21-21 32,0 0 0,0 21-96,-1-21 64,1 0 0,21 21 0,-21-21-64,21 0 128,0 0-160,0 0 64,-21 0 0,0 0-32,0 0 64,21-21 0,-22 21 0,1 0 0,-21 0-32,42 0 64,-21 0-96,21 0 32,0 0 0,0 0 0,0 0 32,0 0-32,0 0 32,0 0-32,-21 0-32,21 42-33,0-20 65,-22-1 32,22 0 32,0 0-128,0-21 192,0 0-96,0 0 0,-21 0 97,0 0-65,0 0-32,0 0 32,0 0-32,-1 0 0,1-21 0,21 21 0,0 0 32,0 0-96,-21-21 64,0 21-32,0 0 64,0-21-32,-22 21 0,22 0 0,0 0 0,21 0-32,-21 0 32,21 0-33,0 0 33,0 0-32,0 0-96,0 0-32,0 0 0,0 0-64,0 0 64,0 0 96,0 0 96,0 0 96,-43 0-96,22 0-64,0-22 64,0 22-32,0 0 0,0-21 0,21 21-32,0 0 64,-22-21-32,22 21-32,0 0 32,0 0 64,-21 0-96,21 0 32,0 0-32,0 0 64,0 0-96,0 0 0,0 21-32,0 0 64,0-21 0,0 22-33,21-1 1,1-21 32,-22 0-32,21 0 32,-21 0-32,0 0 64,0 0 128,0 0-96,-21-21 32,-1-1-96,-20 1 32,21 0 32,0 21 0,-22-21 0,43 0-96,-21 21 96,21 0 0,0 0-32,0 0-160,0 42 96,0 0 32,0 1 32,43-1 32,-1-21-96,-21 22 96,0-43-64,0 21 0,1-21-64,-22 0 128,0 0 64,0-43 0,0 1-128,-43 21 64,22 0 128,-21-22-95,21 43-33,-1-21 0,1 21 32,21 0-32,-21 0 0,21 0 0,-21 21-128,21 1 128,0-1-32,0 0-64,0 0 32,42 0 32,-21-21-64,22 21 96,-22-21-32,0 0-97,0 0-31,-21 0 32,0 0 96,0 0 128,-21 0-96,0-42 32,-21 21-128,20-21 96,1 20-32,21 1 64,-21 0-64,21 21 0,0 0 33,0 0-162,0 0 65,0 0 96,21 0-96,22 21 96,-22-21-64,21 21 64,0-21-32,1 0 0,-1 0-192,0 0-448,-42 0-321,22 0-449,-1 0-351,-21 0-770,0 0-1248,0 0-1410,0 0 160</inkml:trace>
  <inkml:trace contextRef="#ctx0" brushRef="#br0" timeOffset="73478.6471">1228 1439 1057,'0'22'1762,"0"-1"-1314,0 0-96,21 0-31,1 0-225,-1 0-64,0 22 0,-21-22 96,0 21-128,0 1 32,0-22 0,0 21 32,-21-21-32,0 0 0,21 1-32,-22-22 32,22 0 0,0 0 64,0 0 161,0-22-321,0 1-353,0-21 289,0 0 128,0-1 0,0 1 128,0 0 32,22-1 0,-1 22 129,0 0 31,-21 0 128,21 21 289,-21-21-128,0 21-289,0-22-192,0 22-32,0-21-96,0 21 0,-21-21 0,21 21 0,0 0 0,0 0 0,0-21 0,0 21 64,0 0 0,0 0 225,0 0 287,0 0-63,0 0 63,0 0-95,0 0-65,0 0-224,0-21-32,0 21 1,0 0 31,0 0 0,0 0-64,0 42 417,21-21 319,-21 43-575,21-22-225,-21 0-32,0 22 64,0-43 0,0 21 32,0 1 64,0-22 64,0 0-95,0-21-97,0 21 32,0 0 0,0-21-64,0 0 0,0 0-32,0 0 64,0 0 128,0-21-160,0 0 32,0-21-64,0-22 0,0 22 0,0 21 0,21-22 0,-21 1-32,0 21 32,0 0 0,0 0 64,0-1-96,0 1 32,0 0 0,0 0 32,0 0-32,0 0 0,0-1 0,0 22-32,0 0 160,0 0-288,0 0-160,0 0 64,0 43 192,0-22 0,0 21 96,0 1 0,0-1 32,0 0 32,0 1 32,0-1 64,0 0-32,22 1 64,-22-1-63,0-21 31,0 0-160,0 22 32,0-43-32,0 0-32,-22 0 32,1 0-96,0 0-32,-21 0-128,42-22 159,-21-20 97,21 21-32,0-21-64,0-1 96,0 1-96,0 0 96,0-1-32,0 1-32,0 21 0,21 0 32,-21-1 0,0 1 0,0 21 32,0 0-32,0 0-32,0 0-320,0 21 320,0 22 96,0 20-32,0 1 0,0-22-32,0 0 32,0 1 0,-21-22 32,21-21 96,0 0-96,0 0 193,0 0-321,0-21 224,0-22-160,21 1 64,0 0-64,0-1 0,-21 1 0,0 21 32,21 0 96,-21 21 0,0 0-64,0 0 0,0 0 0,0 42 225,-21 0-225,0 22-32,-21-1 64,-1 1-64,22-22 0,0 22-32,0-43 32,21 0 160,0 0 64,0-21-96,0 0-128,0-42 33,0 21 95,0-22-128,0-20-32,0 21 0,0-1 0,0 1 32,0 0-32,0 20 32,0 22 0,0 0 96,-21 0-160,-1 43 32,-20-1-32,0 0 128,-1 43-96,1-21 64,21-22-32,0 21 160,0-20 32,-1-1 33,22-21-129,0-21-96,0 0 0,0-21-96,22-21 224,20-22 0,-21 1-96,0-1-128,0-20 96,-21-1 0,0 21-32,0 1 0,0 21 0,0 20 32,0 22-32,0 0-32,0 0-96,0 43 160,-21 20-32,0 1 0,-21 20 32,21 1 32,-1 0-32,1-22 0,-21 22-64,21-22 96,0-20 32,21-22 0,0 0 1,0-21-33,0-21-161,21-43 226,0 1-97,0-22 0,0 1-64,0 20 96,1-21-64,-22 1-64,0 20 64,0 22 0,0 21 32,0 21-32,0 0-32,0 21 96,0 21-96,0 22 96,-22-1-32,22 22-32,-21 0 0,21 20 64,0-20-96,0-21 32,0-22-32,0 0 64,0-42-32,0 0-96,0-21 32,21-42 192,22-22-32,-22 0-64,0 1 0,0-22 0,0 21-64,1-21 32,-1 0-96,0 22 96,0-1-32,-21 43 0,0 42 0,0 0 0,0 0-225,0 63 129,0 1 224,-21 42-64,0-1-64,0 1 0,-1 0 32,1 0-32,21-21 0,0-22 0,0-42 32,0 0-64,0-21-32,0 0-64,0-21 96,21-42 32,1-1-32,20-20 0,-21-1-64,0-21 0,0 0 128,1 0-32,-1 1-65,-21-1-63,21 21-128,-21 43 0,0 21 192,0-1 64,0 22-32,0 0-33,0 22-447,0 20 288,-21 43 128,0-22-1,-1 43 97,22-21-96,0-1 128,0-20 0,0-1 64,0-42-64,0 1 0,0-22-128,0-22 192,0-41 64,0-1-128,0-20 32,0-1-64,0 0 0,0 22 32,0-22 0,0 1-32,-21 20 64,21 22-64,0 21 64,-21 21 0,21 0-96,-42 0 128,21 42 33,-1 21-65,-20 1 0,21-1 0,-21-20-64,20-1 96,22 0-64,0-20 0,0-1 32,0-21-128,0 0 32,22-43 160,20 1 64,-21 0-256,0-22-32,-21 22 96,0-22 96,0 22-32,0 0-32,0-1 96,-21 22 0,21 21-32,-21 0 32,0 21-128,0 22-32,-1 20 160,22 1-96,-21 20 64,21-20 0,0-1 64,0-20 32,0-22-96,0 0 0,0-21 1,0 0-65,21-42 320,1-1-224,-1-20-96,-21-1 0,0 1 32,0-1 32,0 22-64,0-21 0,-21 20 0,-1 22 0,22 21 0,0 0 0,0 0-224,0 21 32,-21 22 256,0-1 0,21 21 32,0 1 0,0-1 32,0 1-32,0-22-32,21 1-96,0-22 64,1-21-32,-1 0-32,-21-21 160,0-1 96,0-20-31,0-21-289,-21 20 224,-22-20-96,22-1 64,0 22-96,0 0-32,21 20 32,0 22 0,0 0-96,0 0-64,0 0 31,0 0 129,0 22 289,0 20-193,0 0 32,0 1 0,0-1-32,0 21-64,0-20 0,0-1 32,0-21-96,0-21 32,0 0 0,0 0-64,21-42 320,0 0-192,-21-43-32,0 21-32,0-20 33,0 20-33,0 1 0,0-1 32,0 43-64,0 0 32,0 21-33,0 0-63,0 0-288,0 21 416,0 21-64,0 1 32,0-1-32,0 0-32,0 1 32,-21-1 32,21 0 32,0-20-32,0-1-224,21 0-353,0-21 1,0 0-225,1 0-320,-1 0 160,-21 0 64,21 0 224,-21 0 705,0 0 33,0 0 95,0 0 0,0 0 480,0 0-223,0 21-65,0 21-288,0 22-32,-21-22 128,21 22-128,0-22 0,0 22 0,0-43 1,-21 21-1,21-21 128,-22 0-32,1 1-32,21-22 0,-21 0-32,21 0 32,-21 0-64,21 0-32,-21 0-64,21-22 64,0-20-32,-21 21 0,21-21 32,-22 20 32,22 1-32,0 21-32,0 0 64,0 0-128,-21 21 0,21 22 192,0 20-64,-21 1 0,21-1-32,0-20 32,0-1 0,0-21-32,0 0 32,0-21-32,0 0-32,0 0 0,0-42 256,0 21-160,0-22-32,0 22-32,0-21 0,0 0 0,0 20 0,0-20 0,0 42 0,0-21-32,0 21 32,0 0 0,0 0-192,0 21 480,0 21-223,0 1-33,0 20 0,0 1 32,-21-22-64,21 0 64,0 1 0,0-22 32,-21-21 0,21 0 32,0 0 32,0 0-64,0-42 96,21-1-127,0-20-65,0-1 0,0 1 64,22 20-64,-43 1 0,0 0-96,21 42 96,-21-21 0,0 21-33,0 0-63,0 21 96,0 21 96,0 0-31,0 22-65,0-22 96,0 22-64,0-22-32,0 0 64,0-20-64,0-1 0,0-21 0,0 0 0,0 0-96,0-21 224,0-22-96,0 1 0,0 0-64,0-1 64,0 1 0,0 0-32,0 20 64,0 22-64,0 0 32,0 0-160,0 22 224,0 20-64,0 0 32,0 22-32,-21-1 32,0 1-32,-1-22-32,22 22 0,-21-22-224,21 0-801,0-21-448,0 22-834,0-22-2113,21 0-865,-21-21 1922</inkml:trace>
  <inkml:trace contextRef="#ctx0" brushRef="#br0" timeOffset="78683.5657">43 3006 1794,'42'0'1377,"-21"0"-544,22 0 192,-1-21-321,0 21-383,-20 0-97,-1 0 64,0 0 0,-21 0-159,0 0 31,0 0-96,0 0 256,0 0 193,0 0-385,0 21-32,-21-21-32,-22 21 64,1-21-96,0 21 64,-1-21 0,1 0 192,21 0 161,0 21 95,0-21 97,21 0-161,0 0-255,0 21-161,0-21 224,42 0 257,-21 0-33,21 0-192,22 0-31,-22 0 63,1 0-128,-1 0-96,-21 0-96,-21 0 32,0 0-96,21 0-32,-21 0 96,0 0-64,0 0 64,0 0 96,-21 0-64,-42 0-64,-1-21 33,22 21-1,-22-21 32,43 21 64,-21-21 64,42 21 288,-21 0-287,21 0-225,0 21 32,0 0 32,21 0 0,21 22 96,0-22-96,22 0 32,-22 0-32,22-21 32,-1 0-32,-20 0-64,-1 0-64,0 0-160,-21 0-65,1 0 129,-22 0-32,0-21 192,0 21 0,0-21-128,-22 21 64,-20-21-1,21 21 97,0 0-96,0 0 0,21 0 64,0 0-192,0 0 96,0 0 32,0 0 64,0 0-64,0 0-161,0 0-127,0 0 384,0 0 0,21 0-160,21 21 64,-21 0 256,22 21-64,-22 1-64,0-22-32,-21 21 32,21-21-32,0 1 0,0-1-32,-21-21-64,0 0-192,0 0-193,0 0-319,0 0 319,0-21 545,0-1-64,0 1-32,0-21 64,0 21 128,0 0 65,0-1 95,-21 22-64,21 0-32,0 0-64,0 43 129,0 20-225,0-20-32,0 41 32,0-41 0,0 20 32,0-21 96,0 1-32,43-22-96,-22 0-32,0-21 0,21 0-32,-21-21-32,1-21 64,-1-22-32,-21 22-32,0-1 96,0-20-31,-64 21 159,43 20 128,0 1 192,21 0-191,-21 21 95,21 0 97,0 21-321,-21 22-192,21-1 32,0 21 0,0-20 128,0-1-96,21 0 0,0 1 0,0-22-32,0 0-32,0-21 96,1 0-96,-1 0 64,0-42 65,0 21-129,-21-22-65,0 1 1,-21 0 32,-21-1 32,-1 22 0,1-21-32,21 21 64,0-1-64,21 22 32,0 0-160,0 43 224,0-1-32,0 0 32,21 22 32,0-1 33,21-20-1,22 20-32,-22-20 0,0-22-32,1 21 32,-1-42-32,0 0 0,1 0-32,-22 0-64,0-21 96,-21-21 0,0 20-128,-21-20 96,-43 0 0,22-22-32,-21 22 64,-1 21 0,22 0-64,-1-1 289,22 22-193,21 22-96,-21 20 128,21 0 0,0 22 32,0-22-64,21 0-32,43-20-64,-22 20 64,22-21-32,-1-21-64,1 0 0,-1 0-96,-21 0-192,1 0 128,-22 0-321,0 0-95,-21-21-1,0 21-32,0 0 161,0-21 288,0 21-128,-63-21 95,-1-1 161,-21 22 64,22-21 96,-1 21 0,22 0 257,21 0 31,21 21-32,0 1-255,0 20-97,21-21 288,21 21 32,22-20-192,-1-1 32,22-21 1,-43 21 31,22-21-32,-1 0 0,-20-21 32,-1 21-64,-21-21-96,-21-1-32,0 22-32,0-21 96,-63 0-160,-22 0 0,22 0 128,-22 21-96,21-21 64,1-1 0,42 22 32,0 0 0,21 0 32,0 0-32,0 0 64,0 43-64,0-22 97,21 0 31,21 0 128,22 0-128,-1-21 64,1 0 65,-1 0-161,22 0 0,-43-21-96,22 21-32,-43-21 64,0 0-128,-21 21-320,0-21 320,-21 21 31,-64-21-159,0-1 0,1 22 64,-1 0 128,22 0-96,20 0-32,22 22-128,21 20 320,0 0-64,0 1 32,21-1 32,22-21 32,20 21 64,1-42 96,-1 0-128,22 0 0,-22 0 1,1-42 63,-22 21-128,-21 0 0,0 0-128,-21-1 128,0 1-64,-63 0-64,-1 0-192,1 0 95,-22 21 65,22 0 32,-1 0 0,22 0-32,21 21-64,0 0 160,21 21 64,0 1 96,21-22 64,21 0-31,22 0-1,-1-21 0,1 0-96,20 0-64,-20-21 0,-1-21 32,1 21-32,-1-22-192,-20 1 96,-22 21-160,0-22 192,0 22-128,-21 0 352,0-21-160,0 21 32,-42 21 0,42 0-64,-21 0-64,-1 21-192,1 21 192,21 0 64,0 22 0,0-22 32,0-21 96,0 1-128,21-22 32,1 0 32,20-22 32,0 1 96,-21-21-96,22-22-64,-22 22-32,21 0-32,-21-1 32,-21 1 0,0 0-32,0 21-160,0-22 96,0 22 0,0 21 160,0-21-32,0 21-64,0 0-64,-21 42-193,21 1 289,-21 20 0,21 22 32,0-22 0,0 1 161,0-22-65,0-21 96,21 0-192,0-21 0,22-21 32,-1 0 64,-42-21-64,21-1-32,-21-20-224,0 21 160,0-1 0,0 1 0,0 0 32,0 42 32,0-22-32,0 22 32,0 0-64,0 0-32,0 0 32,0 22 96,0-1-32,0 0-32,-21 0 32,21 21-64,-21-20 64,21 20 0,-21-21-32,21-21 64,0 0-64,0 0 96,0 0-192,0-21 192,0-21-32,0-1-64,21 1 0,-21 0-32,0-1 32,0 1 32,0 0-32,0-1 0,0 22 32,0 21-32,0 0 64,0 0-64,-21 0-64,21 0-192,0 0 256,-21 21 32,21 22 32,0-22 0,0 0-32,0 0 64,0-21-32,0 21-64,0-21 0,0 0 0,0-21 97,0 0 63,21-21-96,-21 20-96,0-20 0,0 0-64,0 21 32,-21-22-97,-1 1 225,-20 21-96,42 0 0,0-1 32,0 22 0,0 0 0,0-21 0,-21 21 0,21 0-32,0 0-32,0 0-160,0 21 96,-21 1 128,21-1 0,0-21 32,0 0 0,0 0 32,0 0 128,0 0-96,0 0 65,-21-21-1,21-1-192,0 1 96,-22 0-64,1 0 32,21 0 32,-21 0-96,0-22 32,0 22 32,-22-21-32,22 21-32,21-22 96,-21 1-96,0 21 64,21 21-64,0-21 64,0 21-64,0 0 0,0 0-32,0 0-32,0 0 96,0 0 0,0 0 0,0 0 64,0 0 32,0 0 0,0 0-32,0 0 96,0 0-64,0 0-64,0 0-96,0 0 0,0 0 32,0 0-32,0 0 64,0 0 96,-21 0-32,21 0-64,0 0-32,-21-22 32,21 22-64,0 0 0,-22 0 0,22 0-64,0 0-128,0 0-289,0 0-448,0 0-160,0 0 0,0-21 640,0 21 449,0 0 160,0 0 1,0 0 63,0-21-96,0 21 96,0 0 0,0-21 0,0 21 32,0-21 1,0 0 255,0-1 0,-21 1-223,0 0 319,0-21-127,0 21 31,21 21-128,-21-22-128,21 22-95,0 0-33,0 0-128,0 22-225,0 20 610,21 0-289,0 1 0,0-1-32,0-21 0,0 0 32,1-21-32,-22 0-32,0 0 32,0 0 0,0 0 64,0-21 224,0 0-128,-22 0-96,1-22 0,-21 1-32,21 21-32,-22-21-32,1 20 32,21-20 0,21 21 0,0 21-64,-21-21 32,21 21-32,0 0-64,0 0-128,0 21-97,0 0 514,42 0-97,-21 22-64,-21-1 0,21-21 32,1 21-96,-1-42 64,-21 22 0,0-22-32,21 0 32,-21 0 64,0 0 96,0 0-32,0-22-96,-21-20-32,-22 21 64,22-21-64,-42 20 0,20-20 0,1 0 0,21-1 0,0 1 0,0 21 0,21 21 96,0 0-96,0 0-96,0 0-160,0 0-161,0 21 449,0 21 0,0 1-32,21-1 0,0 0 0,21 1 0,1-1 0,-1-21-32,-21 0 32,-21-21 32,0 0-64,0 0 128,0 0 65,0 0 127,-63-42-256,-1 0-32,22-1-32,-22 1 64,22-21 32,0 20-64,-1-20 0,22 20 0,0 22 0,21 21 128,0 0-256,0 21 0,0 22 160,21-1-32,0 22 32,43-1-32,-1 22 0,1-22-224,-1 1-513,1-22-448,-22 0-609,22-20-96,-22-1-1152,-21 0-706,0-21-992,0 0 2081,-21 0 2659</inkml:trace>
  <inkml:trace contextRef="#ctx0" brushRef="#br0" timeOffset="81346.7347">1630 2604 4580,'0'0'3780,"0"0"-2851,0 0-705,0 0-192,0 0 0,22 0-64,-22 0 32,42 0 0,-21 21-32,0-21 64,0 21 0,1 0 64,-1-21 0,-21 0 96,0 21 97,21-21 159,-21 0 129,0 0-97,0 0-224,0 0-128,0 0 97,0 0-129,0 0-32,0 0-192,-21 0 160,21 0-64,0 0 96,0 0 32,0 0-224,0 0-128,0 0 480,0 21 64,0-21-192,21 22-96,21-1 32,-21-21 0,1 21-32,-22-21 0,21 21 32,-21-21-32,0 0 0,0 0 0,0 0 32,0 0 32,0 0 0,0 0-64,0-21 193,0 0-193,-21 0 96,-1-1-64,1 22 32,21-21-32,0 21-64,0 0-32,0 0-193,0 0 1,0 21 480,0 1-192,0 20 0,21-42 0,22 21-32,-43 0 0,21-21 32,-21 21-32,0-21 0,0 0 33,0 0 95,0 0 256,0 0 64,-21-21-351,-22 0 159,1 0-96,42 0-128,-21 0 128,21-1-96,0 22-96,0 0 0,0 0 0,0 0-128,0 0 160,0 22 352,0 20-128,0-21 65,0 21-225,0-42 0,0 22-32,0-1 0,0-21 0,0 0-32,0 0 128,0 0-64,0 0-32,0 0-32,0 0 64,0-21 96,0-1-128,0 22 0,0-21 0,0 21 33,0 0 95,0 0 0,0 0 64,0 21 0,0 1-128,0 20-96,0 0 64,21-21-64,-21 1 32,0-22-64,0 0 32,0 0 161,0 0 415,0-22-63,-21 1-289,0-21-224,-22 0 224,22-1 0,21 22-32,-21 0-63,21 21-33,0 0 0,0 0-128,0 0-225,0 42 450,0-21-161,0 1 0,0-1-64,21 0 96,-21 0-96,21-21 32,-21 0-32,0 21 32,0-21 64,0 0-96,0 0 128,0 0-32,0-21-32,0 0 128,0 0-160,-21 0 0,21 21 64,-21-22 0,21 22-64,0 0 64,0 0-128,0 22-160,0-1 256,0 21 32,0 22-64,0-22-384,21-21-641,0 0-1153,-21 0-2050,0 1-5061,0-22 6310</inkml:trace>
  <inkml:trace contextRef="#ctx0" brushRef="#br0" timeOffset="86932.1204">3408 3810 3651,'0'0'2307,"0"0"-1827,0 21-416,0 0 160,0-21 161,0 22-33,0-22-96,0 21-128,0-21-64,0 0-31,0 0-1,0 0-32,0 0-257,0-21-159,-42 21 256,21-22 160,21 22 0,0-21 32,-21 21 192,21 0 64,0 0-128,0 0-96,0 0-448,0 21 576,21 1-128,0-1 0,0 0-64,0 0 0,-21 0 0,43 0-448,-43-21-385,0 0-288,0 0 128,0 0-288,0 0-1057,0 0 1505</inkml:trace>
  <inkml:trace contextRef="#ctx0" brushRef="#br0" timeOffset="88455.8807">3408 3810 1602,'-148'0'1665,"148"0"-288,0-21-224,0 21-96,0 0-160,0 0-384,0 0-289,0 21 481,21 0-1,22 0-447,-22 22-225,21-1-225,-21 0 65,-21 1-160,22-22-192,-22 0-161,0 0-32,0-21 289,0 0 96,0 0-193,-22-21-223,-20 0 640,21 0 160,-21-22 0,20 1 0,1 21 96,21-21 32,0 20 257,0 1 191,0 21 1,0 0 0,0 0 159,0 0 225,0 0 0,0 0-288,0 0 288,0 21-160,21 1-577,22-1-160,-1 21-96,-21 22 65,0-22-65,-21 0-64,0 1-128,0-22 63,0 0 1,0-21-160,0 0-64,0 0-385,-21-42-288,0-1 289,-21 1 223,21 0 289,-1-1 160,1 1 64,0 0 96,21-1 225,0 22 31,0 21-96,0 0 1,0 0 191,0 0 1,0 0-321,0 21 513,0 0-193,42 22-224,1-1-31,-1 0-97,-21 1-32,0-1-64,22 0 64,-43-20-64,21 20 32,-21-21-64,0-21 0,0 0-160,0 0-352,0 0 31,-42 0-159,-1-21 351,1-21 33,21 20 224,0-41 64,-1 21 96,22-1 1,0 1 255,0 0-128,0 20-32,0 22 1,0-21 127,0 21 0,0 0 33,0 0-65,0 21 289,43 1 192,-1 20-289,-21 0-96,0 22-191,-21-22-33,22 0-32,-22 22-64,0-22-96,0 0 32,0 1-32,0-22 0,-22 0-32,-20 0 64,0 1-64,-1 20-32,1-21 0,21 0-96,0 0-96,0-21-160,-1 22-225,1-22-128,21 0-31,0 0-129,0 0 0,0 0 32,0 0-160,0 0-672,0 0 672,21-43-321,22 22-704,-22 0 193,0-21 672,0 20-577,0 1 609,22-21 224,-1 21 256,-21-22 481,0 22 224,-21 0 577,22 0 1152,-22 21 578,0 0-514,0 0 97,0 0-352,0 0-706,0 21-575,0 0 223,-22 0 353,1 22-224,0-22-33,0 21 65,0 1 64,-22-1-193,43-21-128,-21 0-127,0 0-33,21 1 0,0-22-160,0 0 0,-21 21 0,21-21-64,-21 0-64,21 0-96,-21 0-224,21 0 128,0 0-161,-22 0 97,22 0-32,0-21-32,0-1-65,0 1 33,0 0-289,0 0 97,22 21-161,-1 0 32,-21-21 193,21 21-65,-21 0-127,0 0-482,0 0 674,0 21 544,0 0 32,0 0 0,0 0 256,-21-21 129,-22 22 31,22-22 65,0 0-65,-21 0-288,21 21-128,-1-21-32,1 0-64,-21 0-256,21 0-865,21 0-673,0 0 257,-21 0-321,21 0-768,0 0 704,0-21 1185,0 21 769</inkml:trace>
  <inkml:trace contextRef="#ctx0" brushRef="#br0" timeOffset="89759.4437">2879 4360 2466,'0'0'1602,"0"22"-1186,0-1-288,0 0-96,21 21 161,22-21 191,-22 1-96,21-1 257,1 0-65,-22 0-95,21 0 479,0-21 257,-20 0-128,-1 0-640,0 0-129,-21 0 0,0 0 96,21 0-127,-21 0 95,0 0-128,0 0 192,0 0-191,-21-21-65,-21 0-64,-22 0 0,22 0 64,-1 21 160,1 0 32,0-22-96,-1 22 33,1 0-97,0 0-32,21 0-64,-22 0 0,22 0 32,0 0-128,0 0 32,21-21-128,0 0-96,0 21-1,0-21 65,0 21 96,0-21 32,0 21-32,0 0-96,0 0 128,0 0 96,0 0-64,0 0-161,0 0 193,0 0 513,0 0-161,0 21-96,21-21 97,0 42-65,0-42-32,22 21-96,-22 1-31,21-22-33,-21 21-32,0-21-32,22 0 32,-22 21-64,0-21-64,0 0 128,0 0-96,-21 0-32,0 0-96,0 0 160,0 0-32,0 0 96,0 0 32,0 0 0,0 0 352,-21 0 161,0 0-385,-42-21 64,20 0 33,1 21-97,0-22-96,-22 22-32,1-21-64,-1 0 0,22 0-32,-22 21 64,22-21-64,21 21 0,21 0-64,0 0 0,0 0-128,0 0 128,0 0-96,0 0 32,0 0-33,0 0 33,21 0 64,21 21 64,22 0 32,-22 0-64,-21 0 32,22-21-32,-1 22 64,-21-22-64,0 21 64,0-21-64,1 0 0,-22 0 64,0 0 0,0 0 0,0 0 64,0-21 0,-22-1-128,1 1 64,-21 0 0,21 0-32,-22 21 0,1-21 0,21 21 32,0 0-32,21 0 32,-21 0-32,-1 21-32,22 0 32,0 0-32,0 0 32,0 1-64,43-1 64,-1 0 0,-21 0-96,0 0 64,1-21-32,-1 21 32,-21-21-32,0 0 96,0-21 0,0 0 32,-21-21 0,-22 21-32,22-1-32,-21 1-32,-1-21 128,1 42-96,21-21 0,21 21 32,0 0-128,0 0-64,0 0-512,0 0-1,0 21 673,21-21-64,21 21-417,1 0-576,-1 0-480,-21 22-641,0-22-1089,1-21-1025,-22 0 2498</inkml:trace>
  <inkml:trace contextRef="#ctx0" brushRef="#br0" timeOffset="91931.4337">2604 4466 961,'0'0'5797,"-21"0"-4163,21 0-513,0 0-256,0 21-449,0 1 1,-21 20 223,0-21-159,-1 0 31,22 0 129,-21 1 127,21-22-31,-21 0-160,21 0-289,-21 0 128,21-22-448,0 1 64,0-21-32,0 21-96,0-22 96,0 22 96,0 0-64,0 21 0,0-21-64,0 21 161,0 0 31,-21 21 64,0 0-192,-1 0-64,1 22 64,0-22 32,0 21-32,0-21-32,21-21 64,0 22 32,0-22-64,0 0-64,0 0-160,0 0-64,0-22 64,0-20 128,0 21-225,21 0 65,0 0 128,-21-1 96,0 1-32,0 21 32,0 0 32,0 0 32,0 0 32,0 0 96,0 0-224,0 21-32,-42 22 32,21-22 64,-22 0 32,22 0 0,0 0 32,21-21-64,0 0 0,0 0 0,0 0-96,0 0-64,0 0 128,21-21-32,0 0 32,0 0-64,-21 0-64,22 0 96,-22 21 32,0-22 0,0 22 64,0 0 0,0 0 0,-22 0 64,1 0-128,0 22-64,0-1 128,0-21-64,0 21 96,21-21-128,0 0 32,0 0-32,0 0 64,0 0-96,0 0-64,0 0 32,0 0 96,0-21 0,0 0 0,42 21 32,-21-22-32,0 1-32,0 0 32,-21 0-128,0 21-705,0 0 97,0 0 543,0 0 321,0 0-95,-42 21-66,-21 21 1,-1-20 64,43-1 97,-21 0 63,20 0-160,22 0-32,-21-21 0,21 0 0,0 0-224,0 0-769,0 0 512,21-21 449,22 0 32,-22 0-160,21 0-160,1 21 63,-1-22 161,0 1 64,-21 21-32,1 0 32,-22-21-352,0 21-225,0 0 705,0 0 33,0 21-129,-43 0-129,1 1 161,21-1 0,-22 21 33,22-21-65,21 0 32,-21 1 96,21-22 128,0 0-192,0 0-32,0 0-64,21 0 96,22-22 32,-1-20-96,0 21-32,-21 0-32,1 0 0,-1 21 64,0-22 0,-21 1 0,21 21 0,-21 0 0,0 0 0,0 0 64,0 0 32,-21 0-96,-21 0 32,20 0-96,-20 43 96,0-22-64,21 0 32,21 0 0,0 0 0,0 0 96,0-21 64,0 0-96,42 0 129,0 0-97,-21 0-32,22-21 32,-22 21-64,0-21-32,0 0 64,0 21-96,-21-21 64,0 21-32,0-21 64,0 21-64,0 0 32,0 0 32,-21 0-64,0 0 0,0 0 32,0 0-32,21 0-32,0 0-64,0 0 32,0 0 64,0 0-32,0 21 128,0-21 32,0 0 128,21 0 129,0 0-97,0 0-224,22 0 64,-1 0-64,-21 0-64,21-21 32,-20 21 0,-1-22-64,-21 22-32,0 0 96,0 0 32,-43 0 64,1 0-192,0 0 32,-1 22 32,1 20 32,21-21 32,0 0-32,0 0 129,21-21-33,0 22-96,0-22 0,0 0 0,0 0 32,21 0 96,21 0-32,0 0-64,1-22-64,-1 1 32,22 0 64,-22 0-192,-21 0 192,0 0-96,-21 21 32,0 0-32,0-22-256,0 22 320,-21 0-96,-21 0-128,-1 22 0,-20-22 128,42 21 64,0 0-96,-1 0 64,22 0 0,0 0-32,0 1 32,0-22 0,0 21-32,0-21 64,43 0 0,-22 0 0,21 0 0,1 0-32,-1-21 32,-21-1-32,0-20-32,0 21 32,-21 0-64,0 21 0,0-21 64,0 21 32,0 0 0,-21 0-32,0 0-32,-21 0-32,-1 0 96,22 21-32,0 0 0,0 0 0,21 0 0,0 0 0,0-21 0,0 22-32,0-22-32,21 0-64,0 0-193,22 0 97,-22 0-160,21-22-417,-21 1-320,0 0-1442,22 0-95,-22 0-2339,-21 21 3780</inkml:trace>
  <inkml:trace contextRef="#ctx0" brushRef="#br0" timeOffset="93827.0705">1609 4445 1826,'-21'-21'2210,"0"0"-1890,0 0-192,21-1 32,-21-20 1,21 21-161,0-22-161,0 22-447,0 0-257,0 0 256,0 21 481,0-21 128,0 21 96,0 0 129,0 0 800,0 0 384,0 0 96,0 0-576,0 0-448,0 21-1,0 0-63,0 0-65,0 22 160,0-1 1,0 0-257,0 1-160,21-1-32,0 0 64,0 1 129,0-22 95,0 21-256,1-21 32,20 1-64,-21-22 0,21 0-64,-20 0 64,-1 0 0,-21 0-32,21 0-32,0 0 32,-21 0-32,0 0-32,0 0 32,0 0 32,0 0 32,0 0 65,-42 0-129,-1 0 160,1-22 224,-21 22 33,20-21 159,22 0-256,0-21-127,0 21-161,21-22 0,0 1-32,0 21 32,0-22-32,0 1-96,0 21-193,0 0 97,0-1 32,0 1 96,0 0 64,0 21-64,0-21 32,0 21 32,0 0-32,0 0 0,0 0 64,0 0-128,0 0 352,0 21 64,0 21-64,0-20-95,0-1 63,0 21 0,0 1 0,21-22-32,0 21-95,0 0-65,0 1-32,1-22 32,-1 0-32,21 0 0,-21 0 0,0-21-64,22 22-353,-22-22-544,21 0-320,1 0 256,-1 0-609,0 0-672,-21 0 192,22 0-608,-22 0-1,-21 0 2563</inkml:trace>
  <inkml:trace contextRef="#ctx0" brushRef="#br0" timeOffset="94032.7223">1546 4424 801,'21'21'32,"0"21"-577,-21-42 257</inkml:trace>
  <inkml:trace contextRef="#ctx0" brushRef="#br0" timeOffset="94762.1621">2964 4593 2370,'0'0'2210,"0"21"-1089,0 1 129,0-1-386,0 21-447,0 0-321,0-20-32,0 20-96,-21 0-384,21 1-417,-21-1-352,-1-21-673,22 0-1153,0-21 1954</inkml:trace>
  <inkml:trace contextRef="#ctx0" brushRef="#br0" timeOffset="95806.618">3027 4614 4260,'0'0'2883,"0"0"-1538,0 0 32,0 0-127,0 0-161,0 0-161,0 22 33,0-1-352,0 21-129,-21 0-255,0 1 287,0 20-128,0 1-255,0-22-65,21 22 32,-22-22 32,22-21-32,0 0-96,0-21-32,0 21-481,0-21-512,0 0 65,0 0 223,22-21-192,-1 0 320,0-21-95,0-1-225,0-20-384,0 21 384,1-22 128,-1 22 609,-21-22 192,21 22 128,-21 0 288,0 20 257,0 1 384,0 0 96,0 21-64,0 0-32,0 0 64,0 0 64,0 0-128,0 0-128,0 21-256,0 22-353,0-1 64,0 21 161,0 1-33,-21-1-159,21 1-129,0-1-64,0 22-96,0-43 0,0 22 0,0-22-64,0-21-96,0 1-416,0-1-193,0-21-480,0 0 0,0 0 192,0 0-449,21-21-383,-21-22-129,21 1-192,-21 0 672,0-22 353,0 1 225,0-1 511,0 1 353,0-22 128,0 21 96,0 22 129,0-21 159,0 20 33,0 22 31,0 0 65,21 21 127,-21-21 257,0 21 449,0 0-161,0 0-224,0 0-128,0 0-192,0 0 191,0 0-95,0 0-288,0 0-193,0 21-96,0 0 289,21 21-33,-21 22-159,0-1-193,0 1 32,0 21-160,0-1-32,0-20 32,0 20-64,0-41 32,0 20 32,22-20-32,-22-22 32,21 0-64,-21 0 32,21 0-32,-21 0-512,0-21-193,0 0 32,0 0 0,0 0 1,0 0-417,0 0 128,0-21 160,21-21-32,-21 21-416,0-22-577,0 1 865,0 0 64,0-1-320,0-20-1057,0 21 224,0-22 929,0 64 1153</inkml:trace>
  <inkml:trace contextRef="#ctx0" brushRef="#br0" timeOffset="98111.5493">3260 4487 3748,'0'0'1761,"0"0"-704,0-21 128,0 21-32,0 0 161,0 0-33,0 0-416,0 0-353,0 0 225,0 21 224,0 1-192,0-1-321,0 21-64,0 0 33,0 1-1,0-1 65,0 0-129,0 22-96,0-22-96,0 22 129,0-22 31,0 22 0,0-22-96,0 0-96,0 1-63,0-1-1,21 0-32,-21-21 0,22 1-32,-22 20 0,21-21-32,0 0 64,0 0-32,-21-21 32,21 22-64,-21-22-32,0 0-32,0 0-65,0 0-127,0 21 0,21-21-32,-21 0 63,0 0-191,0 0 63,0 0 225,0 0 32,0 0 0,0 0-96,0 0 192,-21-21 0,0-1-96,0 1 0,0-21-225,21 0 1,-21 20 224,-1-20 0,22 0 128,0-1-32,0 22-385,-21-21-127,21 0 127,0-1 321,0 1 64,-21 21 0,21-22 32,0 1 32,0 21-32,0 0 0,0 0 0,0-1 0,0 1 32,0 21-32,0 0 0,0-21 32,0 21 32,0 0 96,0 0-31,0-21 31,0 21-96,0 0 32,0 0 32,0 0 64,0 0 257,0 0-161,0 0 32,0 0-96,0 21-63,0 21-97,0-20 160,0 20-32,0-21 32,0 21 0,0 1-63,0-22-65,0 21 64,0-21 0,0 22 32,0-1 64,0-21-95,0 22 63,0-22-160,0 21 0,0-21-64,0 22 32,0-22 32,0 21-64,0-21 0,21 0 0,-21 22 32,0-22-32,21 0 32,-21 0-32,22 0 0,-1 1 0,-21-22 32,0 21-64,21-21 64,-21 21-32,0-21-32,21 0 64,-21 21-96,21-21 32,-21 21-96,0-21 64,0 0 0,21 21 32,-21-21 32,0 22-32,0-22 64,0 0-32,0 0-32,0 0 0,0 0-96,0 0-1,0 0 65,0 0 0,0 0-32,0-22 128,0 1-64,0 21-32,0-21 32,0 0-64,0 0 64,0 0-96,0-1 128,0 1 0,0 0-32,-21 0 32,21 0 32,-21 0-64,0-1 32,21-20 0,-21 21 0,21-21-32,0 20-64,-21-20-32,21 21-33,-22 0 1,22-22 64,0 22 32,0 0-32,0 0 96,-21 0-128,21 0 0,-21-1 0,21 1 64,0 0 32,0 0 0,0 0-32,0-1-65,0 1-159,0 0 64,0 0 160,0 0-64,0 0 64,0 21 32,0-21-32,0-1 128,0 22-64,0-21-64,0 21 128,0-21-128,-21 21 128,21 0-64,0 0-64,0 0 64,0 0 64,0 0 0,0 0 160,0 0 0,-21 0-160,21 21-64,0 0 32,-21 22-32,21-22 32,0 21 0,0 0 0,0 1-32,0 20 0,0 1-32,0-22 128,0 22-160,0-22 160,0 0-32,0 1-32,21-1 1,-21 0-33,21-20 0,-21-1-33,21 21 33,-21-21-64,21 0-160,-21 1 128,21-1 0,-21-21 64,0 0-32,0 21 64,0-21 0,0 0 0,0 0-128,0 0 0,0 0 0,0 0 96,0 0-33,0-21 98,0 0-33,0-1 0,0-20-33,-21 21 66,0-43-33,21 22 0,-21-21 0,0 20 0,21-20 32,-21 20-64,21-20 32,0 21-33,0-1 33,0 1-32,0-1 32,0 22 0,0-21 0,0 21 0,0 0-64,0-22-192,0 22-449,0 0-127,0-21 383,0 21 193,0-1 64,0 22 32,0-21 0,0 21 160,0 0 64,0 0 32,0-21 224,0 21-96,0 0-96,0 0-96,0 0-32,0 0 32,0 0-32,0 0-32,0 0 0,0 21 96,0 22 65,0 20-1,0-21 0,0 22 352,0-1-31,0 1 95,0-1 1,0-20-97,0 20-96,0-20-191,0 20-65,0-21-64,0 1-32,21-1 64,0 0-64,-21 1 32,21-1-64,-21 0-160,21-20 63,-21-1-127,21-21-96,-21 21-321,0-21-31,22 0-193,-22 0-384,21 0-962,-21 0-1472,0 0-1987,0-21 5190,-21 0 512,21 21 0</inkml:trace>
  <inkml:trace contextRef="#ctx0" brushRef="#br0" timeOffset="99310.5605">1906 4784 320,'0'-21'5189,"0"21"-4004,0-22-736,0 22 31,0 0-63,0 0 127,0 0-320,0 22 33,0 20 255,0 21-416,0 1-32,0 21-64,21-22 32,-21 1-32,0-1-32,0-21 32,0-20-160,0-1-224,0 0-321,0-21-64,0 0 193,0 0 63,0 0-512,0 0-352,0-21 929,0 0 319,0-22 290,0 1 31,0 0 160,0-22 129,0 1-1,0 20-192,-21-20 33,-1 20 95,22 1 0,-21 0 225,21 21 64,-21-22-193,21 22 97,0 21 256,0 0-65,0 0-191,0 0-97,0 0 1,0 0-193,0 21 321,0 22-321,0 20 0,0 1-95,21 20-33,0-20 64,1-1-160,-1 1 32,-21-1 32,21 1-128,-21-1-32,0-20 64,0 20-128,0 1-96,0-22 0,0-21-96,0 21-64,0-20-1,0-22 65,0 0 0,0 0-33,0 0-95,0 0-128,0 0-161,0 0-96,0 0 385,0-22 256,0 1-32,0-21 96,0 0 32,0-1 64,0-20-32,0-1 0,0-20 0,0 20 32,0-21 64,0 22 160,0-1 64,0-20-96,0 41-159,-21 1 31,0 21 0,-1 0 128,22 21-128,-21 0 128,21 0 0,-21 0 1,21 0-65,-21 0-160,21 21 0,0 0 352,0 21-320,0 22-32,0 21 0,0 20 0,0-20 0,0 0 0,21-1 0,0 1-32,-21-21-224,21-22-289,-21 21-255,0-41-161,0 20-577,22-42-255,-22 0-257,0 0-865,0 0 961,0 0 1954</inkml:trace>
  <inkml:trace contextRef="#ctx0" brushRef="#br0" timeOffset="99782.3632">1673 4720 3331,'0'0'1954,"0"0"-1313,0 0-641,0 0 0,0 21 864,0 1-607,0 20-193,0 0-96,0 0-321,21 43-255,0 0 159,0 0-576,0-1-448,-21 1-96,0-85-33</inkml:trace>
  <inkml:trace contextRef="#ctx0" brushRef="#br0" timeOffset="100061.3719">1630 4741 2626,'0'-21'2755,"-21"21"-1890,21 0-32,0 0 320,0 0 640,0 0-543,0 21-578,0 43 65,0-1-513,0 22-32,21 21 33,1-21-97,-22 20 64,0-20 64,21 0-96,0-22-96,-21 22 32,0-22-256,0 1-416,0-1-641,0-20 64,0-1-417,0-21-800,0 0-641,0-21-1025,0 0 3908</inkml:trace>
  <inkml:trace contextRef="#ctx0" brushRef="#br0" timeOffset="101289.9459">1715 4636 1954,'0'0'2498,"0"21"-1217,0 21-512,0 0 128,0 43 288,0 0 224,0-1-736,0 22-192,0 0-97,0 0-32,0-21 97,0-1-97,0-20-192,0-1-96,0 1-96,0-22-64,0-21-384,0 22-193,0-22-224,0-21-32,0 21-32,0-21 129,-21 0 351,0 0 1,21 0 223,0-21 225,0 0 32,0-22 0,0 1 32,0-22-32,0 1-288,0-22-417,0 22-63,21-22-898,21 0 33,-21 1 1024,-21 20 673,22 22 192,-22 21 289,0 21 352,0 0 224,0 0 0,0 21-160,0 21-513,0 22-95,0 42 159,-22-1-128,1 22 289,0-21 512,0 21-224,21-42-673,0-22-256,0 1-32,0-22-128,0 1 0,0-22 64,0-21-577,0 0-928,0 0-33,0 0 706,0 0 607,0-21 225,0-43 32,0 22 32,0-43 32,0 0 96,0 1 97,0-22-97,0 0-64,0 0 96,0 22 96,0-1-32,21 0-63,0 43 63,0 21-32,-21 21 0,0 42 257,0 43 415,0-1-671,0 43-161,-21 22 0,0-22 96,0-22 128,21-20 385,0 0 127,-21-43-191,21 0-65,0-20-287,-21-22-129,21 0-64,0 0-385,0 0 33,0 0 32,0-22 256,0-20 32,0 0 32,0-22-32,0 1 32,0-1-32,0 1 64,21-1-64,0 1 0,21 20 64,-21 22-128,-21 21 0,0 43 32,0 41 32,0 1-289,-21 0-319,0-1 480,-21-20 192,42-1 160,-21-20 192,21-22-63,0-21 31,0 0-224,0 0-192,0 0-96,0-21 64,0-1 0,0-20 96,21-21-64,0 20 32,0-20 0,0-1-96,-21-20-224,0 20 159,0-21 129,21 1-96,-21 20-96,0-20 64,22-1-160,-1 21-97,-21 1-287,0 21-97,0-22 128,0 22 225,0-1-33,0 1 33,0 21 64,0-21-129,0-1 33,0 1-577,0 0-449,0 20 385,0-20 160,0 21 769,0 21 192</inkml:trace>
  <inkml:trace contextRef="#ctx0" brushRef="#br0" timeOffset="101482.1733">1757 4445 448,'0'0'513,"0"-21"-1026,0 21 65</inkml:trace>
  <inkml:trace contextRef="#ctx0" brushRef="#br0" timeOffset="101999.6836">1757 4445 1794,'-148'-85'1569,"148"107"-992,0 20-161,0-21-352,0 43-608,0-1-449,0 1 160,0-1 192,0-21-223,0-42 319</inkml:trace>
  <inkml:trace contextRef="#ctx0" brushRef="#br0" timeOffset="102034.6829">1588 4212 320,'0'0'192,"0"0"-288,0 0 64,0 0-32,0 0 64,0 0-160,0 0 0,0 0 160</inkml:trace>
  <inkml:trace contextRef="#ctx0" brushRef="#br0" timeOffset="102554.7094">1588 4212 0,'-21'127'512,"0"-84"161,21-22-128,0-21-97,0 21-64,0-21 1,0 0 31,0 0 193,-21 0-577,21-42-256,0 42-1,0-43 161,0 22 321,0 0-257,0-21 32,0-1 0,0 1 0,0 21 64,0-22-32,0 22-32,0 0-32,0 0 0,0 21 32,0-21 0,0 21 96,0 0 96,0 0 0,0 0-95,0 0 63,-22 0-128,1 21 0,21 0 32,-21 0 288,21 22-127,0-22-33,0 21-96,-21 22-96,21-22-32,0 0 0,0 1 0,0-1-513,0 0-255,0 1 31,21-22 128,0 0-255,0 0 255,22-21 0,-1 0-544,-42 0 769</inkml:trace>
  <inkml:trace contextRef="#ctx0" brushRef="#br0" timeOffset="102911.7012">1588 4382 416,'-21'-43'737,"21"1"-64,-21 21-289,21-22 65,0 22-97,0-21-192,0 42-64,0-21-96,0 0 0,0-1-64,0 22 32,0-21-64,0 0 96,0 21 0,0-21 0,0 21 0,0 0 96,0 0 64,0 0 96,0 0 385,0 21 352,0 0-801,0 22-128,0-1-32,0-21 128,0 21-96,0 1 65,0-1-33,0 0 0,0 1-64,0-22-64,21 21 0,0 1-257,0-22-607,0 0-514,-21 0-159,22 0-289,-22-21 1858</inkml:trace>
  <inkml:trace contextRef="#ctx0" brushRef="#br0" timeOffset="104363.6758">1546 4106 3940,'-21'0'2530,"21"0"-1601,0 0-352,0 22 127,0-22-95,0 42 127,0-21-95,0 21-192,0 22 95,0-1-96,0-20-31,0 20-225,0-20 64,0-1 1,0 0-97,21-21-128,0 1 0,21-1-64,-21 0 32,22-21-513,-1 21-31,-21-21-1,0 21-224,1-21-191,-22 0-226,0 0 418,0 0 319,0 0-31,0 0-33,0 0 289,0-21-160,0 0-257,-22-21 65,1-1 287,-21 1 225,21 0 64,0-22 64,-1 22 0,1-1 0,21 1 225,0 0-1,0 21 224,-21-1 33,21 1 256,0 21 64,0 0-33,0 0 97,-21 0-32,21 0-256,0 0-193,-21 0-64,21 0-319,0 21 63,0 1-96,0 20 160,0 0 64,-21 1 0,21-1 65,0 0-161,0 1 32,0-22 0,0 21-64,0 0-64,42-20 0,-21-1-32,0 0 33,22 0-130,-1-21 97,0 21-320,-21-21-128,1 21 256,-1-21-161,0 0 33,21 0-96,-21 0 31,-21 0-159,0-21-129,0 21 225,0-21-65,0 0-191,-42 0 31,0-22 193,-1 22 160,1-21 95,0 0 161,-1-1-64,1 1 0,21 0 64,0-1 32,21 1 0,-21 21 0,21 0-32,-22-1 32,22 1-64,0 21 160,0 0 256,0 0 353,0 0 96,-21 0 32,21 0-161,0 0-319,0 21-65,0 1-160,0-1 256,0 21-63,0 0 31,0 22-64,0-22 97,0 1-225,0 20 128,21-21 32,22-20-95,-22-1-33,21 0-32,1 0 0,20 0-96,-21 0-32,22-21-32,-22 0-64,22 0-224,-43 22-97,21-22-63,-21 0 160,1 0-257,-1 0 33,-21 0 191,0 0 65,0 21 64,0-21 96,0 0 160,-21 0-192,-22 0-96,1 0 224,0 0 64,-22-21-32,22-22 128,-22 1 0,22 0-32,0-1-64,-1 1 64,22-22-64,0 43-64,0-21 64,0 21 1,-1 0-1,1-1-32,21 1 32,-21 0-32,21 21-32,0-21 64,-21 21 96,21 0 0,0 0-96,0 0 160,0 0 129,0 0-129,0 21 96,0 21-256,0 1 0,21 20-32,0-20 32,22-1-32,-1 0 65,-21-21-1,43 1-96,-22-1 64,0 0-128,22 0 0,-22-21 32,22 0-97,-22 21-415,0-21-33,22 0 321,-22 0 0,0 0-128,1 0-257,-1 0-288,-21 0-801,0 0-255,-21 0-1283,22-21-351,-22 21 3619</inkml:trace>
  <inkml:trace contextRef="#ctx0" brushRef="#br0" timeOffset="105656.702">2011 4678 320,'-21'0'3780,"21"0"-2883,0 0-769,0 21 288,43-21 385,20 0-256,1 0-321,-1 0 64,1 0-192,-22 0-64,21-21 32,-20 21-64,-1-21-192,-21 21-320,0-21-257,-21 21 32,0 0 257,-21-22 287,-21 22 1,0 0 160,-22 0 64,22 0 32,-22 0 0,22 22-96,0-1 128,20 0 801,1 0-128,21 0-192,0 0-33,0-21 1,0 22-33,64-22 161,-22 0-129,0 0-223,1 0-161,20-22 96,1 1-96,-22 0-128,22 0-32,-22 21 0,-42 0-64,21 0-224,-21 0-33,0 0 289,-42 0-384,-22 0-705,1 0 641,-1 21 480,-20-21 32,41 21 0,-20 0-32,20-21 160,22 0 352,21 0-127,0 0-225,0 0-224,21 0 0,22 0 160,20 0 0,-20 0 0,-1 0-64,21 0-32,-20 0 64,-1 0-32,-21 0-32,0 0 0,-21 0-256,0 0-545,0 0 321,0 0-65,-63 0-480,21 0 32,-22 0 833,1 0 320,-22 0 96,21 0 65,1 22 223,42-22 834,-22 21-33,43-21-641,0 0-287,0 0-161,43 0 96,20 0 1,22 0 31,0 0-96,-1 0 33,-20 0-97,-1-21-128,22 21 0,-64 0-64,0-22-64,0 22 32,-21 0-320,0 0-1,-21 0 33,-42 0-448,-22 22 255,0-22 481,1 21 32,-1-21 0,22 21-32,-1-21 32,22 21 64,21-21 257,21 0-193,0 0-224,0 0-64,42 0 192,21 0 96,22 0-96,-21 0 0,20 0-64,-20 0 0,20-21 32,-20 21-64,-22 0-96,-21-21-353,1 21-512,-22 0-448,0 0 384,-22 0 96,-41 0-833,-1 0-63,-41 0 1344,-1 0 513,21 21 64,0-21-224,1 21-384,41-21-642,22 21 738,21-21 448</inkml:trace>
  <inkml:trace contextRef="#ctx0" brushRef="#br0" timeOffset="106875.7255">2265 4763 1730,'-84'21'192,"20"0"32,22 0 289,21 0-1,21 0 193,0-21 288,0 21-545,0-21-320,42 22 289,43-22-1,-22 0-224,1 0 64,20-22 65,-20 1-97,21 21-192,-22-21-32,-21 0 32,1 21-64,-22 0-192,-21 0-385,0 0 65,0 0 351,-42 0-447,-22 0-449,-42 21 1057,0-21 416,1 21 545,-1-21-64,21 0-513,0 21 129,64-21 319,0 0 193,21 0-256,0 22-609,21-22-256,22 0 352,41 0 64,1 0-127,0 0-33,20 0-64,-20 0-64,21 0 64,-21-22-96,-22 22 0,-21 0-417,-20 0-640,-22 0-32,0 0 385,-22 22 287,-41-22-191,-43 21 191,21-21 513,-20 21 160,-1-21-31,21 21 127,43-21 577,-1 0 64,43 21-417,0-21-320,0 0-192,22 0 289,20 0 447,21 22-511,-20-22-97,20 0 32,1 0-64,-22 0 0,43 0-64,-43 0-64,-21 0 32,0 0-64,-21 0-320,0 0-96,-21 0 191,-21 0-768,-43 21 353,1-21 640,-1 21 64,21-21 0,1 0 96,21 21 160,20-21 417,22 0-65,0 0-447,0 0-161,22 0 224,20 0 96,21 0-256,-20 0-32,-1 0 64,0 0-31,1 0-65,20 0 32,-20 0-32,-22 0-32,0 0-192,-21 0-513,0 0-384,0 0 544,-64 21-480,22-21 32,-21 21 385,20-21 544,22 22 128,0-22 320,0 0-128,21 21-95,0-21-161,0 0 0,21 0 192,21 21-32,1-21-64,-1 0 0,0 0 0,1 0 0,-22 0-64,0 0 0,-21 21-32,0-21-160,0 0-96,0 0 96,-21 21-545,-43-21-384,22 21 481,0-21-353,20 22-321,1-1 930,21-21 384,0 0 288,0 21 1,0-21-193,0 0-96,0 21 0,0-21 0,0 21-32,0-21-96,21 21-481,-21-21-672,0 0 96</inkml:trace>
  <inkml:trace contextRef="#ctx0" brushRef="#br0" timeOffset="109046.8329">1652 4318 96,'-22'-21'705,"-20"-21"288,21 42-353,0-22-255,21 1-193,-21 21-160,21 0-32,0 0-256,0 0-609,0 43 609,0-1 224,0 0-417,0 22-736,0-64 1185</inkml:trace>
  <inkml:trace contextRef="#ctx0" brushRef="#br0" timeOffset="109620.8838">1503 4551 1153,'-21'-64'192,"0"22"-160,21-21 32,-21 20-160,21 1-448,0 0-129,0-1 545,0 43 128</inkml:trace>
  <inkml:trace contextRef="#ctx0" brushRef="#br0" timeOffset="109672.3761">1440 4106 96,'0'0'1089,"0"0"352,-21 0-480,21 0-256,-21 22-192,21-1 127,0 21 33,0 0-417,0 1-96,0 20-64,21-20-96,0-1 0,0 21-96,0-20-64,0-1 0,1 0-32,-1 1 0,0-22-97,0 0-159,0 0 160,0 0-225,-21 1-512,22-22 192,-1 0-192,-21 0-224,0 0 1089</inkml:trace>
  <inkml:trace contextRef="#ctx0" brushRef="#br0" timeOffset="109714.8734">1736 4763 288,'0'-22'673,"0"22"32,-21-42 352,0 21 224,-21 0-384,-1-22-577,22 1 0,-21-21-31,21 20-193,-1-20 64,1 20-32,0 1-96,21 0-32,-21-1 32,21 22-64,0-21 32,0 42-288,0-21-449,-21 21-865,21 0-63,0 0-129,0 0 1634</inkml:trace>
  <inkml:trace contextRef="#ctx0" brushRef="#br0" timeOffset="110494.389">1461 4255 32,'-21'-64'416,"21"22"-127,0-1-97,0 1 128,0 42 385,0-21 64,-21 21 63,21 0 97,0 0 513,0 0-321,0 0-257,0 21-415,0 0-353,0 22 0,0-1-96,0 0 32,0 1-160,0-22-64,0 21 160,0-21 64,21 0-64,-21 1 32,0-1-288,0 0-161,0-21 65,0 0-65,0 0 65,0 0-32,0 0-609,0-21 192,0 0 384,0-22 449,0 1 0,0 21 32,0-22-32,0 1 0,0 0 0,0-1 0,0 22 0,0-21-160,0 21-641,0 0-928,0 21 832</inkml:trace>
  <inkml:trace contextRef="#ctx0" brushRef="#br0" timeOffset="110671.8912">1376 4276 801,'0'42'256,"0"0"-128,0 1 96,0-22-128,0 21-64,0-21-32,0 1 0,0-22-96,22 21 32,-22-21-96,0 21 0,21-21 96,-21 0 64,0 0 0,0 0-32,0 21-288,0-21-97,0 0 193,0 0 224</inkml:trace>
  <inkml:trace contextRef="#ctx0" brushRef="#br0" timeOffset="110918.3991">1440 4064 32,'0'0'961,"0"0"448,0 0-31,0 0-802,-21 21-448,21 0-384,0 22-224,0-1-674,0 0-255,0-42 224</inkml:trace>
  <inkml:trace contextRef="#ctx0" brushRef="#br0" timeOffset="112173.3934">1482 4614 2947,'0'0'897,"0"22"288,21 20-96,1 0-449,-1 1 65,0-1-321,0 0-95,0 22-193,-21-1-64,0 1 32,0-1-32,0 1-64,21-22-160,-21 22-641,0-22-384,0 0 0,0 1-385,0-22-288,0-21 513</inkml:trace>
  <inkml:trace contextRef="#ctx0" brushRef="#br0" timeOffset="112795.904">1588 4636 1794,'0'-22'1537,"0"1"-640,0 21 160,0-21 96,0 21-256,0 0-64,0 42 128,0 1-161,0 20-383,0 22-289,0 0 96,0-1 96,0 1-127,0 21-97,0-22-32,0 22 0,0-21 0,0 0-64,0-1 0,0 1-160,0 0-577,0-22-1217,0 1-897,0-22-2177,0-42 4259</inkml:trace>
  <inkml:trace contextRef="#ctx0" brushRef="#br0" timeOffset="113194.9114">1842 4868 5029,'0'0'1505,"0"0"-256,0 22 321,0-1-33,0 42-928,0 1-289,0 20-128,0 1-31,0 21-33,0 21 0,0-21 32,-21 21 32,21-21 160,-21-22 1,21 22-289,0-42 64,-21-1-128,21 1 0,0-43-513,0 21-960,0-42-929,0 0-1090,0 0-2305,0 0 5797</inkml:trace>
  <inkml:trace contextRef="#ctx0" brushRef="#br0" timeOffset="114501.4451">3303 4911 1185,'-22'21'3652,"22"21"-2756,0 22-287,0-1 192,0 1 32,0 20-161,0 1-63,0 0-65,0-22 1,0 22-417,0-22-128,0-20 0,0 20 0,0-42-128,22 1-289,-1-1-223,0 0-97,-21 0-96,21-21-96,0 0 65,-21 0-257,0 0-129,0 0 738,0 0 480,0-21 64,0 0-32,0 0 0,0-22 128,-21 1 256,0-22-95,21 1 95,-21-1 96,21-20-63,-43 20-161,43-20-128,0-1 96,-21 21 193,21 22 127,0 0 97,0 21 352,0-1-96,0 22 64,0 0-97,-21 0-95,21 0-192,0 22-289,0-1 385,0 42-417,0 1 96,0-22 1,0 43 31,21-22-96,0 1 32,1-22-95,-1 22-97,0-1-32,0-21-64,0 1 64,-21-1-64,21-21-32,-21 22 0,22-43-32,-22 21-128,21-21-64,-21 21-257,0-21 161,0 0 32,0 0 127,0 0 1,0 0 32,0-21-64,0 0-256,0 21-161,-21-22 321,-1 1 32,1 0 31,0 0-31,0 21 96,0-42 128,21 20-32,-21 1 128,-1 0-128,22-21 64,0 21 0,0-22 0,0 1-128,0 21-129,0 0 129,0 21 64,0-22 96,0 22-32,0 0 160,0 22 1,0 20-65,0 0-32,0 22 0,0-1 0,22 1-64,-1-22 0,-21 0-64,21-20-224,-21 20-705,21-42-1025,0 21-160,-21-21-1154,0 0 706,0 0 2626</inkml:trace>
  <inkml:trace contextRef="#ctx0" brushRef="#br0" timeOffset="116048.9462">3218 5461 961,'0'21'2530,"0"0"-1056,0 1-609,0 41-449,21-21-128,21 22 257,1-22 95,-22 1 1,0-1-129,0 0-287,0-21-129,-21 1-96,0-22 32,22 0-192,-22 0-545,21 0 32,-21 0-63,0 0 127,0-22 353,0 1 192,0 0 96,0-21 160,-43 21 352,22-43 65,0 22-97,0-22-255,0 22 31,0 0 32,21 20-128,0 22-31,0 0 127,0 0 224,0 0 129,0 0-257,0 22 193,0 20-161,21 0-191,21 1-97,-21-1-64,0 21 0,-21-20 96,0-22-160,0 21 32,0-42 32,22 21-64,-22-21-64,0 0 32,0 0-160,0 0-193,0 0 65,0 0 128,0-21 192,0 0-64,-22-21 128,1-1-128,0 1 0,0 0 128,21 21 0,0-1 0,0 22 0,0 0 64,0 0 192,0 43 65,0-1-225,21 0 0,21 1-64,-42-1 96,0 0 97,22 1-33,-1-22-128,-21 0-96,0-21 0,0 0-32,0 0 32,0 0-96,0 0-384,0 0 159,0 0 161,0-21 96,0 0 64,0-22-32,0 1 64,0 0 32,-21-1 0,21 1 65,0 21-65,0 21-96,0 0 64,0 0 352,0 21 161,0 21-321,0 1-96,0 20 96,0-20-160,0-1 65,0 0-1,0-21-32,0 1-64,0-22 32,0 21-96,0-21 0,0 0-64,0 0-160,0 0-33,0 0-191,0-21 160,0-1 96,0 1-193,0 0-63,-22-21 63,22 21 257,-21-1 32,21 1 96,0 21 32,0 0 128,0 0 321,0 43-65,0-22-320,0 21 97,0 0 31,0 1-96,0-1 64,0 0 96,0-20-192,21-1-64,-21-21 0,0 0-64,0 21-96,0-21-448,0 0-577,0 0-609,0-21-1409,0 0-641,0 21-864</inkml:trace>
  <inkml:trace contextRef="#ctx0" brushRef="#br0" timeOffset="117609.9728">1673 5228 1794,'-21'21'5893,"-1"22"-4323,22-22-673,-21 21-385,0 1-96,21 20 65,0-21-193,0 22-128,0-1-160,0 1 0,0-22 32,-21 22-64,21-22 32,0 0-128,0 1-64,-21-22 64,21 0-64,0-21 192,0 0 0,0 0-192,0 0-641,0 0-64,0-21 96,0-21 353,0 20 63,0-20-159,0 0 192,0-1 63,0-20 129,21 21 128,-21-1 96,21 1 288,-21 21 1,21 21 159,-21 0 129,0 0 288,0 0 160,0 0-256,0 0-33,0 21-255,0 0-417,0 21 0,0 1 96,0-1-64,0 22 129,-21-22-1,21 0 32,0 22 1,-21-22-97,21 0 64,0 1-192,0-1 96,0-21-128,0 22-64,0-22 32,0-21-32,0 21 33,0-21-66,0 0-255,0 0-64,0-21 352,0 21-96,21-43 96,-21 22-513,0-21 97,0 0 288,0-1 96,0 1 64,0 0 0,0-1-32,0 22 64,0 0-64,0 21 0,0 0 64,0 21 96,0 21-160,0 1 64,0 20-64,0 1 32,0-22 0,0 22-64,0-1 64,0-21-32,0-20-192,0 20-352,0-42-642,0 21-447,0-21-801,0 0-737,0 0-1410,0 0 4357</inkml:trace>
  <inkml:trace contextRef="#ctx0" brushRef="#br0" timeOffset="117728.477">1673 6181 4004,'0'21'2114,"-21"0"-1121,21 0-128,0 0-289,0 22-127,0-22-257,0 0-64,21 21-96,21-20-32,-21-1 0,0 0 0,1 0-96,-1 0-353,-21-21-319,21 0-289,0 21-481,21-21-736,-20 0-513,-22 0 2403</inkml:trace>
  <inkml:trace contextRef="#ctx0" brushRef="#br0" timeOffset="118729">1800 6371 2787,'0'0'1473,"0"0"-864,0 21 127,0-21 289,0 22-32,0-1 32,42 0-96,0 0-64,-20 0-160,20-21 31,0 21-31,-21 1-225,43-22-384,-22 0-31,22 21 95,-22-21-160,0 0 32,-20 0-96,-1 0-417,0 0-31,-21 0-161,0 21-96,0-21 33,0 0 287,0 0-159,-21 0-289,-22 0 416,-20 0 674,-1 0-1,1-21-64,-1 0 192,22-1 417,0-20 32,-1 21-257,22 21-224,21-21-63,0 21-33,0 0 128,0 0 64,0 0 129,21 0 320,22 21-193,-22 0-127,21 0-97,22 0-64,-1 1-159,1-1-129,-1 0-32,-20 0 0,-1-21 0,0 21-288,22-21-193,-43 21-63,21-21-1,1 0 1,-22 0-321,-21 0-96,21 0-64,-21 0-288,0 0 96,0 0-32,0 0 768,-21-21 321,-22 21 192,1-21 385,-21 0 287,20 0 129,1 21-32,21-21-129,21 21-63,0 0-257,-21 0-287,21 0 95,0 0-160,0 0 96,0 0 160,21 0 225,42 0-1,1 21-384,20 0 0,-20 0-128,-1-21 32,1 21-32,-22 0 32,22-21-32,-43 0 0,0 0-448,0 0-321,0 0 33,1 0-225,20 0-385,-21-21-127,0 0-865,0 0-1410,1 0 2435,-22 21 1313</inkml:trace>
  <inkml:trace contextRef="#ctx0" brushRef="#br0" timeOffset="120171.5267">3472 5821 32,'0'0'4837,"0"21"-3973,0 0-703,0 0-1,0 22-96,0-22 160,0 21 64,0-21-31,0 22-33,0-22 0,-21 21 128,0-21 65,-22 1-129,22-1-224,0 0-32,21-21 32,-21 0-128,21 0-320,0 0-513,0 0 224,0-21 33,0-22 576,0 22 31,0 0-159,0-21-288,0 21 192,0-22-129,21 1 257,0 21 160,-21 0 0,0-1 32,0 22 160,0 0 417,0 0 448,0 0-32,0 22 128,0-1-577,0 21 257,0 0-256,0 1-193,-21-1 97,-21 0-1,20 1-128,-20-1-159,21 0 31,-21-20-96,-1 20 0,1-21-96,21 0 128,0-21 32,-1 21 65,22-21-97,0 0-192,0 0-321,0-21-31,0 21 96,0-21 224,0 0-32,0 0-33,43-22 129,-22 22 0,0-21 0,21 21 0,1-22-32,-22 1-160,0 21-96,0 0-224,0 21 127,1 0-95,-22 0 320,0 0 320,0 0 448,0 42-416,-43 0-31,1 1 63,-22 20 96,-20-20 0,-1-1-63,0 0-1,1 1 192,20-1-31,1-42-65,20 21-32,43-21-192,-21 0-63,21 0-97,0 0-481,0 0-320,0 0 513,21 0 160,1-21 96,20 0 32,21 0 32,-20-22-32,20 22 32,1-21-128,-1 21-65,1-22-479,-22 22-353,0 0-1121,1 0 224,-22 0-1569,-21 21 736</inkml:trace>
  <inkml:trace contextRef="#ctx0" brushRef="#br0" timeOffset="120786.0404">3091 6308 1602,'-21'21'3939,"-22"0"-2850,1-21-384,21 21 96,0-21-321,0 0-384,21 21-96,-22-21-256,22 0-64,-21 0 95,0 22 225,0-22 0,0 0 0,0 0 65,-1 21-1,22-21 0,0 0-32,-21 0-32,21 0 64,0 0-64,0 0-64,0 0-289,0 0-159,0 0 320,0 0 192,43 0 64,-22-21 0,0 21-64,21-22 0,-21 22 0,22-21-64,-1 0-545,0 21-192,1-21-224,-1 0 65,-21 0 31,0-1-256,1 22-33,-22 0 802</inkml:trace>
  <inkml:trace contextRef="#ctx0" brushRef="#br0" timeOffset="121636.0558">3091 6308 1569,'85'-21'1250,"-107"42"-289,1 0-385,-21 0 193,0 0 32,-1 0-289,-20 1-192,-1-22-31,22 21-1,-22-21 96,43 0-95,-21 0-129,42 21-64,-21-21-32,21 0 0,0 0 32,0 0 0,0 0-32,0 0-64,0 0-32,0 0 0,0 0 0,0 0 32,0 0 0,0 0 32,42 0-32,0 0 0,1 0 0,-22-21 0,21 21-96,-21-21-64,1 21-257,20 0-31,-21-22 32,-21 22 127,0 0 33,0 0 96,0 0 96,0 0 64,0 0 64,0 0-64,0 0 0,-21 0 0,0 0 0,0 0 0,-1 0 0,1 0 0,0 0 32,0 0 32,0 0-64,0 0 0,-1 0 0,22 0 32,-21 0 192,21 0-64,0 0-63,0 0-1,0 0-32,0 0-64,21 0 0,1 0-64,-1 0 96,0 0-64,0 0-64,0 22 64,0-22 32,1 0-32,-22 0 64,21 0-32,0 0 0,-21 0 0,0 0 0,0 0-193,0 0 97,0 0-64,0 0-256,0 0-737,-21 0 224,-22 0 192,1 0 128,0 0-608,-22 0 0,43 21 1025,21-21 192</inkml:trace>
  <inkml:trace contextRef="#ctx0" brushRef="#br0" timeOffset="121653.0601">2689 6456 0,'0'0'0,"0"0"0,0 0 0,0 0 0,0 0 0</inkml:trace>
  <inkml:trace contextRef="#ctx0" brushRef="#br0" timeOffset="122792.2887">2795 6498 384,'-22'21'0,"1"-21"-96,0 0 96,0 0 0,0 0 0,0 22 0,-1-22 32,1 0 385,0 0 704,0 0-353,21 0-447,-21 0-225,0 0 96,-1 0 128,-20 0 65,21 0-161,21 0-128,-21 0 0,0 0 0,-1 0 64,22 0-96,-21 0-64,0 0-32,21-22 32,0 22 32,-21 0 0,0 0 33,21-21-1,-21 21 96,21 0-64,-22 0-64,1 0 32,0 0-160,0-21-32,0 21-353,21 0-352,0-21 353,-21 21-129,21 0 161,0-21 128,-22 21 192,22 0 128,0 0 160,-21 0 0,0 0-32,21-21-96,-21 21-32,21 0 0,-21 0 0,21 0 0,0 0-160,0 0-289,0 0-127,0 0-1,0 0 193</inkml:trace>
  <inkml:trace contextRef="#ctx0" brushRef="#br0" timeOffset="124655.0306">1482 6244 705,'0'0'961,"0"0"192,0 0-128,0 21-257,21-21-63,-21 0 64,0 0-289,22 0 33,-22 0-97,21 0 65,0 0 191,-21 0 225,21 22-320,0-22-353,0 0-64,-21 21-64,22-21-64,-1 0 0,-21 21 0,21-21 0,0 21 128,0-21 0,0 0-31,-21 0 31,22 21 0,-22-21-96,21 0 0,-21 0-32,21 21 96,-21-21-96,21 0 0,21 0-32,-20 0 64,-1 22-32,-21-22 32,21 0 32,-21 0-31,21 0 63,0 0-32,-21 21-32,0-21 0,21 0-32,-21 0 32,22 0 0,-1 0-64,0 0 32,0 21 64,-21-21-96,42 0 32,-20 0-32,-1 0 0,21 0 0,-42 0 0,21 0 32,0 0-32,-21 0 0,22 0 0,-1 0 32,0 0-32,0 0 0,-21 0 0,21 0 0,0 0 32,1 0 0,-1 21-32,-21-21 64,21 0 32,0 0 1,21 0 95,-20 0-96,-1 0 0,-21 0 32,21 0-64,-21 0-32,21 0 64,-21 0-64,21 0-32,-21 0 32,21 0-32,-21 0 0,0 0 0,22 0 0,-1 0 32,-21 0-32,0 0 0,0 0 0,21-21 32,-21 21-64,0 0 64,21 0-64,-21 0 32,21 0 0,-21 0 32,0 0-32,21 0 0,-21 0-32,22-21 32,-22 21 0,0 0-32,0 0 0,21 0 32,-21 0-32,0 0 64,0 0-32,21 0 0,-21 0 0,0 0-64,0 0 64,0-21 0,21 21-64,-21 0 64,0 0-32,0 0-32,0 0-32,0 0-64,21 0 64,-21 0-129,0 0 161,0 0-64,0 0 64,0 0-32,0 0-32,0 0-32,0 0 32,0 0-96,0 0 63,0-22 65,21 22 0,-21 0-96,0 0-64,0 0 64,0 0-97,0 0-31,22 0-96,-22 0-1,21 0-223,-21 0-129,0 0 192,0-21 225,21 21-96,-21 0-161,0 0-448,0 0-737,21 0-63,-21 0 223,0 0 1634</inkml:trace>
  <inkml:trace contextRef="#ctx0" brushRef="#br0" timeOffset="126278.0622">3387 6202 1922,'0'0'737,"-21"21"-225,21-21 97,-21 21-225,21 0-320,-21-21 96,0 22 160,-1-22 1,22 0-225,-21 21 64,0-21 32,21 21 161,-21-21-97,21 21 0,-21-21-32,0 0 97,21 21-97,-22-21-64,22 0 32,-21 0 64,0 0-128,21 21-128,-21-21 64,0 0-128,0 22 32,-1-22 0,22 0 64,-21 0-32,0 0 0,0 21 0,0-21 32,0 21-32,21-21 0,-22 0 64,22 0-31,-21 0-66,21 21 66,-21-21-33,21 0 32,-21 0-32,0 0 0,0 21 0,-1-21 0,22 0-65,-21 0-31,0 0 64,21 0 32,-21 21 0,0-21 0,21 0 0,-21 0 0,-1 0 0,22 0 0,-21 0 32,21 0 64,-21 0-96,0 0 0,0 0-96,-22 0 64,22 0 32,-21 0 0,21 0 0,0 0 0,-1 0 0,22 0 32,-21 0-32,0 22 0,0-22 0,21 0 0,-21 0 0,0 0 0,21 0 32,-22 0-64,1 0-64,0 0-32,0 0 64,0 0-192,0-22-353,-1 22-256,22 0-928,-21-21-1026,21 21 1634</inkml:trace>
  <inkml:trace contextRef="#ctx0" brushRef="#br0" timeOffset="135338.8568">1059 4001 577,'0'0'2594,"0"0"-1793,0 0-737,0 0-224,21 0-385,-21 21-224,0-21-288,0 0-448,0 0 1505</inkml:trace>
  <inkml:trace contextRef="#ctx0" brushRef="#br0" timeOffset="135567.3689">1059 4001 2402,'85'0'1954,"-85"0"-1025,0 0-609,0 0 97,0 21-65,0 0-32,0 0-224,-22 0-96,1 22 64,0-43-128,-21 21-448,42-21-705,-21 0-961,21 0-353,0 0 2179</inkml:trace>
  <inkml:trace contextRef="#ctx0" brushRef="#br0" timeOffset="136173.8763">1144 3979 2370,'0'0'2947,"0"0"-1794,0 0-480,0 22-353,0-1 0,0 21-127,-22-21-161,22 22 0,-21-22-32,0 0-64,0 21-513,0-42-384,21 21-769,0-21-640,0 0 32</inkml:trace>
  <inkml:trace contextRef="#ctx0" brushRef="#br0" timeOffset="136269.8803">1186 4022 5061,'0'0'1601,"0"0"-992,0 21-65,0 21 97,0 1-289,-21-1 33,-22 0-225,22 1 32,-21-1-96,21 0-96,0 1 0,21-22-352,-22 0-897,22-21-994,0 0-928,0 0 545</inkml:trace>
  <inkml:trace contextRef="#ctx0" brushRef="#br0" timeOffset="136299.3853">1186 4043 4100,'0'0'1954,"0"0"-1506,-21 21-96,21 0 289,-43 22 320,22-1-224,0 21-289,-21-20-224,21-1-128,-1 22-32,1-43-64,0 21-64,0-21-864,21 0-1186,0 1-1025,0-22-641</inkml:trace>
  <inkml:trace contextRef="#ctx0" brushRef="#br0" timeOffset="136984.892">1165 4022 2755,'0'0'2338,"0"0"-1217,0 0-481,0 21-223,0 0 256,0 21 31,-21-20 65,-1 41-161,-20-21-127,0 22-129,21-22-256,-22 1 32,22-1-160,0 0 64,0-21-64,21 1-352,-21-1-833,-1-21-1089,22 0-737,0 0-833,0 0 3652</inkml:trace>
  <inkml:trace contextRef="#ctx0" brushRef="#br0" timeOffset="137000.8947">1207 4001 2210,'0'0'2851,"0"0"-1634,0 0-512,0 0-65,0 0-95,0 21-353,-21 0-64,0 21 32,-22 22 225,1-22 223,0 22 1,-1-1-193,1-21-192,21 1-32,0-1-95,0 0-65,-1-20 32,1-22-192,21 0-545,0 21-512,0-21-705,0 0-384,0-21-481,0 21 385</inkml:trace>
  <inkml:trace contextRef="#ctx0" brushRef="#br0" timeOffset="137503.4045">1144 4022 1057,'0'0'3716,"0"0"-2115,0 0-384,0 0-224,0 0-224,0 42-161,-43-21 33,22 22-128,-21-1-1,-1 21-32,1 1-127,21-22-97,-43 22-128,43-22-32,-21 22-96,21-43 32,-22 21-96,22-21-512,21 0-641,0 1-545,0-22-672,0 0 608,0-22-705,0 1 385,0 21 1730</inkml:trace>
  <inkml:trace contextRef="#ctx0" brushRef="#br0" timeOffset="137521.903">1038 4064 4260,'0'-21'1954,"0"21"-1185,0 0-65,0 0-287,0 0-257,0 21 32,0 0-160,0 22-32,-21 20 64,-1-21-32,-20 22 224,0-1 97,-1 1-1,1-22-128,0 1-128,-1-1-160,22-21 32,21 0-736,0-21-1186,0 0-224,21-42-1346,-21 42 2179</inkml:trace>
  <inkml:trace contextRef="#ctx0" brushRef="#br0" timeOffset="137731.4194">1101 4022 4100,'-42'21'2562,"0"0"-1825,20 21-96,-20 1 31,21 20-159,0 22-225,-22-22-256,22 1-64,0-1-673,21-20-384,-21-1-576,0-21 223,0 0-415,-1-21 1120,22 0 256,0 0-832,0 0 1089</inkml:trace>
  <inkml:trace contextRef="#ctx0" brushRef="#br0" timeOffset="138489.4268">1080 4064 4612,'0'0'1057,"0"0"-704,0 0-257,-21 21-96,0 0 32,0 22 64,-1 20-64,1 1 64,0-1 32,-21-20-64,21 20-64,-1-21-32,1-20-1057,21-1-1153,0 0-609,0-21 2499</inkml:trace>
  <inkml:trace contextRef="#ctx0" brushRef="#br0" timeOffset="140742.9437">1567 4360 1217,'0'22'2114,"-21"20"-1601,21-21-385,0 21-64,0-20-32,0-1-64,0 0-160,0 0-289,0-21-288,0 0-768,0 0 480</inkml:trace>
  <inkml:trace contextRef="#ctx0" brushRef="#br0" timeOffset="141414.4526">1482 4382 2883,'0'42'1601,"0"-21"-800,0 21 192,0 22-288,21-22 127,1 22-63,-1-22-385,0 0-287,0 1-33,-21-1-96,21-21 64,0-21-289,-21 21-447,0-21-513,0 0-193,0 0 97,0 0 128,0-21-513,0-21 353,0 42 1345</inkml:trace>
  <inkml:trace contextRef="#ctx0" brushRef="#br0" timeOffset="141430.4521">1525 4551 448,'-22'-21'1794,"22"21"-545,0 0-320,0 0-320,0 0 95,0 42 898,0 0-385,43 1-736,-22 20-193,0-20-96,0 20-128,0-21 0,-21 1-64,22-1 32,-22-21-64,0-21-160,0 0-128,0 0-161,0 0 161,0-21-193,0-21-223,0 21 191,0-22 353,0 1 96,0 0-64,0-1 160,-22 22-32,22 21 64,0 0 0,0 0 0,0 0 32,0 21 224,0 0 385,0 43-449,0-22-160,22 22-128,-22-22 128,21 22-128,-21-22 64,0 0-416,0 1-545,0-1-64,0-21-32,0 0-257,0-21 514,0 0-289,0 0 352</inkml:trace>
  <inkml:trace contextRef="#ctx0" brushRef="#br0" timeOffset="141971.4644">1694 4784 2819,'0'21'1889,"0"42"-1376,0 1-129,0 21-127,0-1-1,0 22-224,0-21 32,0-1-192,0 1-513,-21-21-416,0-22-544,21-21-545,0-21 1505</inkml:trace>
  <inkml:trace contextRef="#ctx0" brushRef="#br0" timeOffset="141996.9644">1736 4911 4004,'0'63'1281,"0"22"-1153,0 0-64,0 20-160,-21 1-673,21 0-1056,-21-21-962,21-85 2787</inkml:trace>
  <inkml:trace contextRef="#ctx0" brushRef="#br0" timeOffset="142082.9678">1736 4805 2338,'0'63'2563,"0"22"-2019,0 0-63,0 42-129,0 0-256,0 0-192,0 0-577,0 0-512,0-21-1441,0-106 832</inkml:trace>
  <inkml:trace contextRef="#ctx0" brushRef="#br0" timeOffset="142846.979">1906 4868 2434,'0'0'3492,"-22"43"-2884,1 20-512,0 22 32,0 21 1,0 21-97,0 0 0,-1 21-64,-20-42 32,21 0-32,0-22-1,0-20-31,21-22 64,0-21 64,0-21-64,0 0-512,0-21-545,0-21-769,0-22-448,0 64 1089</inkml:trace>
  <inkml:trace contextRef="#ctx0" brushRef="#br0" timeOffset="142865.4881">1927 4890 1826,'0'0'2338,"0"0"-769,0 21-960,0 42-257,0 22 33,0 21-193,-43 21-128,22 21-96,0-21-481,0 0-351,0-21-97,0 0 480,-1-43 449,1-21 96,0-20 96,21-22-63,0 0 127,0-43-929,0 1-928,21-43-385,-21 85 1377</inkml:trace>
  <inkml:trace contextRef="#ctx0" brushRef="#br0" timeOffset="142962.9834">1948 4890 5445,'0'0'1890,"0"63"-1506,0 1 129,-21 41-65,-22 44-224,22-22-224,-21 21-128,21-21-704,0 0 63,-22-43 545,22 1 256,0-43 256,21-20-96,0-22-192,0 0-192,0-43-929,0-20-1089,21-22-1442,-21 85 3364</inkml:trace>
  <inkml:trace contextRef="#ctx0" brushRef="#br0" timeOffset="143584.9947">1948 4826 4004,'0'42'2786,"0"22"-2081,0 42-224,-21 21-321,-22 21-128,1 0-32,21 0-321,0-21-319,0 0-545,-22-21-193,22-42 546,0-22 607,0-42 450,21 0-1,0-21-673,0-43-1472,0 64 255</inkml:trace>
  <inkml:trace contextRef="#ctx0" brushRef="#br0" timeOffset="143604.9963">2054 4741 5029,'0'43'1473,"0"20"-1056,-21 43-193,-1 21-64,1 21-128,0 22-64,-21-22-577,-1 0-640,1-21 288,21-21 289,21-43 351,-21-20 289,21-22 64,0-21-32,0-21-929,0-22-1281,0 43 1858</inkml:trace>
  <inkml:trace contextRef="#ctx0" brushRef="#br0" timeOffset="143605.9963">2117 4784 4004,'0'42'3171,"-21"43"-1954,0 21-641,-21 21-31,-1 21-289,22 0-160,0 0-64,-21-21-32,-1 0-224,22-42-224,0-1-225,0-41 65,21-1 255,0-42 225,0 0-384,0-42-642,0-22-895,0-20-930,0 84 2210</inkml:trace>
  <inkml:trace contextRef="#ctx0" brushRef="#br0" timeOffset="143793.0017">2096 4741 5701,'0'22'1634,"0"20"-1442,-21 43 128,0 20 289,-22 44 128,22-1-289,0 21-352,0-21-96,-21 0-384,-1-21-257,22-21-127,0-42-33,0-1 160,21-42 161,0-21 384,0-21-417,0-42-1249,0-22-1056,0 85 1985</inkml:trace>
  <inkml:trace contextRef="#ctx0" brushRef="#br0" timeOffset="144548.0167">2244 4720 1826,'-42'64'5573,"0"20"-4388,20 43-929,1 22-95,-21 20-129,21-21-64,-22 0-353,22-21 1,0-21 96,0-21 95,-21-22 193,20-20 0,22-22 0,0-21 0,0-21-1249,0-43-384,22 1-1634,-22 63 1665</inkml:trace>
  <inkml:trace contextRef="#ctx0" brushRef="#br0" timeOffset="144762.0222">2244 4657 3940,'0'21'4196,"-21"21"-3492,0 43-255,-21 21 191,20 42-191,-20 21-353,21 1-96,-21-1-224,-1 0-769,22-21-513,-21-42 385,21-21 737,-1-22 288,1-41 160,21-22 64,0-43-192,0-20-1313,43-22-1987,-43 85 1827</inkml:trace>
  <inkml:trace contextRef="#ctx0" brushRef="#br0" timeOffset="144795.0194">2350 4763 3011,'-42'63'4612,"-22"64"-3651,22 0-544,0 21-289,-1 22-64,1-1-160,21 0-1025,-43-21-1410,43-21-448,21-127 513</inkml:trace>
  <inkml:trace contextRef="#ctx0" brushRef="#br0" timeOffset="144796.0194">1906 6160 128,'0'-43'1217,"0"-41"-2146,0 84 513</inkml:trace>
  <inkml:trace contextRef="#ctx0" brushRef="#br0" timeOffset="144797.0194">2414 4805 3363,'-43'106'4837,"-20"63"-3748,20 0-833,1 22-128,0-22-96,-1 1-32,1-43-64,21 0-512,0-43-449,0-20 288,21-43 385,0-21 288,0-21-481,0-22-1185,0-62-1569,0 105 1986</inkml:trace>
  <inkml:trace contextRef="#ctx0" brushRef="#br0" timeOffset="144959.0285">2477 4699 929,'-42'106'929,"-22"42"6726,-20 43-6950,20-1-609,22 1-64,-22-22-32,22-21-321,21-21-287,-22-42-577,43-22 256,0-42 416,0-21-191,0 0-962,0-63-960,0 63 832</inkml:trace>
  <inkml:trace contextRef="#ctx0" brushRef="#br0" timeOffset="145706.5348">2519 4805 2210,'-63'148'4228,"-1"21"-3812,22 22-416,-21 20-416,-1-20-1378,1 0-2241,63-191 3426</inkml:trace>
  <inkml:trace contextRef="#ctx0" brushRef="#br0" timeOffset="145729.5387">2541 4784 8552,'-64'106'1570,"22"42"-1058,-1 0-96,1 21-255,0 1-97,-1-1-289,1-21-928,21-21-416,-21-42-129,20-43 673,22-21 801,0-21 256,0-21-352,0-42-769,22-22-2467,-22 85 3108</inkml:trace>
  <inkml:trace contextRef="#ctx0" brushRef="#br0" timeOffset="145730.5387">2689 4593 128,'0'0'-128</inkml:trace>
  <inkml:trace contextRef="#ctx0" brushRef="#br0" timeOffset="145731.5387">2689 4593 9001,'-85'254'1377,"43"-106"-961,-22 43-31,22-1-225,0 1-160,-1-22-993,1-21-1377,0-21-385,20-42 769,1-43 1185,0-20 833,21-22 225,0-22-386,0-41-735,0 63-866</inkml:trace>
  <inkml:trace contextRef="#ctx0" brushRef="#br0" timeOffset="145872.0421">2816 4678 801,'-64'63'865,"22"64"6822,-43 22-6598,43 20-929,-22 21-64,22 1-96,0-22-833,-1-21-1121,22-21-672,0-21-289,21-106 545</inkml:trace>
  <inkml:trace contextRef="#ctx0" brushRef="#br0" timeOffset="147013.0591">2879 4614 0,'-63'64'5894,"20"21"-1602,-20 42-3812,21 21-192,-1 21 33,1 22-289,-22-1-160,1-21-961,42-20-833,-22-22-160,1-43 801,21-20 63,0-22 418,0-42 672,21 0 128,0-42-705,0 42-1249</inkml:trace>
  <inkml:trace contextRef="#ctx0" brushRef="#br0" timeOffset="147045.0716">2900 4636 833,'-21'42'1601,"-21"21"6535,0 43-7079,-1 42-737,1 22 161,0 20-353,-1 1-128,1-1-1121,-22-42-1538,1 1-1152,63-149-1154</inkml:trace>
  <inkml:trace contextRef="#ctx0" brushRef="#br0" timeOffset="147046.0716">2837 4826 8456,'-64'169'1313,"1"43"-1281,-22 0-865,-21 21-4291,106-233 1280</inkml:trace>
  <inkml:trace contextRef="#ctx0" brushRef="#br0" timeOffset="149828.7776">974 4106 3203,'0'0'1473,"0"0"-1120,0 0-257,0 43-32,-21-1-545,0 22-1248,-43-1-417,64-63 1313</inkml:trace>
  <inkml:trace contextRef="#ctx0" brushRef="#br0" timeOffset="150414.5724">1038 4170 897,'-21'42'448,"-22"0"-416,1 22-64,0 0-576,-1-1 31,43-63 417</inkml:trace>
  <inkml:trace contextRef="#ctx0" brushRef="#br0" timeOffset="151904.2159">1165 4128 961,'0'0'448,"0"0"1,0 0-129,0 0-64,0 0 161,-43 0-97,22 0-224,-21 21-128,0 0 64,20 21-32,-20 0 0,0 1-224,-1-1-609,22 1-416,21-43 288</inkml:trace>
  <inkml:trace contextRef="#ctx0" brushRef="#br0" timeOffset="152485.821">995 4106 2466,'0'0'865,"0"0"-256,0 0 63,0 0 1,0 22-481,0-1 64,-21 0-127,0 21 159,-21 1 224,-1-1-223,1 0-161,0 1-32,-1-1 0,22 0-96,21-21-64,0 1-64,0-22-737,0 21-769,0-21-1120,0 0 928</inkml:trace>
  <inkml:trace contextRef="#ctx0" brushRef="#br0" timeOffset="153151.3733">1080 4043 2659,'0'0'1633,"0"0"-1152,0-21-225,0 21 32,0 0 353,0 0 95,0 0-95,0 0 64,-21 0-289,-21 21-288,-1 21 0,22 1 64,-42 20 321,20-21-65,1 22-159,-22-1-193,43-20-32,0-1-160,21 0-353,0-20-864,0-1-1057,0 0-225,0-21 289,0 0 1121</inkml:trace>
  <inkml:trace contextRef="#ctx0" brushRef="#br0" timeOffset="153243.3767">1017 4022 2594,'-22'0'1250,"1"0"-866,21 0-224,-21 42-64,0-21 128,0 43 257,0-22-129,-1 22 257,-20-22-193,0 21-224,-1 1 1,22-1-97,0-20-64,0-1 0,0-21-32,21 0-128,0 1-737,0-22-769,0 0-896,0 0 576</inkml:trace>
  <inkml:trace contextRef="#ctx0" brushRef="#br0" timeOffset="153271.3781">1017 3979 3171,'0'0'1313,"0"0"-832,0 0-257,0 0 0,0 22-96,-22-1 193,1 21 31,0 0 128,0 22 353,-21-1-96,-1 1-161,1-1-287,21 1-161,-22-22-96,22 1-32,21-1-192,-21-21-705,21 0-737,0-21-320,0 0-320,0 0 929,0 0 352</inkml:trace>
  <inkml:trace contextRef="#ctx0" brushRef="#br0" timeOffset="154190.9166">1144 3979 4292,'0'0'2659,"0"0"-2307,-22 43-256,1-22 128,-21 21 193,0 22 223,-1-1-191,1 1 223,21-1-127,-22 1-225,1-22 64,0 22-159,21-22-129,-22 0-32,43 1 0,0-22-64,0 0-64,-21 0-160,21 0-385,0-21-288,0 0-352,0 0-128,0-21 384,21 0-320,0-21-577,22-1-224,-43 43 1345</inkml:trace>
  <inkml:trace contextRef="#ctx0" brushRef="#br0" timeOffset="154215.9169">995 4170 2723,'0'0'2594,"-21"21"-2210,0 0-127,0 43 351,0-1 1,-22 1-97,22-1-31,0 22-321,-21-22-128,21-20 0,-1-1 32,22-21-64,-21 0 0,21 1-288,0-22-257,0 0-800,0 0-417,0 0-480,0-22-32,0 22 2274</inkml:trace>
  <inkml:trace contextRef="#ctx0" brushRef="#br0" timeOffset="154216.9169">784 4509 2883,'-43'42'1409,"22"0"-896,21 1 95,-21-1-127,21 0-257,0 1 0,-21-22-224,21 0 0,0 0 0,0-21-609,0 0-448,0 0-160,0 0 833,0 0-321,21-21-128,0 0-256,-21 21 641</inkml:trace>
  <inkml:trace contextRef="#ctx0" brushRef="#br0" timeOffset="154295.9251">720 4636 96,'0'21'96,"0"0"-64,0 0-32,0 0 0,0-21-64,0 0-96</inkml:trace>
  <inkml:trace contextRef="#ctx0" brushRef="#br0" timeOffset="156109.2079">3578 4085 2434,'21'0'737,"-21"21"-641,21-21-32,0 22-32,-21-22-160,21 0-481,-21 0-63,0 0 159,0 0-31,0 0 416,0 0 352,0 0-160,-21 0-64,0 0 64,0-22 224,21 1-63,-21 21-193,21-21-32,0 21 0,0 0 64,0-21-128,0 21 64,0 0 160,0 0 576,0 21 193,42 0-192,-21 22-449,22-22-128,-22 0-128,0 21-64,0-21-352,0 0-737,0 1-865,-21-22 801</inkml:trace>
  <inkml:trace contextRef="#ctx0" brushRef="#br0" timeOffset="156933.5256">3557 4043 288,'0'0'2371,"0"0"-866,-22 0-544,22 0 0,0 0-96,0 0-289,0 0 225,43 21 64,-1 0-289,0 22-223,1-1-65,-1 0-128,0 1-64,22-22-32,-43 21-64,21-21 64,1 0-64,-43 1-96,21-22-352,-21 0-257,0 0-160,0 0 449,0 0-321,-42 0-320,-22-22 288,1-20 865,-1 21 129,22-21-97,-22-1 96,22 1-32,0 0 129,42 20 127,-22 1 64,22 0 225,0 21-288,0 0-193,0 0-32,0 0-160,0 0 160,43 21 609,20 22-256,1-1-353,-22 0-128,43 22-64,-22-22-32,1 22 64,-1-22-160,-42 0-224,22-21-513,-22 1-96,0-22-32,-21 0-128,0 0 416,0 0 513,-42 0-288,-22-22-129,22 1 481,-22-21 128,22 0 32,-21-1-64,20-20 64,22 20-64,0 1 0,0 21 0,21 0 0,0 0 0,0 21 64,0 0 64,0 0-31,0 0 63,0 21 256,21 0-160,21 21-256,22 1 32,-22-1-640,0 21-257,22-20-1153,-22-1-704,-42-42 2177</inkml:trace>
  <inkml:trace contextRef="#ctx0" brushRef="#br0" timeOffset="157669.0411">3557 4043 4228,'0'0'1473,"0"21"-832,63 0 608,-21 22-384,22-1-481,-22 21-159,43-20-1,-43 20-96,43-20-128,-43-1 0,1 0-320,-1-21-385,-21 1-352,0-1-609,-21-21-352,21 0-64,-21 0 513</inkml:trace>
  <inkml:trace contextRef="#ctx0" brushRef="#br0" timeOffset="157688.5422">3662 3958 2434,'0'0'2467,"0"0"-1635,0 0-287,0 0 64,22 0 415,20 43 194,0-1-578,22 21-448,-22 1-63,43-1-129,-43 1 32,22-1-64,-22-20-161,0-1-896,1-21-544,-1 0-353,-21 1-737,-21-22 257</inkml:trace>
  <inkml:trace contextRef="#ctx0" brushRef="#br0" timeOffset="157689.5422">3705 3958 2947,'0'0'2338,"0"0"-1505,0 0-449,0 0 65,0 43 800,42-1-352,0 0-481,22 22-160,-22-1-160,43 1-64,-43-1 0,1-20-32,20-1 0,-21 0-384,1 1-609,-1-22-608,-21 0-481,-21 0-1057,0-21 1409</inkml:trace>
  <inkml:trace contextRef="#ctx0" brushRef="#br0" timeOffset="158546.0807">3557 3916 128,'0'0'4484,"0"0"-2978,0 21-1058,0 0 481,63 22 32,1 20-513,-1 1-287,1 20-129,-1-20-32,22-1-129,-43 1-479,0-1-289,22-20-416,-43-1-385,0 0-832,-21-42 608</inkml:trace>
  <inkml:trace contextRef="#ctx0" brushRef="#br0" timeOffset="159387.0748">3853 4022 1409,'21'21'1602,"-21"0"-1442,0 0-128,0-21-480,0 21-1378,0-21 897</inkml:trace>
  <inkml:trace contextRef="#ctx0" brushRef="#br0" timeOffset="159549.0781">3853 4022 1602,'-106'-64'3427,"106"64"-1986,0 21-96,42 22-352,-20-1-544,20 0-193,-21 1-192,0-1 0,22 0-128,-22-20-833,0 20-384,0-21-417,-21-21-832,0 0-641,0 0 3171</inkml:trace>
  <inkml:trace contextRef="#ctx0" brushRef="#br0" timeOffset="160499.5969">3832 3937 416,'0'0'3235,"0"0"-1793,0-21-65,0 21-32,0 0-31,0 42 127,0 1-736,21 20-353,0-21-224,0 22-96,22-1-32,-1 1 0,-21-1-224,0-20-641,0-22-608,1 21-417,-1-21-160,0-21-480,-21 0-225,0 0 2755</inkml:trace>
  <inkml:trace contextRef="#ctx0" brushRef="#br0" timeOffset="160524.598">3895 3937 1057,'-21'-21'3107,"21"21"-1858,0 0-32,0 0 0,0 0-224,0 0-256,0 42-64,0 1-225,0 20-128,42 1-159,1-1 159,-1 0-192,0 1-128,1 0 32,-22-22-64,21 0-384,-21 22-641,1-43-897,-1 0-416,-21 0-898,0-21 706</inkml:trace>
  <inkml:trace contextRef="#ctx0" brushRef="#br0" timeOffset="160525.598">3874 3916 1409,'0'0'2435,"0"0"-1314,0 21-545,0 21 257,21 22-256,0-1-129,22 1-160,-1-1-224,0 22 0,1-21-32,-1-1-32,-21 1 0,22-22-32,-22 0-384,21 1-865,-21-22-1218,-21-21-960,0 0 3299</inkml:trace>
  <inkml:trace contextRef="#ctx0" brushRef="#br0" timeOffset="161282.1353">3874 3895 1057,'0'0'3555,"0"0"-2241,0 0-482,0 0-255,0 0 64,0 21 416,0 21-321,21 1-512,22 20-192,-1 1 97,0-1-33,-21 22-32,22-22-64,-22 22-160,21-22-577,-21 1-704,1-1-673,-1-20-801,-21-43-32</inkml:trace>
  <inkml:trace contextRef="#ctx0" brushRef="#br0" timeOffset="161297.6146">3980 3852 5189,'0'22'1153,"0"20"-993,0 43 64,0-1 321,0 22-289,21 0-192,0 0-256,22 0-737,-1-22-929,-42 1-1921,0-85 2946</inkml:trace>
  <inkml:trace contextRef="#ctx0" brushRef="#br0" timeOffset="162931.2913">3408 4403 2562,'22'21'1378,"-1"21"-930,0 1-31,21-22-225,-21 21-160,22 0 0,-1 1-513,0-1-1120,-20-21-577,-22-21 1377</inkml:trace>
  <inkml:trace contextRef="#ctx0" brushRef="#br0" timeOffset="162948.7899">3493 4403 833,'0'0'3235,"0"0"-2114,0 21-513,0 0 97,21 21-224,0-20-65,22 20-224,-1 0-160,0 1 32,-20-22-64,-1 21-64,0-21-288,0 22-545,0-22-416,0-21-929,-21 0-577,0 0 2819</inkml:trace>
  <inkml:trace contextRef="#ctx0" brushRef="#br0" timeOffset="162949.7899">3472 4403 352,'-21'0'4549,"21"0"-2724,0 0-1280,0 21-97,0 21 225,0 1-257,42-1-191,-21 0-129,22 1-32,20 20-64,-21-21 0,1-20-225,-22 20-479,0-21-97,0 0-608,0 0-385,1-21-800,-22 0 928</inkml:trace>
  <inkml:trace contextRef="#ctx0" brushRef="#br0" timeOffset="163862.8054">3366 4382 2178,'0'0'3235,"0"0"-1890,0 0-480,0 0-160,0 0 96,0 21 31,21 21-159,22 0-257,-1 1-191,0 20-1,22-20-160,-22 20 0,0-21-64,1 1 0,-1-1-288,-21 0-321,22-20-384,-22-1-608,0 21-449,0-42-192,-21 21-993,0-21 2626</inkml:trace>
  <inkml:trace contextRef="#ctx0" brushRef="#br0" timeOffset="163906.8063">3366 4318 1537,'-21'-21'2915,"21"0"-1762,0 21 0,0 0-160,0 0-352,0 21 256,0 0 192,21 43-833,21-1-192,1 1-32,20 20-64,1-20 64,20 20-64,-20-20-160,-22-1-513,22-20-544,-1 20 32,-20-20-192,-1-1-481,0-21-737,-42-21 1218</inkml:trace>
  <inkml:trace contextRef="#ctx0" brushRef="#br0" timeOffset="163989.308">3324 4297 3940,'-21'0'1089,"21"0"-609,0 0-256,0 0 129,21 0 704,21 42 256,0 1-672,22 20-65,-1 22-320,1-1-160,-1 1 1,22 0-97,-21-22-32,-1 1 32,-21-22-65,1 0-607,-1 1-513,0-1-289,-20-21-800,-1 0-224,-21-21 576</inkml:trace>
  <inkml:trace contextRef="#ctx0" brushRef="#br0" timeOffset="164806.3247">3430 4297 2594,'0'0'2179,"0"0"-1635,0 0-160,0 21 769,21 43 385,42-22-833,1 43-97,-1-1-384,1 22-63,-1-21-161,1-22 0,-22 1 0,22-1-193,-22-20-511,0-1-545,-21-21 31,22 0-191,-22 0 96,0-21-321,-21 0-31,0 0 960</inkml:trace>
  <inkml:trace contextRef="#ctx0" brushRef="#br0" timeOffset="164827.8271">3408 4212 3395,'0'-21'1602,"0"21"-994,0 0-255,0 21 63,0 22 833,43 20-608,20 22-449,22 21-64,0-1-64,-1 1 0,1 0-64,0-21 0,-1-22-64,-20 1-769,-22-1-768,0-20-97,-20-22-352,-1 0-192,-21-21 2018</inkml:trace>
  <inkml:trace contextRef="#ctx0" brushRef="#br0" timeOffset="164828.8271">3451 4170 3011,'0'0'2082,"0"-21"-1057,0 21-32,0 0 32,0 0-289,0 21-63,0 21 608,63 43-576,1 0-353,20-1-192,-20 22-96,42 0-32,-43-21 1,22-1-33,-22-20-65,22-1-543,-43 1-994,1-22-608,-1 0-32,-21-20-224,-21-22-513</inkml:trace>
  <inkml:trace contextRef="#ctx0" brushRef="#br0" timeOffset="165766.344">3535 4149 4164,'0'-21'1730,"0"21"-673,0 0-161,0 0-287,22 21 1025,20 42-353,21 1-737,1 20-352,-1 22-31,22-21-33,-21 21-96,-1-22-32,1 1-32,-22-21 32,0-1-128,1-21-513,-1 1-480,-21-22-513,-21-21-63,0 0 31,0 0 1,0 0-545,0 0 576</inkml:trace>
  <inkml:trace contextRef="#ctx0" brushRef="#br0" timeOffset="165790.8593">3726 4106 1441,'-21'0'3139,"21"-21"-1825,0 21-225,0 0-128,0 0-225,0 43 834,21 20-385,21 1-609,22 41-383,-22-20-33,43 21-128,-22-21-32,1-1 32,-22 1-64,22-22 0,-22 1-449,0-1-480,-21-20-832,1-1-193,-1-21-288,-21 0-1218,0-21 2115</inkml:trace>
  <inkml:trace contextRef="#ctx0" brushRef="#br0" timeOffset="165791.8593">3789 4212 4228,'0'-21'1505,"0"21"-864,0 0 96,0 21 256,43 0 448,-1 43-544,0 21-609,22-1 0,-1 1-159,1 21-97,-1 0 0,-20-22-32,20 1-64,-42-22-289,1-20-1184,-1-1-129,0 0-31,-21-42-1186,0 0-128</inkml:trace>
  <inkml:trace contextRef="#ctx0" brushRef="#br0" timeOffset="166596.3603">3832 4064 4068,'-21'0'1858,"21"0"-1090,0 0 65,0 0-160,0 0-65,0 21 834,42 43-610,0-1-575,22 22-65,-22 21-32,0 0-32,43-22-128,-43 22 0,22-21 32,-22-22-32,1 22-224,-22-22-481,0-20-256,-21-1-384,21-21-224,-21-21-417,0 0-1281,0 0 1473</inkml:trace>
  <inkml:trace contextRef="#ctx0" brushRef="#br0" timeOffset="166613.8609">3747 3895 4805,'0'0'1441,"0"0"-929,0 63 417,42 1 160,22 20-128,-22 22-448,43 0-385,-22 21-32,22-21-96,0 21-96,-22-21-737,1-22-1025,-43 1-928,0-21-1603,-21-64 3877</inkml:trace>
  <inkml:trace contextRef="#ctx0" brushRef="#br0" timeOffset="168283.9039">974 3958 512,'-21'0'3652,"21"0"-2307,0 0-736,0 0-513,-21 0-32,21 43 0,-21 20-32,21 1 32,-21-1-64,-1 1-96,1 20-737,0-41-800,0 20-1666,21-63 2722</inkml:trace>
  <inkml:trace contextRef="#ctx0" brushRef="#br0" timeOffset="168300.3949">911 3895 641,'0'0'1793,"0"0"-447,0 0-418,0 21-543,0 0-257,-43 21 96,1 1 0,0 20-63,-22 1 95,1-1 96,-1 1-96,22-1 129,-22-20 63,22-1-64,21 0-319,0 1-65,21-22-193,0-21-896,0 0-608,0 0-545,21 0-513,-21 0 2755</inkml:trace>
  <inkml:trace contextRef="#ctx0" brushRef="#br0" timeOffset="169281.9113">932 4043 1666,'0'-21'993,"0"21"-97,0 0 578,0 21-673,0 0-513,-21 21 32,-22 1 0,22 20 129,-21 22 191,-22-22-95,43 1-97,-21 21 1,0-22 127,20 1-223,-20-22-161,21 0-192,21-21 32,0-21-32,0 22-32,0-22-385,0 0-736,0-22 289,0 1 31,21-21 224,0-22-31,22 22 63,-22-21 225,21-1-225,0 1-192,1-1 481,-1 1 128,-21-1 32,22 1 160,-22 20 256,21 22 193,-42 0 127,21 0-352,-21 21-159,0 0 191,0 0 160,0 0-192,0 42-191,-42-21 95,0 43 160,-1-1 128,-20 22-95,20 0-1,1-1-96,0 1-31,21-22-97,-22-20-128,43-1 0,0-21-321,0-21-191,0 0-257,0 0 225,0-21 127,21-21-448,22-1-256,-1 1 449,0-21-33,1-1 257,-1 22 352,-21-22 96,22 22 288,-22-22 192,-21 43 321,21 0-64,-21 0-65,0 21 33,0 0 480,0 21-768,-42 21-353,-1 22 32,1-1-64,-22 22 32,22-21-96,0 20 32,21-20-353,-1-22-736,1 0-1409,21 1-545,0-43 2883</inkml:trace>
  <inkml:trace contextRef="#ctx0" brushRef="#br0" timeOffset="169313.4143">1503 4339 2466,'0'0'1986,"0"21"-1569,-21 1-161,-21 41 0,-43 1 385,1-1-1,-22 1-159,21 20-353,0-20 0,1-1 0,20-20 32,1-22-32,20 21 1,22-42-65,21 0-64,0 0-513,0-21-416,43 0-32,20-22 129,-21 1-161,22 0-673,-1-1-224,-63 43 1666</inkml:trace>
  <inkml:trace contextRef="#ctx0" brushRef="#br0" timeOffset="170237.4316">1376 4445 737,'64'-42'704,"-43"21"-95,0-1-97,-21 22 97,0 0 256,0 0 160,0 0 256,0 0-352,0 22-673,-21 20-96,-21 0-96,-22 22-64,22-1 32,-43 1-32,1 20 0,20-20 0,1-1 0,-1-20 32,43-1-64,0-21 64,21-21-32,0 0-224,0-21-256,0 0 31,63-22 1,1-20 128,-1 0-545,1-1-64,-1 1 641,22-1 288,-43 1-32,22 20 96,-22 1 96,-21 21-64,-21 0-96,0 21 64,0 0 160,0 0 0,-42 42-320,-22 0 32,1 22-160,-43-1 160,21 22-64,1-22-128,20 22-129,1-22 257,20-20-96,22-22-417,21 0-512,0-21-96,0 0 1249</inkml:trace>
  <inkml:trace contextRef="#ctx0" brushRef="#br0" timeOffset="171332.9515">1313 4360 1377,'0'0'2371,"-42"43"-2147,-1-1 32,-20 22 160,-1-1 225,1 22-129,20-22-351,1 1-65,0-22 0,21 0 384,-1-21 1,22-21-65,0 0-256,0 0-160,0-21-96,22 0-160,20-42 32,0-1-129,1 1-319,20-1 287,-21 1 1,22-1 384,-22 1 64,1-1 64,-22 43 193,0 0-33,-21 0 160,0 21-63,0 0 351,0 21-287,-64 21-353,1 22 32,-1-1 64,-20 22 64,20 0 1,1-22-97,-1 22 32,1-22 96,20-21-32,22-20-63,21-1-97,0-21-32,0 0-353,0 0 225,43-43-96,-1 1-192,21-21-96,-20 20 31,20-41 193,-20 20 224,20 1 32,1-22 32,-22 22-32,-21-22 96,0 42 32,0-20-128,-21 21 0,0 21-32,0 21 417,0 0 512,-42 21-673,-21 21-224,-1 21 96,-21 22 64,22 0-96,-1 0 64,1-1-160,-1 1 32,22-22-32,21 1 0,0-22 65,21-21-65,0-21-32,0 0-161,0 0 225,42-21-32,0-42-96,22 20-192,-1-41-353,1 20 225,-1-20 256,1-1 160,-22 0 64,22 22-64,-43-1 0,-21 1 32,21 42-32,-21-1 0,0 1 64,0 21 288,-21 0-31,-21 43-193,-1-1-128,-20 21 32,-22 22 64,43 21-64,-43-21-32,43-1 0,-22 1-32,22-22 32,42 1-224,-21-43-33,21 0 65,0-21-160,0 0-961,42-21 384,22-21-352,-1-22-1538,-21-20-256,-42 84 3075</inkml:trace>
  <inkml:trace contextRef="#ctx0" brushRef="#br0" timeOffset="171354.954">1059 4064 4260,'-42'0'1602,"20"42"-1410,-20 1 96,0 20 257,-1 1-225,-20 20-32,-1 1-192,22 0-96,-21 21-64,-1-22 32,22-20 0,-1-1-32,22-20 128,21-22-128,0-21 64,0 0-737,0-21 417,43-43 64,20 22-609,22-43-897,-22 0-320,-63 85 705</inkml:trace>
  <inkml:trace contextRef="#ctx0" brushRef="#br0" timeOffset="171355.954">1080 4128 0,'21'-43'1569,"0"1"-704,1 21 128,-22 0 192,0 21 321,0 0 384,-22 21-705,1 21-673,-42 43-127,-1-1-129,22 22-128,-43-21-32,22 21-64,-1 0-32,22-22 0,21-20 0,21-22 0,-21 0-32,21-21-64,0-21-417,21 0-896,21-21 192,0-21-256,22-21-962,-1-1-992,-63 64 3427</inkml:trace>
  <inkml:trace contextRef="#ctx0" brushRef="#br0" timeOffset="173057.9925">1461 4297 1569,'-21'42'3620,"-43"1"-2115,1 41-512,-22 1-224,-21 0-128,22-1-97,-1 22-256,22-21-95,-1-22-129,22 1 64,-1-22-64,22-42-32,21 0 0,0 0-224,0-21-513,43-21 128,20-22-31,22 1-449,-22-22-833,22 0 289,0 1 768,-1-1 673,1 21 96,-22 1 96,1-1 160,-22 43 96,-42 0 193,21 21-1,-21 0 193,0 42 544,-42 1-128,0 20-320,-43 22-385,0 0 257,1 20-129,-1-20-224,-21 0-96,22-1 225,20-20 31,1-22 1,20 1-193,22-43-128,21 0-64,0 0-160,0 0-481,21-43 65,43 1-97,-1-22-255,22-20-642,-22-1 289,22 22 448,0-22 641,-22 0 64,22 22 128,-43 20-32,-21 1 160,22 21-96,-43 21-63,0 0 31,0 0 384,0 21 97,-43 43-225,1-1-32,0 1 321,-43 20-65,43-20-320,-22-1-95,1 1-33,20-22 384,1 0-64,42-20-223,0-22-129,0 0 0,0 0-353,0-43 33,21 1 160,22-22-224,20 1-481,22-1-352,-43-20 448,22 20 353,-22 1 256,0 20 64,-42 22 32,21 0-64,-21 21 64,0 0 0,-42 42-32,-21 22 32,-22 21 32,-21-1 160,21 1 192,22 0 1,-22-22 223,43-21 225,21 1-128,-22-43-417,43 0-256,0 0-352,0 0-481,43-21-192,-22-22 64,21 1-288,1 0-288,-1-1 63,0-20 802,22 20 640,-22-20 96,22-1 0,-22 1 128,-21-1 160,0 43 257,0 0-32,-21 0-161,0 21-64,0 0 737,-21 42-928,-42 1-161,-1 20 32,-20 22 0,-1-1 192,21 1-32,22-21 0,0-22-31,-1 0 127,22-21 0,21 1 65,0-22-289,0 0-289,21-43 1,22 1-32,-1 0-320,0-22-257,1 1-224,-1-1 160,-21 1 545,22-1 192,-22 1 160,-21-1-32,0 1 32,0 20-32,0-20 64,-21 20-64,21 22 288,-22 0-32,22 21 161,0 0 127,0 0 129,0 0-417,-21 21-160,21 0 64,-21 22 0,-21 20 33,-1 1 127,1-1-32,21 22-160,-43-22-128,43-20 0,0-1-96,21-21-128,0-21-641,0 0-608,0-21-33,21-21-544,-21 42 545</inkml:trace>
  <inkml:trace contextRef="#ctx0" brushRef="#br0" timeOffset="173088.4945">932 4001 4004,'0'0'2114,"-42"0"-1025,20 21-320,-20 21-417,0 0 160,-22 22 353,43-1 32,-21 43-481,21-21-319,-1 0-33,-20-1-32,42-41-64,0-1 64,0 0-32,0-42-129,0 0-383,0 0-321,42-21 193,1-21-417,-1-1-737,0-20-1249,22-1-160,-64 64 3203</inkml:trace>
  <inkml:trace contextRef="#ctx0" brushRef="#br0" timeOffset="173089.4945">953 3852 5189,'-21'0'2210,"0"22"-1121,-22 20-32,1 21-288,0 22-65,-22 0-95,22-1-161,0 1-223,-1 21 31,1-21 64,21-1-96,21-20-128,-21-1-96,21-20 33,0-22-66,0-21-575,0 0-673,42 0-65,-21-21-127,21-22-385,-20-20-704,-1-1-705,-21 64 2466</inkml:trace>
  <inkml:trace contextRef="#ctx0" brushRef="#br0" timeOffset="173260.9931">868 3937 2659,'0'0'4195,"-21"0"-3041,21 0-33,-21 0-160,0 0-353,0 42 1,0 1-161,-22 20-192,1 22 33,0 21-1,-1 0 0,1-1-192,0 1 0,20-21-128,1 0-448,0-22-449,21-42-128,0 0 352,0-21-320,0 0-192,21-42 96,22-21-801,-1-1-864,-42 64 992</inkml:trace>
  <inkml:trace contextRef="#ctx0" brushRef="#br0" timeOffset="173423.9978">826 3937 4612,'-63'64'1089,"20"-1"-576,1 43 736,-22 21-448,1 21-609,21 0-480,-43 0-3716,85-148-160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4B36-BBAD-4FF2-93AE-F1E404CDB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36ED-E656-41B2-8F52-41D82AC78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E4DD-AB88-4844-BD16-31C91FE0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BC47-6379-4658-8CC9-92FFD39B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921F-D42E-4FC1-B595-18E6445D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0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CBDD-07EC-4EE9-8D3F-2AEE4B91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D0C52-24B0-4DB7-A71C-E4AEFAA5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2EE5-C429-4FCB-82CF-F2115ADA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E43A-84A9-4436-ACD1-A712FFF3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BFA9-A136-46B9-A246-839237D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25AD2-20DF-4958-9AB5-F578F1C8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70BBF-F255-48A7-BC9B-3FA16DA29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CD1B-9273-4CF2-9986-2674F317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DAEF-7134-4A74-9262-8C1F5913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CF0F-E5A5-4104-A82D-F99083F9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0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F64A-E5B2-4AE2-8D9A-047A328E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C8FF-029F-45C2-B1AB-382EE387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9E5C-CBE9-4499-81D1-C666C903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2616D-3B41-4140-AC9B-A3791906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CACC-1FB6-48F8-8495-A0398A9A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6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A99-B08F-4595-8A82-176DE4D2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14198-B018-40AF-91D1-9A89FBC6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4C98-49B2-47E3-BA0C-B18A9082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5DAA-2007-4275-B6FA-4964FED1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BA27-DC9B-4335-A41D-63E7F381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8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7987-A909-410B-B123-1FB94C6A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6470-BE2A-4266-994C-F4F0C04B0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7308-7C4F-4C17-B3CA-4FCCBD76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077AF-FF29-43B1-8D04-0D75D99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5FEEC-2FDD-492A-A8C0-EB151CC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1C7C-1FB7-4C2C-8814-A0A9E455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27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DE8E-CB1D-4276-B0B9-7D2C9880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204D5-EE0B-4687-922F-955E3E38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9799-E358-4D23-91EC-30EE008C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9316-3611-4F4F-9B64-DC5D76FEE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2890F-41C9-4E90-B803-65AE2B741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F9638-EE0B-4624-BCA3-72A1F648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BD6CE-226B-46FE-A066-BD4A0C9A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8970-4B98-4258-8AC8-CB701CDF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53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4031-CBB5-40A6-9558-F65D92DB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92C-DBCB-4815-B114-330EABD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0971C-D68F-46D0-8367-B119AB61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10C58-2556-4484-955B-C052899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7663C-1249-4C6E-A11F-077B09A8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51B67-E590-417E-AD86-CC1C1FB9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1C360-CF91-4B06-B858-7F61426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CCE-75A8-483F-9F81-32B4E796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36AA-670F-4647-BEF9-10DBD7D9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D780D-BF8D-48C3-882C-7457C0C8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D4D2-D8AA-47D7-BAA0-326F9328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9564-A7DC-401F-B784-D9EC057E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3448F-CA92-41C4-8993-00459974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8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C0C-4A2B-445A-ADC3-D7934284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61AAE-CE33-442C-A5BB-A1C2ABE9F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A8B0C-3AAA-4B3B-B01F-2AF7EF98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1D223-C666-482F-B7C9-77344F3F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6363-D4ED-4543-99A3-BF8D3660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82B5-A437-426D-AA11-389FDBE1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56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838EE-72BA-45D4-A613-DAFA5C9E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920A-1F35-4305-9AB5-5E3EBFB0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A05E-151F-4042-8E9B-CF3515A52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DC4D-73F8-4901-AFB1-D22E8BAD545E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E98-A6B5-4B82-8B8D-155ED220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9EE2-5ED3-4E16-8DB0-7B2B3CE0D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217A-B69E-47DC-8229-7790A6FDC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18" name="Ink 1717">
                <a:extLst>
                  <a:ext uri="{FF2B5EF4-FFF2-40B4-BE49-F238E27FC236}">
                    <a16:creationId xmlns:a16="http://schemas.microsoft.com/office/drawing/2014/main" id="{BE1ED572-B8D7-4281-A5AC-80AF9C5C5CD1}"/>
                  </a:ext>
                </a:extLst>
              </p14:cNvPr>
              <p14:cNvContentPartPr/>
              <p14:nvPr/>
            </p14:nvContentPartPr>
            <p14:xfrm>
              <a:off x="443744" y="328240"/>
              <a:ext cx="11044440" cy="6463440"/>
            </p14:xfrm>
          </p:contentPart>
        </mc:Choice>
        <mc:Fallback>
          <p:pic>
            <p:nvPicPr>
              <p:cNvPr id="1718" name="Ink 1717">
                <a:extLst>
                  <a:ext uri="{FF2B5EF4-FFF2-40B4-BE49-F238E27FC236}">
                    <a16:creationId xmlns:a16="http://schemas.microsoft.com/office/drawing/2014/main" id="{BE1ED572-B8D7-4281-A5AC-80AF9C5C5C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744" y="319600"/>
                <a:ext cx="11062081" cy="64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4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18" name="Ink 1717">
                <a:extLst>
                  <a:ext uri="{FF2B5EF4-FFF2-40B4-BE49-F238E27FC236}">
                    <a16:creationId xmlns:a16="http://schemas.microsoft.com/office/drawing/2014/main" id="{BE1ED572-B8D7-4281-A5AC-80AF9C5C5CD1}"/>
                  </a:ext>
                </a:extLst>
              </p14:cNvPr>
              <p14:cNvContentPartPr/>
              <p14:nvPr/>
            </p14:nvContentPartPr>
            <p14:xfrm>
              <a:off x="7703456" y="749486"/>
              <a:ext cx="1497080" cy="1513654"/>
            </p14:xfrm>
          </p:contentPart>
        </mc:Choice>
        <mc:Fallback>
          <p:pic>
            <p:nvPicPr>
              <p:cNvPr id="1718" name="Ink 1717">
                <a:extLst>
                  <a:ext uri="{FF2B5EF4-FFF2-40B4-BE49-F238E27FC236}">
                    <a16:creationId xmlns:a16="http://schemas.microsoft.com/office/drawing/2014/main" id="{BE1ED572-B8D7-4281-A5AC-80AF9C5C5C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4457" y="740487"/>
                <a:ext cx="1514718" cy="1531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914" name="Ink 1913">
                <a:extLst>
                  <a:ext uri="{FF2B5EF4-FFF2-40B4-BE49-F238E27FC236}">
                    <a16:creationId xmlns:a16="http://schemas.microsoft.com/office/drawing/2014/main" id="{F1BFF2C7-B6D8-490B-8DE2-111B58009AF8}"/>
                  </a:ext>
                </a:extLst>
              </p14:cNvPr>
              <p14:cNvContentPartPr/>
              <p14:nvPr/>
            </p14:nvContentPartPr>
            <p14:xfrm>
              <a:off x="7680780" y="800100"/>
              <a:ext cx="1577880" cy="2392920"/>
            </p14:xfrm>
          </p:contentPart>
        </mc:Choice>
        <mc:Fallback>
          <p:pic>
            <p:nvPicPr>
              <p:cNvPr id="1914" name="Ink 1913">
                <a:extLst>
                  <a:ext uri="{FF2B5EF4-FFF2-40B4-BE49-F238E27FC236}">
                    <a16:creationId xmlns:a16="http://schemas.microsoft.com/office/drawing/2014/main" id="{F1BFF2C7-B6D8-490B-8DE2-111B58009A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3140" y="692100"/>
                <a:ext cx="1613520" cy="26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18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Noronha de Freitas, Clayton</dc:creator>
  <cp:lastModifiedBy>Noronha de Freitas, Clayton</cp:lastModifiedBy>
  <cp:revision>6</cp:revision>
  <dcterms:created xsi:type="dcterms:W3CDTF">2018-10-26T17:47:23Z</dcterms:created>
  <dcterms:modified xsi:type="dcterms:W3CDTF">2018-10-26T22:10:42Z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Ref">
    <vt:lpwstr>https://api.informationprotection.azure.com/api/3bc062e4-ac9d-4c17-b4dd-3aad637ff1ac</vt:lpwstr>
  </property>
  <property fmtid="{D5CDD505-2E9C-101B-9397-08002B2CF9AE}" pid="5" name="MSIP_Label_a7f2ec83-e677-438d-afb7-4c7c0dbc872b_Owner">
    <vt:lpwstr>Clayton.Freitas@scania.com</vt:lpwstr>
  </property>
  <property fmtid="{D5CDD505-2E9C-101B-9397-08002B2CF9AE}" pid="6" name="MSIP_Label_a7f2ec83-e677-438d-afb7-4c7c0dbc872b_SetDate">
    <vt:lpwstr>2018-10-26T19:10:35.1869405-03:00</vt:lpwstr>
  </property>
  <property fmtid="{D5CDD505-2E9C-101B-9397-08002B2CF9AE}" pid="7" name="MSIP_Label_a7f2ec83-e677-438d-afb7-4c7c0dbc872b_Name">
    <vt:lpwstr>Internal</vt:lpwstr>
  </property>
  <property fmtid="{D5CDD505-2E9C-101B-9397-08002B2CF9AE}" pid="8" name="MSIP_Label_a7f2ec83-e677-438d-afb7-4c7c0dbc872b_Application">
    <vt:lpwstr>Microsoft Azure Information Protection</vt:lpwstr>
  </property>
  <property fmtid="{D5CDD505-2E9C-101B-9397-08002B2CF9AE}" pid="9" name="MSIP_Label_a7f2ec83-e677-438d-afb7-4c7c0dbc872b_Extended_MSFT_Method">
    <vt:lpwstr>Automatic</vt:lpwstr>
  </property>
  <property fmtid="{D5CDD505-2E9C-101B-9397-08002B2CF9AE}" pid="10" name="Sensitivity">
    <vt:lpwstr>Internal</vt:lpwstr>
  </property>
</Properties>
</file>