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59:05.18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6657.37891"/>
      <inkml:brushProperty name="anchorY" value="-34142.04297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38124.66016"/>
      <inkml:brushProperty name="anchorY" value="-35584.66797"/>
      <inkml:brushProperty name="scaleFactor" value="0.5"/>
    </inkml:brush>
  </inkml:definitions>
  <inkml:trace contextRef="#ctx0" brushRef="#br0">271 346 2947,'25'-25'1858,"-25"1"-1602,25 24-192,-25 0 32,24-25 64,-24 25-224,25 0-64,-25 0-64,0 0 928,-74 25 5574,74-1-5445,-25 1-96,25 0-160,0 24-193,0 0 64,0-24-95,0 0-97,0-1-224,25 1 0,0-25 0,-1 0-32,1 0-64,0 0-160,-1-25 0,1-24 32,0 24-193,-25 1 97,0-1 160,0 0 96,0 1 32,-25 24 96,25 0-32,-25 0 96,1 0-63,24 0-129,-25 0-32,25 49 32,0-24 0,0 24 32,0-24-32,0-1 0,0 1 32,25 0-64,-25-25 0,24 0-97,1 0-287,0 0-193,-1-25 321,1 0-96,0-24 288,-25 24 128,0 1-32,0-1 192,-25 0 192,0 1 193,1-1-33,-26 25-191,26 0 31,24 0 32,-25 0 1,25 0-353,-25 0-96,25 49 32,0 1 32,0-1 128,0 0 32,25-24-96,0 24 0,-25-24-96,49-25 32,-24 25 0,-1-25-128,26 0-288,-26-25 160,1 0 0,-25 1 127,0-26-95,0 26 160,0-26 128,0 26 0,-25-26 1,-24 26 127,24-1-128,1 0 64,-1 1 0,0 24 64,25 0-160,-24 0 0,24 24-128,-25 26 32,25-26 64,0 26-32,0-1 32,0 0 0,0-24 1,0 0-1,25-1-32,-25 1 0,24-25 0,1 0-65,24 0-31,-24 0-32,0-25 32,-25 1-32,24-1-32,-24 0-128,0-24 95,0 24-63,0 1 128,0-1-128,-24 0-32,-1 25 31,25 0 33,-25 0 160,25 0-384,0 0 127,0 25-640,-24 0-160,24-1-224,0 1-1185,0 0-417,0-25-2242,0 0 5189</inkml:trace>
  <inkml:trace contextRef="#ctx0" brushRef="#br1" timeOffset="22987.3229">518 371 4388,'0'-25'3363,"0"0"-1537,-25 1-288,1-1 479,-75 25 1699,74 25-3332,25 24-352,-24 25 0,48 123 64,223-197-2145,-469-296 2016,197 370 226,25-24 223,0 24 65,0 0-33,50-50-160,-26 26-96,26-50-128,-1 0-64,0 0 32,1 0-32,24-25-128,-50-24-352,1-1 31,-25 1 225,0 0 224,0-1 96,-25 1-64,-24 24 32,0-24 65,-1 24-1,1 25 0,-25 0 160,25 50-128,-1-1-32,1 25 65,24 25 63,25-25 128,0 0 1,0-25 159,50 0-352,24 1-96,-25-50-64,25 0 0,-25 0-96,25 0-384,-24 0-193,-1-50-288,-24 26 129,-1-26-1,-24 1 288,0 24 161,0-49 160,-24 25 160,-1 0 96,-24-1-64,-25 1 96,24 24 64,-24 1 64,25 24 65,0 0-1,-1 0 128,1 49-256,24 0-63,1 25 159,-1 0 128,25-24 257,0 24-97,25-25-95,24 0-321,0 1-96,25-50-64,0 0 96,25 0-96,-25 0-160,-25-25-161,1-24-223,-1 24-33,-24-24 193,-25-25 160,0 24 127,0 1 129,0-25 0,-50 25 32,1-1 1,0 1 31,-25 24 0,24 1-32,1 24 64,0 0-32,-1 24-64,26 26 0,-1 24 64,0-25 224,25 25 32,0-25 193,0 25-161,25-24-160,24-1-127,25 0-33,0-24-32,0 0 0,0-25-161,-24 0-159,24-50-288,-50 1-33,26 0 257,-50-1 287,0-24 33,0 25 64,-25-25 32,0 25 32,-24-25-31,0 24-33,-1 1 32,1 24 32,-25 25-64,25 0 224,-1 0-160,1 25-32,24 24-32,1 25 128,-1-24 256,25 24 97,0-25-65,25 0-224,49 1-63,-25-26-129,25 1 0,25-25 0,-50 0-161,25 0-223,0-49-353,-49-1-160,24 1 65,-49-25 287,0 25 481,0-25 96,-25 24 64,-24 1 0,0 0-32,-1 24 65,1 0 31,-25 25 32,0 50-96,25-1 32,-1 25 192,1 25 129,24-25 191,25 0-63,0 0-193,25 0-95,24-25-129,25 0-64,0-24 32,0-25-32,25 0-32,-25 0 32,0-49-192,0 24-64,-25-24-128,-24-25-33,-25 24 129,0 1 128,0-25-32,-25 0 160,-24 0 0,-25 25-64,0-1 32,0 26 0,-25 24 64,25 0 0,0 49-64,25 25 0,0 0 0,24 0 161,25 25 159,0-25-32,49 24-95,25-24-97,25-24 0,-25 23 0,25-48-128,-1 0 32,-24-25-64,-24 0-128,-1 0-193,-24-25-31,-1 0 128,-24-24 128,0-25 128,-49 0 0,0 0 32,-25 0-64,0-24 96,0 24-96,-25 24 32,50 26 32,-1 24 96,1 0 128,0 24-224,24 50-64,0-24 160,25 48 128,0-24 1,50 0-1,-1 0 32,25-24-64,25-1-127,-25-49-65,24 0 0,-24 0-32,0 0 32,-24-25-321,-1 1-63,-24-26 32,-25-24 95,0 25-95,-25-25 160,-24-25 160,-1 25-32,-24 0-128,-24 0 96,24 25-32,-25 49 128,0 0-32,25 25 32,25 24-64,24 0 0,1 50 96,24-25 32,0 25 320,24 24-31,50-24 191,0-1-320,25-24-63,-25-25-129,25-24 0,-25-25-32,0 0 0,0 0-64,-50 0-32,1-49-64,-25 24 128,0-49-97,-25 25 129,1-50-32,-26 1 33,-24 24-33,0-25 64,25 25-64,-25 25 32,25 24 64,-1 25-32,26 0-32,-26 25 96,26 24-128,-1 25 0,25 0-32,-25 0 96,25 0 96,25 0-96,24-25-32,1-24-64,-1-1 0,25 1 64,-25-25-64,1 0 0,-1-49 0,-24 0-192,-1-1 96,-24-24 32,0 0-97,-24 0 193,-26-24 0,1 48 0,0-24 32,-25 25 1,0 24-1,-25 25 32,50 25 0,-50 24-96,50 25 32,-1 0 64,26 25 0,24 0 96,0-25 64,49 0-64,0-25-64,25 0-32,25-24 0,-25-25 1,25 0-65,-25 0 64,-25-50-64,0 1 0,1 0-64,-50 0-33,0-25 65,0 0-64,-25-25 128,-24 25-32,-1 0 32,-24 0-64,0 25 64,-24 24-96,24 0 32,0 25 64,0 25-32,49 24 32,-24 25-32,24 25-32,25 0 96,25-25 97,24 24-65,25-24 32,25 0-96,-1-25 96,1-24-128,24 0 32,-24-25-32,0 0 64,-25-25-64,0-24-64,-25 24-160,-25-49 128,1 25 0,-25-25 64,0 0 32,-49 0-33,0 0 33,-25 0 0,0 25 0,0-1-32,0 50 64,24 0 65,1 50-97,24 24-32,1 0-33,24 0 65,0 24 129,0-24-65,74 0 64,0 0 32,24-25-64,1-24-32,0 0-64,-1-25 32,-24 0-64,25 0 96,-50-25-192,0-24 0,-24 24 32,-25-24 64,0 0 32,0-1-32,-49-24 32,-1 0 0,-24 25-32,0 0 64,0 49-64,1 0 64,-1 0-64,49 49 32,0 25-64,25 25 32,0-1 32,0 1 128,50-25 32,24-25-64,-1 0-96,51 1 32,-50-50 0,49 0 0,-49 0 0,25 0-32,-50-25 0,0-24-32,1-1 32,-26 1-96,-24-25-96,0 0 0,-74 0 64,50 0 63,-75 25-31,25 0 32,0 24 64,0 25 32,0 25 32,49 24-32,1 50-32,-1-25 64,25 49 65,25-25 31,49 1 32,0-25-64,0-25-32,49 1-96,-24-50 0,-25 0 0,24 0-96,-24 0-32,0-50-64,-24 26 96,-26-26 64,-24 1-193,0 0-127,-49-25 288,0 0 128,-25-25-64,-25 50 32,0 0 0,1 24-32,24 25 64,24 0 0,1 49-32,24 1-32,25 24-32,0 24 64,25 1 0,24-1 32,25-24 32,25 0 1,0-24-33,-1-1-64,1-24 32,0-25-32,-1 0-32,-48 0 0,-1-50 0,0 26 0,-49-26-97,0-24-63,-24 25-32,-26-50 128,-24 1-96,-49 24-97,24 0 161,-24 25-32,24 24 160,25 25 256,0 25-159,50 49-1,-1 24-64,25 1 32,0-1 64,25 26 224,49-26-192,24-24 0,1 0-127,24-24 31,1-50-64,-26 0 32,1 0-128,-25 0-161,0-50 33,-50 1-192,1 24 191,-25-24 65,0 0 32,-49-50 513,-1 25-514,-48-25 33,-1 25 160,-24 0-32,24 25 0,1 25 65,24 24 63,24 0 192,50 49-320,-24 25 0,24 24 32,24 1 160,26 0 1,24-1-33,0-24-32,24 0-128,1-49 32,0 24-64,-1-49 64,-24 0-64,0 0 32,-25 0-96,1-49 32,-26 24-96,-24-24 128,0 0-96,0-25 0,-49 0 96,0-25 64,-25 25-128,-25 25-32,25-1 64,-24 50 96,24 25-32,24 49 32,26 0-96,-1 25 96,25 24-32,25 0 0,-1-24 96,50-25-32,0 0 0,0 0-64,25-49 32,-25-1-32,0-24-32,0 0 32,-25 0-128,-24-24-32,-1-1-64,1 0 32,-25-24 0,0 0 63,-25-25 65,1 0 385,-26 0-481,-24 0 96,0 49 32,0 0 32,1 25 0,23 25 32,1 24-96,49 50 96,0 24-64,0-24 128,49 0 32,25-1-32,0-24 128,0 0-159,25-25-65,-1-24 32,-24-25-64,-24 0 0,-1 0-129,0 0 129,-24-25-32,-25-24-96,0 0-128,0 0-224,0-25 448,-49 0 64,-25 0 0,0-25-64,0 50-32,0-1 96,0 50 0,24 0 0,26 50-32,-1 24 0,25 24 32,0 26 192,49-1 32,1-25-128,48 1 96,-24-25-127,0-25-65,0 1 0,25-26 0,-50-24-32,25 0 64,-24 0-128,-26 0-64,1-24 63,-25-1 65,0 0-192,0-49 128,-49 0 128,-25 0-128,0-24-160,-25 24 128,25 25 96,0 24 0,25 0 128,-1 25-32,26 25-64,24 49-64,0 0 32,0 24-32,24 1 128,26 0 96,-1-50-128,50 25 1,-25-49-65,0-1 32,0-24-64,-25 0 96,0 0-193,25-24 1,-49-1-32,-25-24 0,0-1-128,0 1-65,-25-25 225,-49-25 64,0 26-128,0-26 0,-24 25 192,24 25-64,-25 24 192,74 25 0,-24 25-32,49 24-64,-25 25-32,25 25 64,25 24 96,0-25 33,24 1 31,25-25 64,0 0-224,0-49-32,-25 24 0,1-49-32,-1 0-128,0 0 0,1-25-128,-26 1 96,-24-26-1,0 26-31,0-50 0,-49 24 96,0-48 0,-25 24-32,0 0-64,0 25 127,24 24 162,1 25-65,24 0 64,25 25-32,0 24-96,0 49 32,0 1 128,0 0 128,50-25 64,-1 0-127,25-50-97,0 26-32,-25-50 0,25 0 32,0 0-32,-49 0-64,24 0-32,-24-50-64,-25 26 32,0-26 32,0 1 0,-49 0 96,-1-1-96,-48-24 32,-1 25-64,25 0 32,-25 24 0,50 0 96,-25 25 0,49 74 0,25 25-96,0-25 64,0 25 0,50-25 96,24 24 32,-25-48-128,25-1 64,-25-24-32,1-25-32,24 24-32,-25-24 32,0 0-96,-24 0 32,0-24 32,-25-26-32,0 1 64,-25-25 0,-24 0-96,-25-25 32,0-24-64,0 24 32,-25 25-64,50 25 96,24 25 64,0 24-32,25 24 96,0 25-160,0 50 64,0 0 96,25-1 64,24 26 0,1-26 0,24-24 1,-25 0 31,0-24-128,25-26-64,0-24-32,-49 25 32,49-25-192,-49 0 64,-1-25 96,1-24 32,0 0-225,-25-25 161,-25-25 0,-24 0-64,-25 1 0,0-26 0,-25 50 32,25 25 64,25 0-32,-25 49 128,24 24-32,26 26 32,-1 24-64,25 24 0,0 26 32,0-1 96,25 0 32,-1 1 96,50-26-63,-49-24-97,24 0 0,1-24-96,-1-26 32,0-24 0,-24 0-64,49 0 0,-49 0-32,24-49-64,-24 0-129,-25-1 1,0-24-32,0 0 128,-50 0 128,1 0-32,-50 25-97,25 0 97,0 24 32,25 25 128,0 0-32,-1 74 65,26 0 31,24 0-64,-25 25 64,25 24-32,0-24 64,25-1 97,24-24-129,0 0 0,-24-25-32,24-24-64,1-25-64,24 0-64,-50 0 0,50-25 0,-49-24-64,0 0 0,-25-25 64,0 0-1,0 0-63,-25-25 64,-24 25-32,-25 0-96,0 0 128,0 50 64,24 24 64,1 0-32,0 24 32,24 26-32,25 24-32,-25 24 64,25 1 0,0 24 0,25-24 161,0-25 31,24 0-160,0-25 0,1-24-32,-1-1-64,0-24 0,-24 0-128,24-24 96,-24-26 32,24 26-64,-24-26 0,-25-23 32,0 23 0,-25-24 0,-49 0 0,25 0 32,0 0 0,-25 50-32,0-1 32,0 25-64,24 0 96,-24 25-64,50 24-33,-1 25 33,0 25 0,25 24 64,0-25 97,0 26 63,50-50 0,-26 24-32,50-48-64,-24-26 0,-1 1-64,25-25-64,0 0-128,-25-49 0,1-1-96,-1 1-33,-24 0 33,-1-1 128,-24-24 64,-24 25-64,-26-25-32,-24 0 96,0 25 0,0 0 64,0 49 32,0 0 64,25 0 192,0 24-64,24 26-128,0 48 0,1 1-32,24 24 161,0 0-97,24 1 128,26-50 32,-26 0-128,26-50-95,24 1-65,-25-25 0,0 0-65,1 0-95,-1-25 0,-24-24 32,-1 0-64,1-1 64,-25-24-32,-25 0 96,-24 0-1,0 0 1,-25 25-32,24 0 0,-24 24 64,0 25 32,25 0 32,0 49 32,-1 1 0,26 48-64,-1 1 128,25 0 129,0 24-65,25-24-64,24-1 224,0-48-159,1-26-129,-26 1 0,50-25-96,-24 0 0,-26 0-97,26 0-31,-26-49 0,1-1 128,-25 1-96,0-25 32,0 0 0,-49 25 96,-1-25-32,26 49-128,-26 0 96,1 25 96,24 0-32,-24 25 96,24 49-64,1 0 32,24 25 0,0-1 160,0 1-128,0 0-64,24-25 256,1-25-127,24 0-129,-24-24 0,24-25-32,-24 0 0,-25 0-96,25 0-33,-25-49 161,24 24-64,-24-49-64,-24 25 96,-1-1-64,-24-24-64,-1 50 32,26-1 32,-26 25 96,1 0 64,0 25-64,-1 24 0,26 0 96,24 25-64,-25 25 32,25 0-63,0-1-1,25-24 96,-1 0 160,26-25-128,-1-24-128,0 0 0,1-25-96,-26 0-32,1 0-96,0-50 128,-1 26-32,-24-26-32,0 1-65,0 0 161,-49-1-32,24 1-64,-49 0-32,0 24 64,0 25 96,0 0-32,-24 0 0,49 50 96,-1-1 32,1 49-64,24-24 64,1 50 64,24-26-128,0 1 289,24-25-1,26-25-160,-1 1-128,0-26 32,1-24-64,-1 25-128,0-25 96,-24 0-96,-1-25 0,1 1 32,-25-26-32,0 26-65,0-1 129,-25-24 64,-24 24 0,-25 0 0,0 1-32,0-1-64,0 25 64,25 0 64,0 25-32,24 24 96,0 25-32,1 0 0,24 0 32,0 0 65,0 0-33,0 0 64,24-25-96,26-24-96,-1 0 32,-24-25-64,24 0-64,-24 0 0,24 0 64,-24-25-32,-25 0 0,0-24 32,0 0-64,-25-1 32,0-24 64,-49 25-33,25 0-95,0 24 64,-25 25 32,24 0 32,1 0 0,0 25 64,24 24 64,0 0-63,25 25 31,0 0-32,0-24 128,25-1-96,49 0 0,-25 1-64,1-50-32,-1 24-64,0-24-32,1 0-32,-1 0 0,-24-24-32,-25-1-65,0-24 97,0 24 128,-25-24 0,-24-1 0,-25-24 32,0 25-96,-25 24 64,25 1-64,0 24 64,25 0-32,-25 24 96,49 50 128,0-24-128,1 24 64,24 0-95,0 0-1,0 0 0,24 0 64,26-25 32,-1-25-128,0 1-64,25 0 64,-49-25-96,24 0-65,1-25 65,-26 0-96,1-24 32,0 25 96,-25-26 0,0-24-64,-50 25 96,1 0 32,-25-25-32,25 24 0,-25 26-64,0-1-65,24 25 129,1 0 32,0 49 65,24 1 95,0-1-32,25 25-96,0 0-32,0 0 32,50 0 128,-1 0-32,25-50-128,-25 1-32,25-25-64,0 0-64,-24-25-32,-1 1-97,0-26-319,-24 1 95,-25-25 97,0 25 128,-25 0 160,-24-25 128,-25 24 0,0-24 0,0 50 0,0-1 0,0 25 64,25 0 0,-1 25 64,1 24 128,24 0 128,1 25-159,24 25-97,0-25 160,24 24-32,50-24 65,0-24-193,-24-1-128,24-24 32,24-25-96,-24 0-64,0 0 63,0-50-255,-24 1-32,-26 0 64,-24-1-97,0 1 97,0 0 192,-24-25 96,-50 25 64,0-1 0,0 1 0,-25 24-64,25 25 64,0 0-32,0 0 128,0 25 129,49 0-65,-24 24 64,24 25-160,25-25-64,0 25 160,25 0 33,49-25-161,-25 1-64,50-1 0,-25-49-64,0 0 64,25 0-128,-25 0 0,0-49-97,-25-1-127,0 1-32,-24 0 96,0 0 127,-25-25 65,-25 24 0,-24 1 96,-25-25 0,-25 25-64,0 24 32,25 0 0,0 25 0,0 0-32,0 50 64,50-1 161,-1 25 63,0 0-192,25 0 64,0 24 128,50-48 97,-1 24-193,0-50-32,25 1-128,-24 0 0,24-25 32,0 0-64,-25-50 32,25 26-96,-25-26-129,-24-24-159,0 25-32,-25 0 192,0-25 127,-25 25 97,-24-1 32,-25 1-64,24 49 32,-24 0-128,25 0 96,0 0 32,24 49 96,0 1 97,1 24-33,24-25-160,0 25 96,0-25 64,0 0 128,0-24-32,24 0-159,1-1-97,0-24 0,-1 0 0,1 0-97,24 0-31,-24-24 128,0-1-64,-1-24-32,1-1 0,24 1 0,-24 0 0,0 0 64,-1-1-32,1 1 32,0 0 32,-25-1-32,24 26 32,-24-1-64,25 0 32,0 1 32,-1-1 0,-24 25 32,25-25 0,0 1-32,-1-1 32,-24 25 96,25-25-96,0 1-32,-1-1 0,1 0 0,0 1 0,-1-1 0,1 25 0,0-25-32,-1 1 96,1-1 0,-1 0-64,1 1 32,0-1-32,-25-24 32,24 24-64,1 0 64,-25-24-32,0 24 0,25 1 0,-25-26-32,24 26 32,1-26 0,-25 26 0,25-26 32,-25 26-32,24-1-64,-24-24 96,0 24-32,0 1 0,0-1-32,25 0 32,-25 1 0,0-1 0,0-24 0,25 24 0,-25 0 0,0 1 0,0-1-64,0 25 128,0-25-64,0 1-64,24-1 128,-24 0-128,0 1 64,0-1 64,0 0-160,0 1 96,0-1 0,0 0 0,0 1 32,0-1-32,0 0 0,0 25-32,0-24 64,0-1-32,0 25-32,0-25 64,0 25-64,0-24 64,0 24-64,0-25 32,0 25 0,-24-25 0,24 25 0,0 0 0,0-24 0,-25-1-32,25 25-32,0-25 128,0 25-128,-25-24 64,25 24 0,0 0 64,-24-25-128,24 25 64,-25-25 0,25 25 0,0 0 0,-25-24 0,25 24 64,-24 0-128,24-25 32,-25 25 32,25 0-32,0-25 0,0 25 0,-25-24 0,25 24 0,-24-25 64,-1 25-64,0-25 32,25 25-32,-24 0 96,24 0-96,-25-24 64,25 24-32,-24 0-32,-1 0 32,0 0 32,1 0-32,24 0 0,-25-25 0,0 25 0,25 0-32,-24 0 32,-1 0 32,25 0-32,-25 0 32,1 0-32,-1 0 32,25 0-32,-25 0 0,25 0 32,-24 0-32,24 0-32,-25 0 64,0 0-32,25 0 0,-24 0 32,24 0 0,0 0 32,-25 25 64,25-25-128,0 0 32,0 0 0,-25 0 0,25 0-32,0 24 32,0-24 32,0 0-32,-24 0 32,24 0 0,0 25 0,-25-25-64,25 25 0,-25-25 32,25 0-32,0 0 32,0 0 0,0 0 33,0 0-1,0 0-32,0 0-32,0 0 0,0 0 0,0 0-64,0 0 32,0 0 64,25-25-32,0 25-32,-25-25 64,24 25-64,1-24 32,-25 24 32,25 0-64,-25 0 0,0 0 32,24 0-33,-24 0 66,25 0-66,0 0 66,-25 0-33,24 0 0,-24 0 0,25 0-33,0 0 33,-25 0 33,24 0-66,1 0 33,-25 0-32,25 0 64,-25 0-32,0 0-32,24 0 64,-24 0-64,0 0 64,0 0 1,0 0-66,0 0 66,0 0-1,-24-25-129,-26 25-95,1 0 32,24-25 32,-24 25 128,24 0 0,1 0 128,-1 0-64,0 0 0,25 0-32,-24 0 32,-1 0 32,25 0-96,-25 0 64,25 25-31,-24-25-33,24 25 64,0-25-64,-25 0 32,25 0 32,0 24 32,0-24-32,0 0-32,0 0 32,0 0 32,0 0-64,0 0 0,0 0 32,0 0-96,0 0 64,0 0-64,0-24 32,0 24-32,0 0 32,0-25-32,0 25 0,0-25 32,25 25-64,-1 0 128,1 0-160,0 0 96,-1 0 96,1 0-32,0 0-64,24 0 32,-24 0 0,-1 0-96,1 0 64,0-24 32,-25 24-64,24 0 96,1-25-64,-25 25 32,25-25 0,-25 25-64,24-24 32,-24 24 32,25-25-32,-25 25 0,0 0 0,25-24 0,-1-1 32,-24 25-32,25-25 32,-25 1-64,0 24 32,0-25 64,0 0-96,25 1 0,-25-1 96,0-24-64,0 24 0,24-24 64,-24 24-64,0 0 0,25 1 0,-25-1 0,0 0-32,24 1 64,-24-1-32,0 25 0,0-25 0,0 25-32,0-24 96,25 24-64,-25-25-32,0 25 32,0-25 0,0 1 0,0-1 32,0 25-96,0-25 96,0 25-96,0 0 64,0 0-32,0 25-64,-25 0-32,-24 24-64,0-24 192,24 24-32,-24 0 0,0 1 32,-1-1 0,1 0 0,0 1 160,-1-26-96,26 1 32,-1 0-64,25-25-32,-25 24 32,25-24 0,0 0-32,0 0-32,0 25 32,0-25 0,0 0 32,0 25-32,25-25 0,-25 0 0,0 0 64,0 0-64,0 0 96,0 0-32,0-25 97,0-24-65,0-1-96,0 1 0,25 0 0,-25-25 0,0 24 32,24 1 0,1-25-32,0 25-32,-1-1 64,1-24-32,0 25-64,-1 0 64,1-1-32,0 1 32,-1 0-64,1 24-1,0 0-31,-25 1 32,0 24 32,24-25 0,-24 25 32,0-25-96,0 25 32,0-24 32,0 24-64,25-25 32,-25 0-32,0 25 32,0-24 32,0 24 32,0 0-32,0 0 64,0 0-32,0 0-32,-25 49 0,1 0-96,-26 25 96,1 0 32,0 0 0,24 0 32,-24 0 0,24 0-32,0-24 64,25-1 64,-24-24-32,24-1-64,0-24-32,0 0-32,0 0 0,24 0 64,1 0 0,0-24 0,-1-26 32,26 1-64,-26 0 0,-24-25 0,25 24 0,0-24 0,-25 0 0,0 0 0,0 25 0,0 0 0,0-1 0,0 1 0,0 24 0,0 1 0,0-25 0,0 24 0,0 0 0,0 1 0,0-1 0,0 0 64,-25 25-96,25-24 96,-25-1-32,1 0-32,-1 25 32,25-24-96,-25 24 64,25-25 32,-24 0-64,24 1 0,0-1 64,-25 0-64,0 1 32,25-1-64,0-24 64,-24 24 0,24 0 0,0 1 32,-25-1-32,0 0 0,1-24 32,-1 49-32,25-25 0,-25 1 32,1-1-64,-1 0 32,0 1 32,1-1-32,24 0 0,-25 1-32,0-1 96,1 25-32,24-25 0,-25 1 32,0-1 0,1 0-64,-1 1-32,0 24 32,1-25 32,24 0-32,-25 25 32,0-24 0,25 24-32,-24-25-32,-1 0 96,0 25-128,1-24 96,-1-1-32,-24 25 0,-1-25 0,26 1 32,-1 24-32,0-25 0,-24 25 96,25-24-63,-1 24 127,0 0-160,1 0 32,24 0 0,0-25-32,-25 25 32,0-25-32,25 25 32,-24-24-32,-1 24-32,0-25 32,1 0 32,-26 1-64,26 24 96,-26-25-64,26 0 0,-1 1 32,0 24-64,1-25 160,-1 25-64,0-25 0,1 25-32,-1 0 0,-24 0-32,49-24 32,-25 24-32,0-25 32,1 25-64,-26-25 64,26 1-64,-26 24 32,26-25 0,-26 0 0,26 25 32,-1-24-32,25-1 0,-25 25 0,25 0 0,-24-25-32,24 25 32,-25-24 0,25 24-32,0-25 64,-25 0-64,25 25 96,-24-24-96,24 24 32,0-25 32,-25 25-64,25-25 32,0 25 0,0-24 0,0 24-32,0-25-32,0 25 64,0-25-32,0 25 32,0-24 0,0 24 0,0 0 0,25-25 0,-25 25 0,0 0-32,24 0 32,-24-25 0,0 25 0,25 0 0,-25 0-64,25 0 64,-1 0 0,-24 0-96,0 0 32,25 0-32,-25 0 128,0 0-32,25 0-32,-25 0 64,0 0 0,0 0-32,0 0-32,24 0 64,-24 0-32,25 0 0,-25 0 0,25 0 0,-25 0 0,0 0 32,0 0-32,0 0 0,0 0 32,0 0 0,0 0 32,0 0 64,0 0-96,-25 0 0,0 0-32,1 0 0,-1 0 0,0 0 0,25 0 0,-24 0 0,-1 0 0,0 0 64,25 25 0,-24-25-32,-1 0-32,0 25-32,25-25 96,-24 24-64,24-24 0,-25 25 0,25 0 0,0-25 0,-25 24 0,25 1 0,0 0 0,-24-1 96,24 1-64,0 0 32,0-1 1,-25 1-33,25 0-32,0-1 0,0 1 32,0-25-64,0 25 64,0-1-96,25 1 64,-1-25 0,1 25 32,-25-1-32,25-24-32,-1 25 32,1-25 0,0 0 32,-1 25-32,1-25 0,-25 0 0,25 24 0,-1-24-32,-24 0 32,0 0 64,0 0-64,0 25-32,0-25 32,0 0 32,0 0-32,0 0-32,0 0 64,0 0 32,0 0-32,0 0 32,0 0 64,0-25-64,-24 1-64,-1-1 32,0 0 32,1-24-128,-1 24 64,25 1 64,0 24-128,0-25 64,0 0-64,0-24 96,0 24-64,0 1 0,0-26 32,0 26 0,25-1 0,-1 0 0,-24 1-64,25 24 128,0-25-64,-1 0 0,1 1-64,0-1 64,24 25-32,-24-25 32,-1 25 0,26-24-32,-26 24 32,1 0 32,0 0-64,-1 0 0,1 0 0,0 0 32,-1 0-32,1 0 32,0 0 0,-1 24 0,1-24 0,0 25-32,-25-25 64,24 25-32,1-25 0,0 24 0,-1-24 0,-24 25 0,25-25 0,0 25 0,-25-25 0,24 24 0,1-24-32,-25 25 64,25-25-64,-1 25 64,1-25-32,-25 24 0,49-24 64,-24 25 0,0-25-32,-1 25 32,1-1 0,0-24-64,-1 25 96,1 0-64,-1-25-32,-24 24 0,25-24 0,0 25 0,-25-25 32,24 25-32,26-1 32,-26 1 0,1-25 32,-25 25-32,25-1 0,-1-24 0,1 25 0,0 0-32,-1-1 32,1 1 0,0-25 0,-1 25 32,1-1-32,-25 1-32,25 0 33,-1-1-1,1-24 32,0 25-32,-25 0 0,24-25 96,1 24-64,-25-24 96,25 25-128,-1-25 32,-24 24-32,25 1-32,0-25 32,-1 25 0,-24-25-32,25 24 32,0-24-96,-1 25 128,1-25-128,-25 25 128,25-25-96,-25 0 32,0 0 0,24 24 32,-24-24-64,25 25 64,0-25-32,-25 25 0,24-25 0,1 24 0,-25-24 0,25 25 32,-1 0-32,-24-25-32,25 24 64,0 1-32,-1 0-32,1-1 64,0 1-64,-1-25 0,1 25 64,0-1-32,-1 1 0,1-25 0,-1 25 32,-24-1-64,25 1 32,0 0 32,-1-1-64,1-24 32,-25 25 0,0 0 32,25-25-32,-1 24 0,-24 1 0,25-25-32,-25 25 64,25-1-64,-25-24 64,24 25 0,-24 0-64,25-1 32,-25 1 0,0-25 0,25 25 0,-25-1 32,24-24-32,-24 25 32,0-25-32,0 0-32,25 25 0,-25-25 64,25 0-64,-25 24 64,24-24-32,-24 0-32,25 25 32,-25-25 0,25 0 0,-25 0 32,24 25-32,-24-25-64,0 0 64,0 0 0,0 0 0,0 0 0,0 0-96,0 0-96,0 0-32,0 0 64,-24-25 63,-1 0-63,0 1 32,-24-1-64,24-24-64,1 24 64,-1-24-1,25 24 97,-25-24 32,1-1 32,-1 26 32,-24-26-32,24 26-32,25-1 64,-25 0-96,25 1 32,-24-1 0,24 0 32,-25 25-32,25-24-32,0 24 96,0-25-32,0 25 0,0 0 0,0 0-96,25 0 160,-1 0 64,26 25 64,-1-1 32,0 1-64,-24-25 32,24 25-32,-49-1 65,25-24-1,24 25-32,-24 0-64,0-25-32,-25 24-32,24 1-32,1 0 64,0-25-32,-1 24-32,1 1 32,0 24-32,-1-24 0,1 0 0,0-1 0,-1 26 64,1-26-64,0 1 0,-1 0 32,-24-1-64,25 1 64,0 0-32,-25-25 0,24 24 0,1-24 0,-25 25 0,0 0 32,25-25-64,-25 24 64,24-24-32,1 25 0,-25 0 0,25-25 0,-25 24 32,24 1-64,-24-25 64,25 24-64,-25 1 32,25 0 0,-25-25 32,0 24-32,24-24 32,-24 25-64,0-25 64,0 25-32,0-25 0,0 24 32,25-24-32,-25 25 0,0 0 0,0-1 64,25 1-64,-25-25 33,24 25 31,-24-1 32,0-24-96,0 25 96,0 0-32,0-25-32,0 24 0,0-24 0,0 25 0,0-25-32,0 0 0,0 25 0,0-25 64,0 0-64,0 24 32,0 1 64,0-25-32,0 0 32,0 25-64,0-25-32,0 0 0,0 0-32,0 0 64,0 24-32,0-24 0,-24 0 64,24 25 0,-25-25 0,25 0 65,0 25-97,0-25-32,0 0 32,0 0-32,-25 24 0,25-24 0,0 0-160,0 25-129,-24-25-63,24 0-417,-25 25-640,25-25-1730,-25 24-3908,25-24-6918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52:45.957"/>
    </inkml:context>
    <inkml:brush xml:id="br0">
      <inkml:brushProperty name="width" value="0.1" units="cm"/>
      <inkml:brushProperty name="height" value="0.6" units="cm"/>
      <inkml:brushProperty name="color" value="#DECB96"/>
      <inkml:brushProperty name="inkEffects" value="pencil"/>
    </inkml:brush>
    <inkml:brush xml:id="br1">
      <inkml:brushProperty name="width" value="0.35" units="cm"/>
      <inkml:brushProperty name="height" value="2.1" units="cm"/>
      <inkml:brushProperty name="color" value="#DECB96"/>
      <inkml:brushProperty name="inkEffects" value="pencil"/>
    </inkml:brush>
  </inkml:definitions>
  <inkml:trace contextRef="#ctx0" brushRef="#br0">174 6239 1057,'0'0'384,"0"0"-31,0 0 127,0 0 1954,0 0-31,0 0-1538,0 0-193,0 0 1474,0 0-2018,0 0-32,0 0-32,0 0-448,0 0-1249,0 0-1602,0 0-2595</inkml:trace>
  <inkml:trace contextRef="#ctx0" brushRef="#br0" timeOffset="761.0223">297 6239 2434,'0'25'8424,"0"-25"-5925,0 24-1827,24-24-63,-24 0 160,0 0-257,25 0-416,-25 0 0,25 0-128,-25-24-128,0-1-128,0 25 64,0-24 127,0 24 130,0-25-1,0 25 96,0 0-32,0 0-224,0 0 416,-25 0-288,25 25-64,0-1 32,0 1 32,0-1-96,25-24-128,-25 0-225,24 25 97,1-25 31,-25 0-575,25-25 543,-25 1 257,0-1-64,0 1 128,0-26-96,0 26 32,0-1 96,0-24 64,-25 24-32,-24 25 32,49-25 0,-25 25-64,0 0-64,25 0-32,0 25-289,0 24-127,0-24 256,0 0 192,0-25 64,0 24-128,25 1-705,0-25-1153,-1 0-416,1 0-705,-25 0 256</inkml:trace>
  <inkml:trace contextRef="#ctx0" brushRef="#br0" timeOffset="4054.3027">297 6116 2370,'0'25'8328,"-25"-1"-5862,25 1-2017,0 0-1,0-1 97,25 1-225,-1-1-256,26-24-32,-26 0-64,1 0-416,0 0-65,-25-24 225,24-1-96,-24 1 191,0-1 193,0-24 353,-49 24 255,24 0-31,1 1 31,-26-1-127,1 25 63,25 0-287,-1 0 351,0 25-480,25-1-96,-24 26-64,24-1 32,0-24 0,0 24 64,24-25-64,26 1-64,-26 0 32,25-25 0,-24 0 32,0 0-96,-25 0-128,0 0 96,0 0 224,0-25-32,0-24 64,0 24-64,-50-24-64,26 24 96,-25-24-128,-1 24 96,26 1-64,-1 24 96,0 0-160,1 0 96,24 24-64,0 26 64,0-26-32,0 26 97,0-26-1,0 25-32,24-24-128,1 0 0,24-1 32,1-24-193,-26 0-447,25 0 127,-49 0 193,50 0 96,-50-24 95,0-1 161,0 0 32,0 1 33,0-1 63,0-24 320,-50 24-64,26 1-95,-1 24 31,1-25-64,-1 25-96,0 0 257,1 25-257,24 24-192,0-24 32,0 24 32,0 0 64,24 0 64,1-24-96,24 0-128,0-25 128,1 0-64,-1 0 128,-24 0-128,-1-25 0,-24 0-128,0-24 256,0 24-32,0-24 225,-24 0-129,-26 0 0,26 24-96,-26 0 64,26 1-64,-1 24 33,-24 0 95,49 49 0,-25-24-224,25 24 0,0 0 0,0 0 128,25 1-128,24-26 96,0 1-96,1 0-64,-1-25 128,0 0-96,1 0 32,-26 0-64,1-25 32,0 0-64,-25-24 160,0 0 32,0 0 32,-25 24-96,0-24 96,1 24-128,-26 25 97,50-25-1,-24 25 32,-1 25 32,25 0-32,0-1-96,-25 26 0,25-1 96,0-25-64,25 26-64,0-50-64,-1 0 32,26 0 32,-1 0 32,0 0 96,-24-50-64,0 26-128,-1-1 32,-24-24 96,0 0-32,0 24 96,-24-24-63,-1-1 31,0 26-32,1 24 0,-1 0-32,-24 0-32,24 49 320,0 0-320,25 1 32,0 24 0,0-25 32,0-25 0,0 26-32,50-50-96,-26 0 32,26 0 0,24 0 96,-50-25-32,26-24 32,-26 24-96,-24-24 32,25 24 0,-25-24 0,0 0 32,0 24 32,0-24 0,-25 24 33,1 25-33,-1 0-32,0 0-96,1 25 256,-1 24-288,0 25 128,25-25-32,0 25 192,0-25-64,25-24-96,0 0 0,-1-1-96,26-24 64,-1 0 32,0 0 0,1-24-64,-26-26 32,1 26-32,0-25 64,-25 24-32,0-24 0,-25-1 64,0 1 0,1 24 0,-1 1 0,-24 24-96,24 0 96,0 0-32,1 49 0,-1 25 0,25-25-32,0 1 0,0-1 129,0 0-65,25-24-32,-1-25-64,26 0 0,-1 0 64,0 0 128,25-25-160,-49 0 0,0-24 32,-1 25-64,-24-26 96,0 26-32,0-26 96,-24 1-64,-1 0-64,-24 24 64,24 25-32,0 0 64,1 0 96,-1 49-160,0 1-64,25 24 64,0 0 0,0-1 65,0-23 63,0-26-96,25 1-96,24 0 64,1-25-64,-1 0 32,0 0 64,1-25-32,-1-24-32,0 24 0,-49-24 64,25 24-64,-25-24 0,0 0 0,-25-1 32,1 1 0,-26 24 0,26 25 64,-26 0-96,1 0-128,24 25 160,1 49 32,-26 0-128,50 24 128,-24 1-64,24-25 64,0-25 32,24 1-96,26-26-32,-1 1 32,0-25-32,25 0 160,-24-25-96,24-24-64,-50 24 32,1-24 0,-25 0 0,0-25 0,0 24 64,0-23-96,-25 23 64,-24 1-32,0 24 32,-1 25 0,26 0-64,-26 50-64,1-1 128,24 25-32,1 24 32,-1 1 0,25-25 32,0 0 97,25-25-97,-1 1-64,26-50 0,24 0-64,-25 0 128,25 0 0,-25-25-96,1 0 32,-26-24 64,-24 0-96,0-1 32,0 1 32,0-25 32,-49 0-32,24 0-32,-49 25 0,50 24 32,-26 25 32,26 0-96,-26 0-32,26 50 32,-1-1-32,25 25 64,0 24 32,0 1 0,0-25 32,49 0-32,1 0-96,24-49 96,24-1-64,-24 1 0,-24-25 0,24 0 64,-50-25-96,26 1 0,-50-26 32,0 26 32,0-26 32,0-24-64,-50 0 96,1 25-96,0-25 32,-25 49 32,49 1-32,-24 24 32,-1 0-64,26 49 32,-1 0-32,0 50 0,25 0 0,0-1 64,0 1 64,25 0-64,24-50-64,25 0 32,0-24-32,0 0 0,-24-25 32,24 0 0,-50-25-32,25 0-32,-49-24 31,25 0 66,-25-1-98,0-24 65,-25 0 32,-24 0-32,0 25 33,0 0-66,-1 24 98,26 25-97,-26 0-33,1 25 33,24 49 0,25 0-32,0 0 64,0 24 32,0 1-32,25-25 32,24-25 0,1 1-32,24-26 32,-25-24-32,0 0-32,0 0 32,1 0-32,-26-49 0,1 0 0,-25-25 0,0 24-32,0-24 32,-25 0 64,-24 25 0,24-25-32,-24 49 0,-25 1 64,50 24 0,-26 24-32,26 26-64,-1-1 32,0 50-32,25-25 32,0 0 64,0 0 0,0 0 33,50-50-1,-26 1-96,26-25-32,24 0 96,-25 0-32,0-49-32,0-1-32,-24 1 32,0 0 0,-25-25 0,0 24-32,0-24 64,-25 25 0,0 0-96,1 24 160,-1 0-64,0 25 64,25 0-128,-24 25 96,24 24-32,-25 25-96,25 0 96,0-24 0,0-1 32,25-24-64,-25-1 0,24 1 0,1-25-96,24 0-256,-24 0-609,-25 0-2851,25 0-5285,-25 0-3010</inkml:trace>
  <inkml:trace contextRef="#ctx0" brushRef="#br1" timeOffset="25071.1003">1209 6116 577,'0'25'10858,"0"24"-8776,0-24-1954,25-1 160,0 1 32,24-1 289,-49-24-1089,0-24 159,0-25 289,0 24 0,-148-74 2306,99 469-1217,98-370-1089,0 25 0,1-25-64,-1 0-384,-24-25-225,-1-24 289,1-1 256,-25 1 128,0 24 64,-25-24 64,-24 0 0,24 24 96,1 25 128,-26 0 97,26 0 31,-1 25-288,0 24-160,1 25 64,24 25-128,0-25 160,0 0-64,49-25 0,-24-24 0,-1-1-32,50 1-32,-49-25-32,24 0-96,-24-25-224,-25 1 192,0-26 224,0 1 0,-25 0 224,-49-1 0,25 1 32,-25-25-95,25 25-1,-1 24 160,1 25 481,24 0 64,25 25-641,-24 24-256,24 25-64,0 0 64,0 0 0,0 0 128,49 0-96,0 0 32,1-49-96,24-1 64,0 1-128,-25-25-160,-24 0-865,24-25-385,-49-24 257,25 0-1121,-25-1-96,0-24 736,-25 0 641,0 0 961,1 0 224,-1 0 256,25 25 385,-25 25 320,1 24 673,24 0 448,-50 73-1217,50-23-449,0 48 161,0 26 191,0-26-127,0 26 32,50-26-96,-1-24-257,0-24-320,25-26-96,-24 1-64,-1-25-1025,-24 0 993,-1-49-224,1-1 320,-25 1 32,0-25 96,-25 0-64,-24 0 256,0-25 0,-1 25-127,1 25-129,0 0 0,24 49 448,0 0-31,25 24-289,-24 50-288,24 0 32,0 25 64,0 0 0,0-1 32,24-24 0,26 0 0,-1-24 32,0-26-96,25 1 64,-24-25-96,-26 0-64,25 0-385,-49-25 257,25-24 224,-25 0 0,0-1 32,-25-24-32,1 0 96,-25 0-64,-1 25 128,26 24-64,-26 25 0,26 0-128,-1 50 288,0 24-352,1 0 160,24 24-32,0 1-64,0-25 352,24-25-160,26 1-96,48-26-96,99-122-1121,-172 48 897,0 1 256,-124-247 64,50 222 0,0 0 128,-1 49-192,1 25 224,0 0 193,-1 50-257,26 24-128,-1 0 64,25 0 32,0 0 96,25 0-32,24 0-64,0-50-64,25 1-64,0 0-32,0-25 0,0-25-416,-25 0 31,1-49 129,-26 25 288,-24-25 32,25 0 32,-25 0 160,-25-25-96,25 1-32,-49 24-32,24 0 1,1 49 31,-1 25 96,-24 0 192,24 49-416,25 25 64,-25 25-64,25 0 64,0-1 384,25 1-256,0-50 33,24 1-33,0-26-128,1-24-32,-1 0-32,0-24-97,1-26-31,-26-24-32,1 25 32,-25-25 160,0 0-64,0-25 96,-25 25 0,-24-24 0,0 24 32,-1 24-32,26 50 64,-26 0 256,1 50-64,24-1-192,1 50 33,24-1-33,0 1 32,0 0 0,24-25 128,26-25-160,-1-24-32,0-1-32,1-24-32,-1-24 96,25-1-96,-49-49-128,-1 25 160,1-25 64,-25 0-128,0 0 128,0-25-32,-25 25 64,1-25-64,-26 50-64,1 0 128,24 49-64,-24 0 192,24 49 33,1 25-225,-1 25-32,25-1 160,0 26 128,0-1-128,25-49 97,24 0-1,-24-25-192,49-24-96,-25-25-32,0 0 96,-24 0-96,24-49-32,-24-1 96,-25-24 32,0 0 64,0 0-96,0 0 32,-49-24 0,-1-1 0,26 25-32,-1 25 96,-24 49-32,24 0 256,0 0-63,1 24-289,-1 50-1,25 0 162,-25 0 31,25 25 96,0-25-96,50-25-96,-26-24-32,50 0-64,-49-25 0,24 0 96,1 0-128,-26-25 32,1 0-64,-25-24 96,0-25-32,0 0 64,0-25-64,-49 1 32,-25-1 32,49 1-32,-49 48 32,25 1 0,24 24-32,0 25 128,1 25 0,-1 24-160,25 25 0,0 0 32,0 25 64,0-1 0,25 1 0,24-50-96,0 1 64,1-26-64,-1-24 0,0 0 32,1-24-160,-26-26 32,1 1 0,0 0 96,-25-25 32,-25 0 0,0-25 0,-49 1 64,25-1-96,-25 0 96,25 50-64,-1 24 64,1 25 224,24 0-95,1 0-161,-1 50-64,25 24 32,-25 0 0,25 24 64,173 247-64,-124-345-64,1 0 64,24-148-481,-74 74 481,0 1 0,-25-26 0,-49-24 32,25 24 32,-1 0-64,1 25 0,0 50 64,-1 24 289,26 0 63,-26 49-416,26 0 0,24 25 0,-25 25-32,25 0 64,0-1 0,25 1 96,-1-50-192,26 0 96,-1-24-96,0-25 32,1 0 32,-26 0-224,26-49-32,-50-1 160,24 1-1,-24-25 65,0 0 32,-49-49 32,0 24-32,-25-24 64,24 24-96,-24 25 97,25 25-65,25 24 192,-26 25 128,26 0-128,24 50-192,-25 24-64,25 24 32,0 26 96,0-1-32,49-24-64,1-1 64,23-24-64,-23-25 64,24-24-32,-25-25-96,0 0-96,-24-49-160,0 0 159,-1-1 161,-24-24 32,0 0 32,-49-24 0,0-26 32,-1 26-96,-24-1 97,0 25-65,25 49 96,-25 25 320,50 0-256,-26 50-96,26 24-128,-1 0 32,0 24 32,25 1 64,25 0-64,24-25-64,1-25 64,24 0-64,-1-24 32,1-25 0,-24 0-32,-1 0-224,-24-49 95,-1-1 97,-24 1 0,0-25 96,-24 0 0,-26-25 0,1 1 64,-50-26-32,26 50 0,-1 25-32,0 49 97,24 0 287,1 0-224,24 49-160,1 25-32,-1 25 96,25 0 0,0-1-32,25-24 32,24 0-32,25-24-96,0-1 0,-25-49 64,25 0-64,-25 0-224,-24-25 64,0-24 31,-25 0 193,0-1-32,0-24 96,-74-24 0,25-1-31,-25 0 31,0 25-32,0 25-64,24 24 320,1 25 96,24 0-128,-24 25-256,49 49-32,-25-25 64,25 50-32,0-25 32,0-25 33,50 25-130,-1-24 98,25-26-33,-25 1 0,1 0-65,-1-25-63,0-25-160,-24 0 96,0-24 96,-25-25 32,0 25 96,-50-50 0,26 0 64,-50 1-64,0-1-32,0 25 32,24 49 32,-24 1-32,25 24 192,0 24-96,24 26-160,0-1 32,25 50 0,-24-25 64,24 24-64,24-24 64,1 0-96,24-24 32,1-26-32,24 1 0,0-25-64,-25 0-96,0-49-64,-24-1 96,0-24 64,-25 0 96,0 0-64,-25-24 96,-24-26-32,-1 50 32,-24-24 0,0 48 32,25 50-64,0 0 448,-1 0-256,1 50-128,0-1 0,24 25-64,0 0 0,25 0 64,0 0-31,0-25-66,0 1 33,50-1 0,-26-24-32,50-1-32,-49-24 32,24 0-160,1-24-64,-50-1 0,24-24 192,-24-1 64,0-24 32,0 0-64,-24 25 96,-26-25-96,26 25 96,-26 24-32,1 25 128,24 0 160,-24 0-192,24 49-64,-24 25-96,24-24 96,25 24-64,-24-25 0,24 0 0,0 1 0,0-26-32,24 1 0,1-25 0,0 0-32,-1 0-32,26-25-64,-50 1 32,24-26 64,-24 1 0,0-25 64,0 25 64,-24-1-64,-26-24 64,26 50-64,-26-1 96,26 25 256,-1 0-159,-24 49-161,-1 1 0,26-1 32,-1 25-32,0-25 32,25 1 0,0-1-64,0-24-32,0-1 0,25 1 32,24-25-96,-24 0 64,24 0-97,-24-25 1,0-24-64,-25 0 96,0-1 96,0 1 0,0 0-32,0-1 96,-25 26-32,-24-1-32,24 25 32,-24 0 192,-1 0-160,26 49-64,-26 25 32,26 0-32,-1-24 65,25 24-33,0-50 0,0 26-64,0-50 0,0 24-33,25-24 65,-1 0-96,1 0 32,0-24-32,-25-1 32,0-24 96,0-1 0,-25 1 0,0 0 0,1 24 0,-26 0 0,26 25 0,-26 0 97,26 25-65,-25 0-64,24 49 0,0-25 0,25 0 32,0-24 0,0 24-32,0-24-64,25-25 0,0 0-1,-1 0 65,-24 0-32,25 0 0,-25 0 0,0-25 0,0 1 32,0-26 32,-25 1 32,1 0-64,-1-1 32,0 26-64,1 24 0,24 0 32,-25 0 32,25 0-64,-25 0 32,25 0-32,0 0 0,0 0 32,0 0-32,0 0-32,0 0-96,0 0 64,0 0 32,25-25-32,0-24-64,-25 24 128,0-24 32,0-1-32,0 1 64,0 0-32,0-1 0,-25 1 64,25 24-64,-25 25 0,25 0 0,0 0 32,-24 0-64,24 74-64,-25-24 64,25 24 0,0 0 0,0 0 64,0-25-64,25-24 0,-1-1-1,1-24-63,24 0 32,-24-24-160,0-1-32,-1-24 160,-24-25 0,0 24 64,0 1 32,0-25 96,-24 0-64,-1 25 0,-24 0-32,24 24 32,0 25 128,1 0 192,-1 25-288,-24 24-64,24 0 0,25 50 0,0-25 96,0 0-31,0 0 31,25-25-64,-1 0-64,26-24 32,24 0-64,-25-25 0,0 0-33,0-50-127,1 26 0,-50-26 224,24 1-96,-24 0 128,0-1 32,0 1-32,-24 24 0,24 1 64,-25 24 0,0 0 193,1 49-289,24 25-97,-25 0 65,25 0 32,0 0 32,0-25-32,25 1 0,24-1-32,0-49 0,1 25 64,24-25-64,-25 0 0,25-25 64,-25 0-64,-24-24-32,0 0 32,-1-1 0,-24 1 32,0 24 64,0 1-64,0-1 32,0 25 64,0 0-96,-24 25 0,24 49 0,-25-25-32,25 25 0,0-25 128,0 1-96,0-26 0,25 1 32,24 0-32,0-25-32,1 0 32,24 0 64,-25-25-64,0 0-32,1 1 97,-50-1-33,0 0-97,0 1 130,0-1 31,0 0-64,-25 1 0,0 24 0,1 0 0,-1 0-32,0 49 0,1 0-64,24 25 128,0 0-64,0-24 128,0-1-64,24 0-128,26 1 96,-26-26-64,50-24 32,0 0 0,-24 0-32,24 0 64,-25 0-32,0-24 0,-24-1 32,-25-24-32,25 24 32,-25 0 32,0 1-32,0 24 32,0 0 0,0 0-64,0 0 64,0 24 32,0 26-160,-25 24 96,25 0 64,0 0-32,0-25-32,25 25 33,-1-25-98,1 0 33,0-24 0,24 24 0,-25-24-32,-24 0 64,25-1-32,0-24 0,-25 25 0,24-25 33,-24 25-66,0-25 66,0 0-98,0 24-31,-24-24-32,-1 0 0,-24 25 96,0 0 0,-25-25 32,24 24-32,-24 1 64,25 0 32,24-25 0,1 0-32,-26 0-32,26 0-32,-1 0-32,-24-25-32,24 0 64,-24-24-32,-1 24 32,26-24 64,-50 24-64,49 1 32,-24-1-64,-1 0-32,1 1 32,24 24 32,-24-25 64,24 25-32,1-25-32,-1 25 64,0 0 32,1 0 32,24 25-96,0 0 0,0-1-96,24 1 32,1 0 0,24-1 96,1-24-96,24 0 32,-25-49 32,0 24-161,-24-24 129,-25 0 0,0 24 64,0-24-32,-25 0 96,-24 24-63,0-24 31,-1 24-32,1 25-32,-25 0 64,25 0 32,-25 49-96,49-24 96,-24 24 0,49-24 0,-25-25-32,25 24-64,0-24 0,0 0-32,25 0-96,-1 0 128,26 0-32,24 0 0,0 0 0,-25-49-32,0 25 32,-24-1-96,0 25 32,-25-25 64,0 1-33,-25-1 130,0 0-33,-49 1 32,25 24 0,-25-25 0,0 25 96,0 0-32,25 0 32,0 25-160,24-1 128,0-24-64,25 25-96,0-25 32,0 25-96,25-1 32,0-24 64,24 25-64,0-25 64,0 0-32,1 0 32,-1 0 0,-24 0-128,-1 0-32,-24 0 32,0 0 32,0 0 128,-24-25 96,-50 1-96,24-1 0,-24 0 64,25 1-96,-25 24 32,0 0 96,50 24-64,-1 1 32,0 0-64,25-25-32,0 24-32,25 1 0,0 24 32,24-24-32,25-1 0,0 1 32,0 0 0,24-25-64,1 0 64,-25 0 0,25 0 0,-25-25-128,0 0 0,-50 1 64,26-1-64,-26-24-1,-24 24 1,0 1 96,0-26 32,-24 26 0,-26-1 96,1 0-64,-25 25 33,25 25 31,-1 0-128,1 24 32,24 25 0,1-25 0,24 25 64,0-25-32,0 1-64,49-1 64,0-49-32,25 25-32,0-25 32,25 0 32,-25-25-64,0-24 0,-25 24 64,1-24-64,-26 24 96,-24-24-64,0 24 32,-49-24 32,0 0 64,-1 24-64,-24 0-64,25 25 64,0 0 32,24 25-96,0 49-64,25-25-32,0 50 96,0-25-32,0 0 128,50 0-64,-1 0-32,25-25 0,0 0 32,25-24-64,-25-25 64,0 0-64,0 0 32,0-25 32,-50 1-160,1-1 128,0-24 0,-25 24-32,0-24 32,-25 24 32,0-24-32,-24 49 64,0 0-160,-1 0 32,1 49-32,0 25 64,-1 25-32,26-1 64,24-24 64,-25 0-64,25-24 192,25-1-160,-1-24 32,26-1-128,-1-24 32,25 0 64,-25 0-64,1-24 32,-1-1-64,-24 0-128,-1 1 64,-24-26 96,0 50-33,0-49 1,-49 24 64,0 25 0,-1-24 0,1 24-32,0 24 0,-1 26 32,1-1-32,24 0 64,1 1 0,24 24 64,0-25-31,24-24-33,26 24-32,-1-24-32,-24-1 32,49-24 0,-25 0 64,-24 0-64,24-24 0,-24-1-32,-1 0-33,-24 1-31,0-1 0,0-24 96,-24 24-64,-1 25 32,0-25 0,-24 25-32,24 0-64,-24 50 160,0-1-64,24-24 32,25 24 32,0 0 128,0-24-32,0 0-96,25-25-64,24 0 0,25 0 64,-25 0 32,50-50-64,-25 1 0,-25 0 0,25-1-32,-25 1 32,-24 24-32,0-24 64,-1 24-96,-24 1 32,0-1-64,0 0 32,0 25 32,0 0 0,-24 0 32,-1 0-160,0 0 32,25 0 64,0 0 96,0 0-32,0 0-64,0 25 32,25-25-64,0 0 64,24-25 160,0 1-96,1-26-64,-1 1 32,0 0-96,-24-1 31,0 1-31,-1 0 32,-24 24-256,0-24 128,0 49 128,0-25 128,-24 25 96,-1 0-160,25 25 128,-25-1-96,1 50 32,24-24 96,0-1 33,0-24-1,0 24 32,0-24-160,24-25-64,1 0-64,0 0 224,-1-25-128,1 0-32,0-24 0,-1 0 64,-24 24 32,0-24 0,0-1 32,-49 1 1,49 24-129,-25-24 64,1 24 0,24 25-32,-25 0 224,25 0 0,0 25-160,-25 0-64,25 24 32,-24 0 33,-1 1 63,25-1-64,0-24 96,0-1-64,0 1-96,0-25-32,0 0 0,0 0-32,0 0 0,0 0 32,25 0 32,-1 0-32,-24 0-192,0 0-385,0-25-800,0 25-2082,0 0-4485,0 0-4996</inkml:trace>
  <inkml:trace contextRef="#ctx0" brushRef="#br1" timeOffset="89295.3677">5919 7127 1057,'0'0'192,"0"0"5958,0 0-3844,0 0-1537,0 0 320,0 0-480,0 0-257,0 0-256,0-25-32,0 25 160,0 0 289,0-24-321,0-1-64,0 25-32,-24-49 32,24 24-64,-25 25 32,25 0 65,0 0 351,0 0-416,0 0-96,0 49-64,0 1 64,0-1-32,0 0 64,0-24-32,0 0 0,0-1-32,0-24-32,0 0-32,0 0-705,0-24 705,0-1 128,-25 0 32,1-24-64,-1 24-32,0-24 192,1 24-64,24 25 161,0-24-33,-25 24 32,25 0 160,0 0-159,0 49-257,0 0 0,0 1 0,25-1 0,-25-24 32,24 24-32,1-49-32,0 25-32,-25-25 0,0 0-129,0-25 289,0-24 1,-25 24-65,-24-24 64,24-1 288,0 1-128,-24 0-96,24 24-128,25 0 0,-24 25 65,24 0 31,0 0 128,0 0-224,0 0 64,0 25-96,24 24 0,-24 1 0,25-26 0,0 1 32,-1 0-96,-24-25-32,25 0 64,-25 0-192,0 0-257,0-25 577,0-24 32,-25 24-31,25-24-33,-49-1-64,49 26 32,0-1 64,-25 0-96,25 1 64,0 24-128,0 0 32,0 24 128,0 26 192,25-1-128,24 25-128,1 0-32,-26-25 32,26 25 0,-26-24-64,26-26-192,-50-24-256,24 0 159,-24 0 33,0 0 352,0-49 96,-24 0-96,-26-25 128,26 24 1,-26-24-33,26 0 0,-1 25 0,25 0-64,0-1-32,-25 50 0,25 0 193,0 0-1,0 50-288,25-1 96,0 0-32,24 25 0,-24 0 0,24-24-64,0 24 32,-24-50-417,0 1 1,-1 0 192,-24-25-32,0 0-97,0-25 321,0-24 192,-49-25 1,0 0 63,24-25 160,-24 0-32,-1-24-95,1 24-225,24 1 64,25 24-96,0 24 0,-24 50 32,24 0 32,0 0 32,0 50-128,24 48 32,26 1 0,-26 24 0,50-24 32,-24 24-64,-1-24 32,25-25-64,-49-25-256,24 1 31,-49-50 161,0 0 64,0 0 64,0-50 160,-49-24-96,24 0 97,-49-24 191,25-26-192,-25-24 0,0-24-64,49-26-64,-49 1 0,49 25-32,-24 24 0,24 74-32,25 24 64,0 26 0,0 24-32,0 24-160,0 50 96,0 25 32,50 74 0,-1-1 32,25 25 0,-25-24 32,25-25-32,-24 0-32,-1-74 64,0 0-64,-49-49-32,25-25-32,-25 0-385,0-74 481,-25 0 65,-49-25 31,25-24 128,-25-25 64,0-25-32,0-24-160,25 24-64,-25 25-64,49 25 97,0 74-65,1-1 64,24 50 288,0 0-128,0 0-96,0 50 0,0 24-192,0 49 64,24 25 0,1 0-64,24 0 64,25 0-32,-24-25 32,-1-49-64,0-25-384,-24-49-97,0 0 65,-25-24-97,0-26 641,-25-48 0,-24-26 32,-1-24 161,-24 1 223,0-26-128,0-24-63,0 24-193,1 25-64,23 49-32,26 50 384,24 49 609,-25 0-608,0 74-450,25 0 1,0 49 96,0 50 32,50 0-64,-1-1 0,25-24 0,0-25 33,0-24-66,0-25-31,-50-49 32,1-1-320,0-24-32,-25-24-33,0-50 545,-25 0-64,-24-50-31,-1-23 31,-24-1-32,0-25 32,1 0-64,23 1 32,-24 48 32,50 50-32,-1 50 288,0 24 449,1 24-705,24 50-192,0 50 96,0 24 32,49 0 32,0 24 0,1 1 0,24-25-32,-1-50 32,1-24-64,-24-24-32,-26-50-160,1 0-449,0-25-128,-25-24 737,-25-50 128,-24-24-64,-1-25 32,-24 0-32,1-25 64,-1 1 128,24 24-160,1 24 97,49 75-97,-25 49 448,25 0 129,0 25-673,0 73-33,0 26 97,50 48 0,-1 26 65,25-1-33,24-24 64,-24-1-96,25-49 0,-25-24-64,0-50 0,-25-24-513,-24-25-32,-25 0 161,0-49 320,0-25 352,-49-50 160,-1 1 97,-24-25-33,0 0-63,0-24-225,25-1 0,0 50-128,24 49 0,1 49 64,24 25 449,0 25-321,0 49-288,24 49 32,1 74 64,24 1-32,25 23 0,0 1 64,0-49-64,25-25 32,-50-49-64,25-50-32,-49-24 0,-1-25-160,-24 0-545,0-74 737,0-25 192,-24-24-64,-26-25 32,-24-25 160,0-24-127,25-25-129,0 49 0,-1 50-32,26 49 0,24 74 320,0 0 160,0 49-576,0 75 32,24 24 96,1 24-32,24 25 32,25 1 0,-24-26 128,-1 1 97,25-74-257,-25-1 128,-24-73-128,24 0-96,-24-25 0,-25-25-193,0-49 225,0-25 128,0-49-64,-74 0 64,25-49-64,-1 0 97,-48-50-1,73 1-128,-24 73 64,24 50 0,0 73-32,25 50 96,0 25 32,0 74-192,0 49 0,25 74 32,49 24 64,-25 1-32,50-25 96,-50 0-64,50-50 96,-50-48-128,25-26 0,-24-73-64,-1 0 64,-24-25-320,-1-50-97,-24-24 417,0-49 64,-49-25-64,-25-49 32,0-25 32,-25-25 0,25 1-96,0-1 64,25 99 0,0 49 33,49 75 191,-25 48 96,25 26-320,0 98-192,0 24 192,0 50-32,25 25 64,49-1 0,0-24 0,0-24 96,0-26-32,24-73-63,-24-25-130,0-49 65,-24-25-128,-26-25-256,1-49 96,-25-25 320,0-24-32,-25-25-32,-49-49 64,0-1-32,-24-48 32,24-1-32,-25 25 32,74 74-32,-24 74 32,49 74 737,-25 25-449,25 49-384,0 74-64,0 25 160,25 49-32,24 24 0,25 1 32,0-1 32,0-48 128,25-50-192,-25-25 64,0-74-96,-25-24 64,1-25-160,-26 0-256,1-74 287,-25-25 130,-25-49-33,-24 0 32,-25-74 0,-25-24-64,1-25 64,-1-1-96,50 75 128,-1 49-32,26 99 0,-1 49 96,25 0-96,0 98-64,0 26-32,0 73 96,0 25 0,74 0-32,-25 24 128,50 1 0,-25-74 64,0-25-32,0-50-96,0-48-96,-25-26 0,-24-24-32,24-24-224,-49-50 224,0-25 0,0-24 96,-74-50-32,0 0-64,-24-49 128,-1-24-64,0 24 0,25 49 0,25 75 0,0 73 96,24 25 64,0 25-96,1 73-128,-1 26 32,25 24 0,0 49 64,0 0-64,49 0 64,1-49 0,-1-24-32,0-50 32,25-50-32,-49 1-32,24-25-96,-24 0-224,-25-74 224,0-25 160,-25-24-64,-49-50 128,0-24-160,-24-25 96,24-24-32,0 48 32,0 75-32,49 74 32,25 49 96,-25 49 0,25 50-256,0 73 96,0 1 64,25-1-32,0 1 0,24-25 128,0-25-64,1-49-64,-1-24 32,-24-26-64,-1-24-128,1-24-192,-25-50 159,0-25 225,-25-24-32,-49-25 32,0-25-32,-24-24-32,-1 0 64,50 49 32,-1 49-32,1 50-32,24 24 97,1 25 31,24 0-32,-25 25-32,25-1-160,0 26 96,0-26 0,0 1-32,25-25-32,-1 25 0,1-25 64,24 0-64,1 0 32,-1 0-1,-49-50-191,25 26 64,-1-26 64,-24 1 0,0 0 96,-24-1 0,-1 1 64,0 24-32,-24 1 0,24 24 0,1 0-64,-1 0 0,25 49-96,-25-24 128,25 24 0,-24-24-64,24 24 64,0-24 0,0-25 0,0 24 0,0-24-64,24 0 0,-24 0-32,25 0 32,-25-24-33,0-1 33,0-24-64,0-1 160,0 26 32,0-26-128,0 1 160,-25 24-96,25 1 0,-24-1 32,24 25-32,0 0 0,0 0-32,0 25-64,-25-25 0,25 24 96,0-24 0,0 25-64,0-25 0,0 25-32,25-25 0,-25 24 96,24-24-32,1 25 32,24-25-32,-24 0-32,0 25 128,-1-25-64,1 0-64,-25 0 128,25 0-64,-25 0-96,0 0 32,0 0-96,0 0-33,0 0 65,0 0 96,0-25 64,0 0-32,-25 1 32,0-1-32,1 0-32,-1 1 32,0-1 32,25 25 0,0 0 64,0 0 129,0 0-193,0 0-96,0 25 32,50-1 32,-26 1-64,1 0 64,24-25-65,1 24 162,-1-24-97,0 0-32,1 0 64,-1 0-32,25 0 0,0 0 0,0 0 0,-25 0-32,-24 0-33,0 0-95,-1 0-32,-24 0 64,0 0-64,-24-24 256,-1-1-32,-24 0 0,-25 25 128,0 0 128,24 0 1,-24 0-129,25 25 64,24 0-64,1-1-32,-1 1 0,25 24-64,0-24 1,25 0-98,24-1 66,0 1-33,50 0 0,-25-1 64,49-24-64,-24 0 0,24 0 32,-24 0-32,-25 0 0,-25-24 0,-24 24-96,-25 0-97,0 0 97,0-25 256,-49 25-64,-25 0-63,-25-25-33,0 25 128,-24 0 0,49 0 0,0 0 0,25 0-96,-1 25 128,50 0-32,0-1 32,0 1-224,25 0 160,49-1-63,0 1 127,49-25-96,1 0-32,24 0 0,-1-25-32,1 1 0,0-26 448,-24 1-384,-26 24-32,-48 1 0,-26-1-32,-24 25-288,-24 0 224,-26 0 96,-48 0-32,-50 0 64,0 0 0,-25 25 64,1-1 0,24 26 33,24-1 95,50 0 160,25-24-288,24 24 32,25-49 33,25 25-193,49-25 0,49 0-32,25 0 64,0-25 0,25-24 0,-1 0 32,1-25-128,0 0 128,-50 24-64,-24 1 0,-25 24 0,-74 1-256,0 24 31,-74-25 353,-25 25-64,-24 0-31,-1 0-1,1 0 32,-25 49-64,0 1 0,25-1 32,49 25 64,0-25 0,49-24 0,25 0 0,25-1-96,24-24-64,50 0 64,-1 0 0,26-49 0,24-25 64,24 0-64,1-25 0,0 1 64,-25 24-64,-50 0 0,-48 0-32,-26 49-224,-24-24-65,-49 49 257,-25-25 96,-25 25 0,-49 25 1,25 24-1,-25 0-64,25 25 96,24 25 32,25-25-32,0-25 224,49 1-32,25-26-96,25-24-160,24 0-32,25 0 32,25-24 32,24-50 64,25 0-96,-24 0 33,24 0 31,-25-25-161,-24 25 97,-25 0 33,-50 0-290,1 25 161,-25 24 0,-25 1 96,-24 24-32,0 0 64,-25 0 0,0 74-64,0-25 96,0 50-96,0-25 32,24-1 64,26-23 32,24-1-32,0-49-32,0 0-96,0 0-32,49-25 96,25-24 64,0-25 32,0-24-96,-25 24 32,1 0 0,-1-25-32,-24 25-64,-1-25 96,1 25-64,-25 25-32,0 49 64,0 0 32,0 0 0,-25 25-64,-24 49 0,0 0 96,24 24-32,-24 1 64,24 0 97,25-25-129,0-25-32,0-24-32,25-25 0,-1 0-32,26 0 32,-1-50 64,25 1 0,0-25-32,-25-25 0,0 25-32,1-24-32,-26-1-32,1 0 64,-25 1 0,0 24-32,0 24 32,0 26-32,0 24 32,0 0-32,-25 24 32,-24 50-64,24 0 96,-24 25 0,24 0 96,1-25-64,24 0 64,0-50-32,0 1-64,0 0-64,24-25 32,1 0 0,0-50 32,-1 1 32,26-25-32,-26 25-64,-24-25 64,25-25-96,-25 0 64,0-24 0,0 0-64,0-1 0,0 50 0,0 25-32,0 25 128,0 24-64,0 0 0,0 73-32,-25 1 32,1 25 64,-1 0 32,25 24 64,0-49-96,0 0 32,25-25-32,-1-24 0,-24-25-64,25 0 64,-25 0-32,25-25 64,-1-24-64,-24-25 64,0 0-64,0-25-32,0 1 64,0-26-32,0 1 0,0 0-32,-24 49 0,24 25 96,0 24-96,0 25 32,0 0-64,0 49 0,-25 25 64,25 0 0,0 25 0,0-1 64,0-24 0,0 0 32,0-24-96,0-26 0,25-24 0,-25 0 0,0 0 0,0 0 32,24-49 64,-24 0-64,0-25 1,0 0-33,-24-25 32,24 25-97,-25-24 65,25-1-160,0 50 0,0 24 32,-25 25 96,25 0 0,0 25-128,0 24 96,0 25 96,0 0-64,0 0 32,0-25 32,0-24-32,0-1 0,0 1 0,0 0 32,25-25-64,-25 0 64,0-25 0,0-24 32,0 0-64,0-1 64,0 1-64,-25-25 0,25 0 0,-24 25 0,-1 24 0,0 0-128,25 25 96,0 0 0,0 0-32,0 25 0,-24 24 32,24 1 32,-25 24 0,25-25 32,0 0 0,0-24-32,0 0 0,0-25 0,25 24-32,-25-24 64,24 0 0,-24 0 0,0-24 0,0-26-32,0 1 0,0 0 0,-24-1 32,-1 1-64,25-25 64,0 25-64,-25-1 0,25 26 0,-24-1 32,24 25 0,0 0 32,-25 0-128,1 0 64,-1 49-64,0 1 128,25-26-32,0 26 0,0-26-96,0 1 96,0 0 0,0-25-65,0 0 33,25 0 32,0 0-128,-1 0 96,1-25-160,-1 0 96,-24 25 32,0-24 0,0-1 32,0 0 64,-24 25-32,-25-24 0,24-1 0,-49 25 0,25 0-32,-25 0 32,0 0-32,24 25 96,-24-1-64,25 1 0,24 0 32,1-25-32,24 24-32,0-24 32,0 0 0,0 0-32,0 0 0,49 25 32,25-25 0,0 0-32,0 0 64,-25 0-32,1 0 0,-1 0-32,-49 0 32,0 0 0,0 0 0,0 0 64,0 0 32,-74 0-128,0 0 64,0 0-32,-25 0 0,25 0 64,-24 0 0,48 25 32,-24-1-32,50-24 0,-1 0 0,25 0-96,0 25 64,0-25-96,25 0 0,24 0 96,0 0-96,50 0 96,-25 0-32,25 0 0,-1-25 32,-24 25-64,-24-24-32,-26 24-32,-24 0 32,0 0 96,0 0 32,-49 0-96,-25 0 64,-25 24 0,1-24 0,-1 25 0,0-25 32,25 25-32,25-25 32,0 0-64,24 24 0,25-24-32,0 0 96,0 0-128,0 0 64,0 0-96,49 0 96,1 0 0,24-24 0,-25 24-32,25 0 64,0 0-32,-25 0-32,-24 0 64,0 0-32,-25 0-32,0 0 64,0 0 64,-74 0-64,24 0 0,-48 0-32,24 0 0,-25 24 32,0-24 0,25 0 0,-24 0 0,48 0-32,1 0 0,0 0 0,49 0 0,-25 0 0,25 0 0,0 0 0,0 0-64,49 0 0,1 25 32,24-25 64,0 25-64,0-25 64,24 0-32,-48 0-64,24 0 64,-50 0 32,1 0 0,-25 0-96,0 0 128,-25 0 32,-24 0-96,-25 0-32,0 0 64,-25 0-32,1 0 0,-26 0 32,26 0 1,-25 0 95,49-25-64,0 25-32,24 0 0,1 0-64,24 0 96,1 0-64,24 0 0,0 0 0,24 0-96,26 25 0,24-25 96,49 24 0,0-24 0,0 0-32,1 0 32,-26 0-64,-48 0-65,-1 0 1,-24 25 0,-25-25 128,-25 0 64,-123 0 0,25 0 64,24 0 97,-24 0-1,24-25-32,-24 1-160,24-1 64,1 0-32,24 1 96,0-1-128,24 25-32,1-25 32,0 25 0,-1-24-64,26 24 64,24 0-64,-25 0 96,25 0-96,0 0 0,25 0-160,24 24 128,25 1 64,25 24 0,-25-24-32,24-25 32,-24 25-96,-49-25 64,24 0 32,-49 0-64,0 0 128,0 0-32,0 0 64,-49-25-32,0 0-64,-25-24 64,0 0-32,0-1 0,0 1 32,24 0-32,1-1-64,0 26 32,24-26 32,0 50-64,-24 0 32,49 0-32,0 0 64,-25 0-64,25 0-32,0 25 0,0 0 0,0 24 32,0-24-32,25-1 32,24 26 0,-24-26 32,0-24-160,24 25 32,-24-25 32,-25 0 32,0 0 0,0 0 128,0-25-32,-50 1 32,26-26-32,-26 26 0,1-1-32,-25 0 0,25 1 64,-1-1-32,1 25-32,0 0 32,24 0-64,1 25 64,24-1-64,0 1 0,0 24-32,24-24 32,25 0 0,25-1 32,0 1 0,25 0-32,-25-25 0,0 0 32,-25 0-96,-49 0 31,25 0 65,-25-25 32,0 0 65,-49 1-97,-1-1 64,1 0-32,-25 1 0,0-1-32,0 0 0,25 25 32,24 0-32,0 0 0,1 0 32,-1 25-64,25 0 0,0-1 0,25 1 0,24 0 0,-24 24 32,24-24-32,0-1-32,1-24 64,-26 25 64,1-25-128,-25 0-33,0 0 97,0 0-32,0-25 0,0-24 32,-49 0 0,-1 24 0,1 0 0,24-24 0,-24 49 0,24 0 32,1 0-32,-1 0 0,25 0 0,0 25-32,0-1 0,0-24 0,0 0 0,25 0 32,-1 0 0,-24 0 0,25 0 0,-25 0 32,0-49 32,0 24-64,25-49 32,-25 25-64,24 0 32,-24-25-32,25 0 64,-25 0-96,0 0-32,25 24 0,-25 26 96,0-1 0,0 25 32,-25 0-32,0 25 0,1 24 0,-1 25-32,-24 0 0,24 25 64,1-25 32,-1-25-32,25 0 0,0-49-64,0 25 32,25-25-32,24-25 0,0-24 64,-24-25-32,-1 0 0,1 0 0,-25 0 0,0 0 0,0 0 0,0 0 0,0 0 0,0 25 32,0 24-32,0 1 64,-25 24-64,1 24-32,-1 25-32,-24 25-32,24 25 128,1 0-32,-1 24 0,25-49 128,0 25-160,0-50 64,25-24-64,-1-25 32,50 0-32,-25-25 32,1-24-64,-26-25 32,26-25 64,-26 25-96,-24 0 96,0 0-32,0 0 64,-24-25-32,24 50 0,-50 25-64,50-1 128,-49 25-64,24 0 0,1 25-96,-1 48 64,0 1 0,-24 25-32,25 0 64,24-25 128,0 0-96,0-25-128,24-24 64,50-25-32,-25 0 32,25 0-64,-24-74-128,24 0 64,-50 0 96,1 0 32,0 0 0,-25 0 0,0 0 32,0 0 0,0 0 32,-25 25-32,0 24-32,1 25 64,-1 0 0,0 49-128,-24 25 32,0 25 0,24 24 64,0 0 96,1 1-64,24-26 32,0-24-64,24-24 1,26-26-98,24-24 65,-25 0-32,50-49-192,-50-25 0,25-25 96,-49 1 96,-1-1 32,-24-24 0,0 24 0,0 1 64,0-1 32,-24 50-96,-1 24 128,0 0 128,1 25-128,-26 50-160,1 24-32,24 24 32,-24 1 64,0 24 64,24 25 1,25-25-33,0-24-32,0-25-32,49-25 0,1-24 0,24-25-96,0-25-97,0-24-31,-25-25 32,0 0 96,-24-25 32,-25 1 128,0 24-64,0-25 32,0 1 32,-25 24-32,-24 0 96,49 49-32,-49 0 128,24 25-95,0 25-193,-24 74 31,0-1 1,24 50 32,0 0 129,1 0-1,24-25-96,0-24 96,24-50-160,26 1-32,-1-26 64,25-24 0,-25-49-128,25-25-97,-24 0 97,-1-25 64,-24 1 0,-25-1 96,0-24 0,0-1-32,0 1 32,0 25 32,-25 48-64,0 1 32,25 49 64,-24 0 65,-1 25-257,0 49 63,-24 24-63,24 25 128,-24 25-32,24-24 97,25-1 31,0-49-64,0-49-96,25-1 32,24-24-96,-24-49 128,49-25-64,-25-25 32,1 1 0,-26-26-97,26 1 130,-50 25-33,24-26 0,1 1 0,-25 24 64,0 25 0,0 50-64,0-1 64,0 25 0,0 25-96,-25 24-64,-24 25 32,24 49 64,-24 1-64,24-1 64,25-49 64,0 0-32,0-25-128,25-24 63,24-25 1,1 0 64,-1-74-64,0-25 97,1 25-65,-1-49-33,0 24 1,-24 1 64,0-1-32,-25 25 97,0-25-97,0 75 0,0-1-64,0 25 128,0 0-128,-25 25-1,-24 49 33,-1 24 32,-24 1 32,50 24 0,-1-24 129,0-25-65,25-25-128,0-24 32,25-25-32,24 0 32,1-25 0,24-73 96,0 24-128,0-25-32,0 25 0,-50-25-32,1 1 160,24 24-32,-49 0-64,0 0-32,0 24 64,0 50 64,0 0-32,-25 0-64,1 50 32,-25 24-64,-1 24 128,-24 26 0,50-26 96,-1 1-32,0-25-32,25-49-192,25-1 64,0-24 32,24 0 0,0-24 32,25-50 64,-49 0-96,49 24 0,-50-24 32,-24-24-64,25 24 32,-25 0 0,0 0 0,0 24 0,0 26 0,0 24 0,-25 0 32,25 0-64,-49 49-96,0 0 160,0 25 0,24 0 64,0-24 32,1-1-32,24-24-96,0-25-64,24 0 32,26 0 32,-1 0 32,25-74 0,-25 24 0,-24-24-160,24 0 32,-24 25 96,-1-50-32,-24 25 32,0 0 0,0 25 0,0 0 0,0 24 0,0 25 0,-24 0 64,-1 25-128,-24 49 64,-25 0-64,0 49 128,25 0 96,24-49 32,0 0-96,1-24 1,24-26-130,24 1 1,1-25 0,24-25 32,-24-24 64,49-25-64,-25 0-32,0 0 0,1 25 0,-26-25-32,1 0 96,0 24-32,-25 1 0,0 24-32,0 1 64,0 24-32,-25 0 32,0 24-64,-24 26 0,0-1-32,-1 25 128,1 0 0,24 0 32,1 0 1,24-49-1,0-1-96,0-24-32,49 0 64,0 0-32,1-24 0,24-26 32,0-24-96,-25 25 64,-24-25-32,-25 25-32,24-1 96,-24 1-64,0-25 64,-24 25-32,-1 24 0,0 1 64,1 24-96,-1 0 0,0 49 32,-24 0-32,-25 50 32,25-25 32,24-25 0,-24 25-32,49-49 64,-25-1-64,25-24-32,0 0 0,25 0-32,24 0 32,0-49 96,1-25-128,24 25 96,-25-25-129,25 0 1,-25 0 32,1 0 96,-1 0-64,-24 25 32,-1-1-32,-24 26 64,0 24 32,-24 0-64,-1 24-64,-24 50 32,-25 0 32,-25 25 32,25-1 0,-25 26 32,25-50 161,25 0-97,25-50 32,24 1-160,0-25-64,49 0 0,0-49 96,25-1 0,25-48-64,-25-1 0,0 0-64,0 1 64,0-1 32,0-24 0,-25 24 0,0 25-32,-24 25 64,-25 0-32,25 49 0,-25 0 32,-25 0-32,0 24-64,-49 26 64,0 24-32,25 24 0,-25 1 64,25 0 32,24-25 0,25-25-32,0-25-64,0-24-32,49 0 64,1 0 0,24-49-32,0-25 32,0 0-32,-25 0-65,25-24 1,-49 24 128,-1 0-32,1 0-32,-25 24 64,0 1-64,-25 24 32,1 25-64,-50 0 32,49 50-160,-49 48 160,0 1 96,0 24-64,25 1 96,24-26 160,0-48-95,25-1-129,0-25 0,50-24-96,24 0 96,24-49 0,1 0-32,0-25-32,-25 0-32,-25 25-32,0-25 63,-24 0 33,-25 0 0,0 24 65,0-24-65,-25 25 64,1 24-64,-1 1 0,-24 24 0,-25 24-64,0 50 32,0 25-1,0 49 33,0-25 161,24 1-1,26-50 96,24-25-224,24-25 32,26-24-128,24 0 128,24-24-64,26-25 32,-26-25-128,1 0 32,0 0-96,-25-25 128,-1 25 32,-23-25 0,-26 1-32,-24 24 64,0 0 32,-24 24-32,-1 26-64,0 24 96,-48 0-128,-1 74 0,0 24 32,-25 26 0,0-1 128,25 0 64,50-24 32,-1-50-160,25-24-64,25 0 0,49-25 32,24 0 0,26-74 0,-26 0-32,1 0-160,-1-25 0,1 25 0,-50-25 128,25 1 96,-24 24-32,-50-25 32,0 50 0,0-1-32,-50 26 64,1 24-32,0 0-64,-25 74 32,-25 49 0,1 0 64,-1 25 224,25 0-64,25-49 97,49-25-97,0-25-224,49-49 0,25 0-32,25 0 32,-1-24-32,25-50 64,-49-25-128,50 0 0,-50 1-129,0-1 193,-50 25 0,1-25 64,-25 25 0,0 0 0,-25 50-32,1-1 32,-26 25-64,1 49 32,-25 25-32,0 50 32,0-26 96,0 26 97,25-26 63,24-24-160,25-24 0,0-26-160,49-24 128,25 0-128,25 0 64,0-49 0,24-25 0,-24-25-288,-50 25-65,25 0 129,-49 0 96,-1 0 160,-24 0-32,-24 0 32,-1 25 32,-24 49-64,-25 0 32,24 0-64,-24 74-64,-24 49 96,24 1 160,24 24 0,1-25 97,24-24-33,25-25-128,25-50-128,24 1 0,50-25 32,-25 0 32,25-25-32,-1-24-32,-24-25 32,0 0-160,-24 0 96,-26 0 0,-24 0 64,0 25 0,0-25 0,-49 24 32,24 26 0,-24 24-32,0 0-96,-25 49 96,24 25-33,-24 49 66,25 1 63,0-1 96,24 0 32,25-49-64,0-24-160,74-1-32,0-49 0,25 0 96,-1-49-96,26-1-64,-26-48-224,-24 24 31,-24 0 97,-26 0 192,-24-25 32,0 25-32,-24 0 0,-26 25 32,26 24-64,-50 0 96,24 25-96,-24 74 32,0 25 32,0 24 0,0 1 225,25-1-65,49 0 64,0-49-192,0-24-64,49-1 32,25-49-96,25 0 128,24-49-96,-24-25 0,0 0-64,-25-25-96,-25 25 64,0-25 64,-49 1 64,0-1 32,0 0-32,0 1 0,-24 24 32,-1 49-32,-24 0 0,24 25 0,-24 50-96,-25 73 64,0 25 96,-25 25 64,50-1 128,-1-24-64,50-24 32,0-26-95,50-49-162,-1 1 33,50-50 0,-1 0 0,1-25 0,0-49-96,-25-24-160,-1-1-96,1-24 288,-24-1 0,-26 1 128,-24 0-64,0 24 32,0 0-64,-49 50 64,0 49 32,-25 0-64,25 74 0,-50 49-32,0 25 160,25 25 64,0 0 32,25-25 1,24-1 63,25-48-96,25-50-192,49 1-64,25-26 64,369-295-865,-345-271 513,-345 295 512,-98 1036 513,320-666-385,271 25-256,-172-148-32,-1-49-64,1-25-289,123-444-415,-222 370 736,-25 50 32,1-1 0,-26 25 64,1 74-64,0 0 0,-247 691 608,271-519-447,25-24-1,0-25-32,25-24-128,49-50 0,0-24 32,0-25-32,0 0-32,24-25-96,-24-73-129,0 24 65,-24-50 32,-26 26 64,-24-26 96,0 1-64,0-25 128,0 50-128,-49 24 32,0 24 64,-1 26-32,1 24 0,-25 74-64,25 49 64,-25 25 0,24 24 192,1 26 0,24-26-64,25 1 65,0-50-65,25-49-64,24 0-192,25-49 96,0-25 32,0-25 0,0-24-129,25-50-31,-50 1 0,1-26-96,-26 1 32,1-25 128,-25-25 32,0 26-1,-25 23-31,1 26 0,-26 48 64,1 26 64,24 24 0,-49 49-128,25 50 64,0-1 64,-1 50 128,26 25 1,-1-25-33,25 0 160,0-50-128,25 1-128,24-25 32,25-49-128,-25-1 64,25-24-32,-49 0 32,24-24 64,-24-50-96,24 0 32,-49-25-96,25 0 96,-25-49-32,0 25-32,0-25 32,0 50 32,0-1-64,0 74 32,0 25 0,0 0 64,-25 50-128,-24 73 96,0 0 0,-1 74 160,1-24-32,24 24 0,-24 25 96,49-49-160,-25-25-32,25-25-32,25-24 0,0-50-64,-1 0 96,1-49-96,0 0 64,24-49 32,-24-50-32,-1 1 0,1-50-96,0 0 96,-25 0-64,0-25 96,0 1-64,0 24-256,0 24 96,-25 75 160,25 24 32,-25 25 0,1 0-96,-26 99 64,26 0 0,-26 73 160,26 26 32,-1 24 32,25 0-64,0-1-64,0 1 32,0-49-32,25 0 32,-1-75-128,1 1 64,-25-50-96,25-24 128,-1-25-128,-24 0 32,25-49 96,0-25-32,-25-50-32,0-24 65,0-24-33,0-26-32,0-23 0,0 23 32,0 1 0,-25 74-96,25 49-33,0 49 65,0 25 0,0 25 32,-25 24-128,25 74 96,0 50 64,0 24-32,0 25 64,0 0-32,0-25 0,50-24 0,-26 0 0,1-75-64,0 1 64,-1-50-32,1 1 0,0-50 0,-25 0 0,0-50 32,0-24-32,0-49 33,0-25-1,0-25 32,0 1-128,0-26 96,-25 26 64,25 49-96,-25 73-96,25 26 96,0 24-97,0 24 1,0 50 0,0 74 96,0 25 0,0 24-32,0-24 96,50-1-64,-26-24 0,1-49 0,24 0 32,-24-50-64,-25-24 64,25-25-32,-25 0 0,0 0 32,0-74 129,0 0-161,0-50 64,-50-24-64,26-24 0,-26-50 64,1 24-32,24 1-32,1 74 32,-1 49 0,25 49-64,0 25 64,0 0-192,0 74 31,0 50 97,0 23-32,25 26 64,49 24 0,-25-24 0,25 0-64,0-25 128,-25-25-96,1-24 32,-1-50 32,-49 0-64,25-24 96,-25-25-96,0 0 32,0-25 0,-25-49 0,-24-24-32,24-26 64,-49 1-96,0-25 96,25 25-32,-1 49 0,26 24 0,-1 26 0,25 24 0,0 49-32,0 25 0,0 25 32,49 24 32,1 0-64,-1-24 32,50 0 32,-25-25-32,-25-25-32,25 0 64,-25-24 0,-24-1-96,-25-24 0,0 0 64,0 0 0,0-49-64,-25 0 64,-24-50 0,-25 25 0,25 0 0,-1 0 0,26 50-32,-1-1 32,0 25 0,1 0 0,24 49 0,0 1 0,0 48 64,0-24-32,49 0 0,-24-25 0,24 1-32,0-1 0,25-24 0,-25-25 0,1 0 32,-1 0-96,0-25 32,-49 0-32,25-24 64,-25 0-32,0-25 64,-25 25-32,1-25 32,-50 24-64,24 26 32,1 24 0,0 0 32,0 24-32,-1 26 0,26-1 0,-1 0 32,25-24 0,0-25 0,0 25 32,0-25-32,25 0-64,-1 0 32,26 0 64,24-25-64,-1 0 0,26 1 0,-25-1 32,0 0-32,0 1-32,25-26 64,-25 26-32,0-1-32,-25 0 64,-24 25-64,-25-24 64,24 24-64,1 0-32,0 0 96,-25 24-32,24 1 0,1 0 0,0-25 0,-1 24 0,1-24 0,0 0-32,24 25 64,-24-25-32,24 0 0,-24 0 0,-1 0-64,1 0 0,-25 0 32,0 0 32,0 0-32,25 25 64,-25-25-32,0 0 0,0 0 0,0 0 32,0 0-64,0 0-32,-25 0-64,-24 0 64,-1 0-96,26-50 96,-26 26 0,26-1 32,24 0 0,0 1 32,0-1-32,0 25-32,0 0 32,0 0-33,0-25 33,24 25 0,26 0 0,-26 0 32,26 0-32,-26 0 32,26 25-32,-26 0 0,26-1 96,-26 1-32,1 24-64,24-24 64,0 0-32,-24-1 32,0 1-64,-25 0 32,24-1 0,-24-24 32,0 0-32,0 25-32,0-25 96,-24 0 1,24 0-65,0 0 32,-25 0 0,25 0 0,0 0-64,-25-25 32,25-24 0,0 24 0,0 1 0,0-1 0,0 25-32,-24-25 64,24 25-64,0 0 32,0 0-32,0 25-1,24 24 130,-24 1-1,25 24-32,-25-1-32,0 26 32,0-25 32,0 0 0,0 0 32,-25-25-32,25 1 32,0-26-96,0 1 32,-24-25 0,24 0-64,0 0 97,0 0-1,0-25 32,0 1-160,0-26 32,0 26-96,24-26 32,-24 26-65,25-1 65,-25 25 32,0 0 0,0 0-64,0 0 0,0 0 64,0 25 32,0-1 0,0 26 32,0-1 32,0 0-64,0 1 0,-25-1 96,25-24-64,-24-1 32,24 1 33,0 0-33,0-25 64,0 0-64,0 0-96,0 0 64,0 0 0,0 0-64,0 0 0,0-25 32,0 0-32,0 25 0,24-24 32,-24 24 32,0-25-128,0 25 96,25 0-64,-25 0 32,0 0 32,0 0 0,0 0 0,0 0-65,-25 25 130,25-1-65,-24 1 0,-25 0 32,24-1 0,0 1 0,1-25-32,24 25 96,-25-25-96,25 0 0,0 0 32,0 0 32,0 0-128,0 0 96,0 0-192,0 0 128,0 0 0,0-25-65,25 25 33,-25-25 64,24 25-32,-24 0 0,25 0 64,0-24-96,-25 24 96,0 0-32,0 0-64,0 0-32,0 0 96,0 0 0,0 0-128,0 0 96,-50 0 32,26 0 0,24 0-32,-25 24 96,0-24-64,1 0 32,-1 0 0,25 0 32,-25 0-96,25 0 96,0 0-96,0 0 32,0 0 0,0 0 0,0 0-32,0 0 32,0 0-64,0 0-32,0 0 32,25 0 128,0 0-64,-25 0 0,24-24 0,-24 24 0,0 0-64,0 0 128,0 0-64,0 0 0,0 0 0,0 0 0,0 0 32,0 0-64,0 0 64,0 0-32,-24 0-32,-1 0 64,25 0-64,-25 0 64,25 0-32,-24 0 0,24 0 0,0 0-32,-25 0 64,25 0-64,0 0 64,-25 0-32,25 0 0,-24 0-32,24 0 32,-25 0 0,25 0 0,-25 0 32,25 0-32,-24 0-32,24 0 32,-25 0 32,0 0-32,1 0-32,-1 0 32,0 0 0,25 0 32,-24 0-32,24 0 0,0 0 0,-25 0-32,25 0 32,0 0 0,0 0 0,0-25 0,0 25 0,0 0 32,-25 0-32,1 0-32,24 0 32,-25 0 32,25 0-64,-25 0 64,1 0-64,24 0 64,-25 0-64,0 0 32,1 0 0,24 0 0,-25 25 64,0-25-96,1 0 96,-1 0-96,0 24 64,1-24-64,-1 0 96,0 0-96,1 25 64,-1-25-32,25 0 0,-25 0 0,1 0 32,24 0-32,-25 0-32,25 0 32,-25 25 32,25-25-32,0 0-32,-24 24 64,24-24-64,-25 25 32,0-25 32,25 25-32,-24-1-32,-1-24 64,25 25 0,0-25-32,-25 25 0,25-25 0,-24 0 64,-1 24-64,25-24-32,-24 0 96,-1 0-96,25 25 64,0-25-32,-25 0 0,25 0 32,-24 0 0,24 25-32,-25-25 32,25 0-32,-25 0 0,1 0 0,24 0 32,-25 0-64,25 0 32,0 0 0,0 24 0,0-24 0,0 0 0,0 0 0,0 0 0,0 0 0,0 0 0,0 0 0,0 0 0,0 0 0,0 0-32,0 0-32,0 0 0,0 0 32,49 0 32,1 0 0,-1-24 0,0 24 0,25-25 0,-25 0-32,25 1 32,-24-1 0,-1 0 0,0 1-64,-24-1 32,24 0-32,-24 1 64,0-1 0,-25 0-64,0 25 32,0 0 0,0 0 32,0 0 0,0 0 0,0 0-32,0 0 32,0 0-64,0 25 96,-25 0-32,-24-1 32,24 26-32,-24-1 0,-1-24 64,-24 24-32,25-24 64,-25-1-64,25 1 0,0 0-32,24-25 160,-24 24-160,49-24 32,-25 25 0,25-25-32,0 0 0,0 0 32,0 0-64,0 0 32,0 0-64,0-25 64,49 1 0,1-1-32,23 25-32,-23-25 32,24 25 64,-25-24-96,25-1 96,-49 25-64,-1 0 32,-24-25 0,0 25 0,0 0 32,0 0-64,-24 0 0,-50 0-32,0 0-128,0 0 192,24 25 32,-23 0 0,-1-1 0,24 1 0,1 0 32,0-1 0,24-24-32,-24 25 0,49-25 0,-25 0 32,25 0-96,0 0 32,0 0 0,0 0-128,0 0 0,0-25 96,25 1 32,-25-1-64,24 0 64,-24 25 0,0 0 0,0 0 0,0 0 32,0 0-32,0 0 32,0 0 0,0 0-64,-24 25 32,-1 0 0,0-1 96,1 26-64,-1-26-32,0 50 32,25-24 0,0-1 0,-24 0 0,24-24-32,0-1 32,0 1-64,0 0 32,0-25 0,0 0 0,0 0-32,0 0-32,24-25 32,1-24 32,0-1-32,-1 1 32,1 0 0,0 0 0,-25-25-64,24 49 128,-24 0-32,0 25-32,0 0 32,0 0-32,0 0 32,-24 50-64,-1 24 0,-24 24 64,24-24-32,0 25 0,1-1 32,24 1-32,-25-25 64,25 0-32,0-25-96,0 1 128,0-26-96,0 1 0,25-25 32,-25 0 0,0 0-64,0 0 128,24 0-96,-24-25 32,25-24 32,-25 0-32,0-25 0,0 24 0,0-24 64,0 0-128,0 0 96,0 25 0,0 24-64,0 25 32,0 0 0,0 0-96,0 25 64,0 24 32,0 50-32,0-25 32,25 25 32,-1 24-64,1-49 32,0 25 0,-1-25 0,1-25 0,-25 0 0,25-24 0,-25-25 0,0 0 0,0 0 0,0 0 0,0 0-64,0-25 64,0-24 64,0-25-64,-25 25 0,25-1 32,0 1-64,0 24 32,0 25-64,0 0 128,0 0-128,0 0 32,0 0 32,0 0 0,0 50 32,0-1 32,25 0-64,-25-24 0,0 24 0,24 1 32,-24-26-32,25 1 0,-25-25 0,0 0 0,25 0-32,-25 0 32,24 0 0,-24 0 0,25 0-64,-25-25 32,25-24 32,-25 24-32,0 1 32,24-1 0,-24 0 0,0 25 0,0 0 0,0 0-32,0 0 32,0 0 32,0 50 128,-24-1-160,-1 25 32,-24 25 0,24-25 0,-24 0-32,24-1 0,0-23 64,25-26 96,0 1-96,0-25 0,0 0-64,0-25-32,0 1-96,0-26 96,25-23 32,24-1-64,-24 24 32,24-24-32,-24 25 32,0 0 64,-1-1-64,-24 50 32,0-24 0,0 24 0,0 0 64,0 24-32,-24 1-32,-1 49 0,0 0 0,-24 0 96,24 0-32,-24 24 32,24-24 33,-24 0 31,0-24-96,24 24 192,-24-25-128,24-24 0,0 24-32,1-24-32,-1-25 0,25 24-32,0-24-32,-25 0 33,1 0-33,-1 25 32,25-25-32,-49 25 0,24-25 64,0 24-64,-24-24 0,24 25 64,-24 0-64,24-25 32,-24 0-32,24 24 0,1-24 32,-1 0 0,0 0-64,1 0 128,24 0-32,-25 0-64,25 0 32,0 0-64,0 0 0,0 0-32,0 0-32,0 0-64,25 0-33,-1-24 193,26-1-32,-1 0 32,0 1 0,1-1-64,-1 25 64,-24-25-32,-1 25 32,-24 0-32,0 0 64,0 0-32,0 0-32,0 0-64,-49 25 96,0 0 64,-25 24-64,0-24 64,-25-1-32,25 1-32,-49 24 96,24-24 0,25-25-128,-24 25 32,48-25 64,26 24-96,-1-24 97,25 0-98,0 0 33,0 0 33,0 0-98,25 0-63,24 0 128,25-24 0,0-1-64,0 0 64,0 1 32,0-1-32,0 0-32,-25 25-64,-24-24 0,-1 24 64,-24 0-32,0 0 96,0 0-32,0 0 64,-74 24-64,25 1 32,-49 0 0,24 24 32,-25-24-64,-24-1 32,24 1-32,0 0 32,1-1-32,24 1 0,0 0 0,49-25 32,0 24 32,25-24-64,0 0 96,0 0-128,50-24-160,24-1 160,24-24 64,26 24-128,24-24 128,-25 24-96,0 0 32,-49 1 0,0-1-32,-25 0-160,-24 25 96,-25 0 64,0 0 0,0 0 64,-25 25 128,-24 0-128,-25-1 32,-24 26 0,-26-26 0,1 26-32,-25-26 32,0 1-32,0 24 0,0-24 0,49 0 0,25-1 64,0-24-96,50 0 64,24 0 0,0 0 32,0 0-128,24 0-32,50-24 96,25-26-32,0 26 32,24-1-32,-24-24 64,-1 24-64,1 0 0,-50 25 32,1-24-32,-26 24-225,-24 0 65,0 0 96,0 0 32,0 24 64,-74 1-32,-24 0 64,-1-1-64,-24 1 96,-25 0-64,24 24 64,1-24-64,0-1 64,-25 1-64,49-25 32,1 25 32,48-25-64,26 0 32,-1 0-32,25 0 64,0 0-32,0 0-96,25 0-64,49-25 64,24 0 64,1 1-64,24-26 64,-24 26 0,24-1-32,-49 0 32,-25 1 0,-24 24 0,0 0-32,-25 0 64,0 0 96,-25 0 128,-49 24-159,-25 1-65,-24 24 64,0-24-96,-25 0 64,0-25-64,0 24 32,25 1 0,24-25-32,0 25 0,50-25 0,24 0 0,1 0 0,24 0 0,0 0-32,0 0-96,24 0-97,26 0 161,24 0 64,24-25 0,26 0 32,24 25-96,-25-24 64,0 24 0,-49-25 0,-24 25 0,-26 0-32,-24 0 32,0 0 64,-24 0 32,-75 25-31,0-1-1,-24 1 0,0 0-32,-25-25-32,0 24 0,0-24 32,24 0-32,-48 0-192,49 0 160,-1 0 64,1 0-32,49-24-65,0 24 65,0-25 0,49 25-96,1-25 64,-1 25 0,25 0 0,0 0-64,0 0 0,0-24 0,0 24 0,25 0 32,24 0-64,0 0 0,25 24 32,25 1 128,24 0-64,1-1 64,-1 1-32,0 0 0,-24-25 0,-1 0 0,-24 0 0,-24 0 64,-1 0-96,-24 0 64,-25 0-32,24 0-64,-24 0 128,0 0-32,0 0 32,-24 0 0,-26 0 32,-24 0-96,-49 0 32,0 0-96,-1-25 96,-23 25-32,23 0 32,26 0-64,-1 0 32,50 0 32,24 0 0,25 0 32,0 0 0,0 0-64,25 0-128,24 0 32,50 25 32,24-1 96,0-24 0,25 25-64,0-25 32,0 0 32,-25 0 0,1 0-64,-26 0 32,1 0 0,-25 0 0,-49-25-128,-1 25-96,-24 0 191,0 0 33,-49-24 97,-50 24-97,1 0-32,-26 0 0,1 0 32,0 0 0,24 0-33,0 24 33,50 1 65,49-25-1,0 25-96,0-25-32,0 0-1,74 24 33,0-24 32,25 0 64,49-24-31,0-1-1,24-24 32,1-1-64,0 1 32,-26 0-64,-48 24 96,-25 0-64,-49 1 32,-1 24-128,-24 0 0,0 0 96,-49 0 64,-74 24-32,0 26-32,-50-26 0,0 26 0,25-1 32,25-24-32,49 24 0,0-24 0,49-1 32,1 1 64,24 0-64,0-25-64,49 0-96,50 0 96,24 0 64,25-25 32,49-24-64,1-25 0,-26 0 0,25 24 0,-49-24 96,-24 25-96,-26 24 0,-48 25-32,-26-24-128,1 24 31,-25 0 129,0 0 0,-49 0 97,-25 24-65,0 1-32,-25 24-32,0-24 64,1 0 32,-1 24-96,-24 0 64,24 1-32,1-26 0,24 26 32,49-50-64,0 24 96,25-24 0,0 0-96,50 0-64,48-24 160,50-1-32,0-24 0,0-1 32,0 1-64,0 0-64,-25-1 64,1 1 0,-26 24 32,-48 1-32,-1-1 0,-49 25-96,0 0 64,0 0 32,-25 0 64,-24 0-32,-25 0-96,-49 0 0,-1 25 64,26-1 32,-1 1-96,50-25 64,-1 25 32,50-25 32,0 0 0,0 0-128,0 0 96,50 0-64,24 0 0,24 0 96,26-25-32,-1 0 0,-24 1 0,-1-1 128,1 0-64,-25 1-64,-25-1 0,-24 0-96,-1 25 96,-24 0 0,0-24 32,0 24 160,0 0-95,0 0 63,0 0-128,0 0-32,-24 0-64,-1 0 32,25 0 32,0 0-64,0 0 64,0 0-32,0 0 0,0 0-32,0 0 64,0 0 0,0 0 64,0 0-32,0 0 0,0 0 0,0 0-64,0 0 32,0 0 32,0 0-32,0 0 32,0 0-96,0 0 32,0 0 32,0 0-32,0 0 0,0 0 0,0 0 32,0 0 161,0 0-65,0 0 0,0 0-32,0 0-32,-24 0 32,24 24-64,0-24 0,-25 0 0,25 0-32,-25 25 32,25-25 0,-24 25-32,-1-25 64,0 0-64,1 0 0,24 0 32,-25 24 64,0-24-96,1 0 64,-26 25 0,1-25 65,0 25-65,-25-1 0,24 1-32,-24 0-64,25-25 64,0 24 0,-25-24-64,49 0 64,-24 0-64,24 0 0,0 0 32,1 0 32,-26 0-32,26 0 0,-26 25-32,1-25 32,0 0 32,24 25-64,-24-25 32,24 0-64,0 0 0,1 0 0,-1 0 64,1 0-33,-26 0 33,26 0 0,-26 0-32,1 0 0,-25 0 64,0 0-64,25 0 64,-25 0-32,24 0-32,1 0 64,0 0-64,-1 0 0,1 0-32,0 0-160,24-25 32,-24-24-32,-1-1-33,26-48 129,-26 24-96,1-50-32,-25-24 0,25 0-1,-1 0 33,1 25 64,25 49-96,24 25 128,0 49 64,0 0-225,0 49-223,0 50 288,49-1 160,0 50 64,0-24 32,1-26-64,-26-24 64,26 0 0,-50-49-32,24-25 0,-24 0 0,0 0 64,0-49-64,-24-1 0,-26-48-32,1-1 32,0-24 0,-25-1-32,0-48 64,25 49-64,-1 24 64,26 25-96,-1 74 96,25 0-32,0 49 0,0 50-64,0 24 32,0 25-32,25 0 96,-1 25 32,26-25-128,-1-25 160,-24-49-64,-25-25 32,24-49-32,-24 0-32,0 0 160,0-49-32,-24-25-32,-1-25-160,-24 1 160,-25-50-128,24 0 64,-24-49-128,0-1 160,25 1-128,0 74 64,24 24 96,0 74-128,25 25 96,0 25-224,0 49 32,0 25 64,25 73 64,24 26-32,1 23 64,24 1-64,-25-24 64,25-26 0,-49-48-32,24-50 0,-24-25 32,-1-49-64,-24 0 32,0-49 64,-24-25-96,-26-25 64,1-49-32,-25 0-64,0-49 64,0-25-32,25 0 32,-1 49 0,50 75 64,-24 48-96,24 50 32,0 0-64,0 74 32,24 50 32,1 24 0,24 49 0,1 0-32,24 0 96,-25 1-32,25-26-64,-25-48 96,25-50-64,-49-25 0,0-49-32,-1 0 0,-24-74-128,0 0 128,0-49 64,-24-25-32,-26 0 0,-24-50-32,25 1 32,-25-25 0,49 50 32,1 73-32,-1 50 0,25 49-32,0 0 64,0 24 0,0 75 0,25 24-64,24 75 32,0-1 0,25 0 32,0 0-64,0-24 96,-25-74-64,1-25 0,-26-50 32,1-24-128,-25 0-129,0-74 33,0-24 192,0-26 0,-25-24 0,-24-24 0,0-50-32,0-25 64,-1 25-64,26 25 96,-1 74-128,25 73 128,0 50-160,0 25 96,25 74-32,24 49 32,0 24 32,0 50-64,25 0 32,0 25 32,0-25 0,-24-50-64,-1-24 128,0-74-64,-24-24-32,0-50 0,-25 0-32,0-50 64,0-48 0,0-1-32,-50-49 0,1 0 32,0-49-32,24-25 0,-24 0-32,24 25 32,25 73 0,-25 50 32,25 74-64,0 0 32,0 50-32,25 48 32,0 50 0,24 50-32,0 23 64,1 1 0,-1-24-32,25-26 0,-25-48 64,-24-50-32,0-50-32,-1-24-32,-24 0 0,0-49-128,0-50 224,0-24-64,-49-50 32,0 1-32,-1-50-64,1-25 64,24 25 32,1 50-64,-1 73 64,25 74-32,0 25-64,0 0 32,0 74-32,25 50 128,-1 48-96,26 26 0,24 23 64,-25-23 0,25-1-96,-25-24 160,1-50-128,-1-49 64,-24-25 0,-1-49-64,1 0-128,-25-74 32,0-24 32,0-26 96,-49-24 32,-25-24-32,24-26 96,1-48-64,-25 24-32,49 25 0,25 73 32,-24 75-32,24 24 0,0 25 32,0 25-32,0 24 64,24 75 0,1 48-64,49 50-32,-25 0 64,1 0 0,48-25 0,-48-49 0,24-74-32,-50-24-32,1-50 64,-25 0-64,0-25 32,0-74 32,0 1 0,-25-50 0,-49 0-32,25-50 0,-25-23 32,25-26-32,24 25 0,0 74 0,25 49 32,0 75-32,0 24-32,0 49 0,0 50 96,25 49-64,0 49 0,49 50-96,0-1 96,0-24 32,0-25 32,-25-49-64,25-49 32,-49-50-64,24-49 0,-49 0-32,0-24-96,0-75 224,0 0-64,-49-49-32,24-24 64,-49-50 0,25-25-64,-1 1 32,1-26 0,0 75 32,24 49 0,25 74-32,-25 49 32,25 25-160,0 25 96,25 98 0,24 50 32,1 49 0,24 49-32,0 25 0,0-49 32,24-25 0,-49-50 64,25-73-64,-49-25 0,0-49 0,-25-25-32,0 0 0,0-74 32,0-50 32,0-24 32,-50-49-96,-24-25 64,25-49-32,-25 0 0,0-50-32,50 50 96,-1 74-32,0 73 32,25 75-64,0 49-32,0 0 32,0 74 0,25 74 0,24 49 0,1 50-32,23 24-32,1 0 96,-24-24-64,24-25 64,-25-74-32,0-74 0,-24-25-32,0-24 64,-25-25-192,0-74 64,0-25 96,0-49 0,-50-25 0,1-24 0,-25-49 32,0-26 64,0 1-64,25 24 0,24 75 0,1 73 32,24 75-64,0 24-64,0 24 32,0 50 0,24 74 32,25 74-32,1 25 0,24 24-32,-25 0 64,0-24 0,25-50 0,-24-24 32,-26-75-32,26-48 0,-26-26 32,-24-24-96,0-74 64,0-24 96,0-50-64,-24-25-96,-26-73 96,1-1-32,0-49 32,-1-25-32,1 50 64,49 74-96,-25 74-96,25 73 96,0 50 0,0 0 32,0 99 32,0 49-32,25 74 96,24 49-160,25 50 32,-24-25 0,24-25 32,-25-25 0,0-73 0,1-74 0,-26-50 0,1-24 0,-25-25 0,0-50-64,0-73 64,0 0 64,-25-75-64,1-23 0,-50-26 64,0-49-128,24 0 96,1 0 64,0 50-64,-1 73-32,50 74-128,0 75 128,0 24 0,0 49 32,0 50-32,0 98 0,74 50 64,-24 48-64,24 51-96,0-26 96,0-48-32,0-51 32,0-73 0,-50-49 32,1-50-32,0-24-32,-1-25 32,-24-74 0,0-49 0,-24-50 0,-26-49 32,1-24-64,-25-75 96,0-24-32,0 0-32,0-1 128,25 75-288,24 74-96,0 98 128,1 74 64,24 25 64,0 99-64,0 74 96,49 49-32,0 74 32,50 49 96,-25 0-192,0 0 32,25-49-32,-50-49 32,25-50 96,-25-74-96,-24-73 0,0-26 32,-25-24-129,0-49-63,0-50 192,0-49 0,-50-73 32,-24-51 0,0-24 32,0-49-32,-24 0 32,24 0 65,24 49-161,26 74-161,-1 98 97,25 75 32,0 49 64,0 25 64,0 73-128,25 75 64,49 74 32,0 24 96,0 74 1,24 25-194,1-25 65,-25-49-32,-25-49 64,25-75-32,-24-48-32,-26-75 32,1-49-32,0 0-128,-25-74 160,0-74 0,0-25 0,-25-48-32,-24-51 96,-25-48 32,24-26-32,-24 1 33,0 0-33,25 49-161,24 49-127,1 75 128,24 73 96,0 75-32,0 24 32,0 49 0,0 99 0,49 74 0,0 98 32,25 26 0,0 48 64,0-24-128,0 25 0,-24-75 0,24-73 32,-50-75-32,25-73 96,1-50-128,-50-49-32,0-24 32,0-75 32,0-49 32,0-49 0,-50-74 0,-23-25 0,23-50 64,-24-48 32,0 24 0,0 0-96,50 74-64,-1 99-96,0 98 128,25 50 64,0 49 0,0 74 64,0 74-128,0 49 64,25 99 32,24 49 128,25 1-128,0 23 65,0-48-129,-24-25 0,-1-74 64,0-74-64,-24-50 0,-1-48 0,1-50-32,-25-25 32,0-74 32,0-48 32,-25-75-64,-24-74 32,-25-25-32,25-49 32,0 0 64,-1 0-96,26 74-160,-1 74-129,25 99 161,-25 99 128,25 24 32,0 98 0,0 50-64,0 99 64,50 49 64,-1 49-31,0 25 159,25-25-256,-25 0 32,1-73 0,24-75 0,-50-74 32,26-74-32,-26-24 0,-24-50-32,0-49 0,0-73 128,0-51-32,-24-48-64,-26-50 0,-24-25 32,0-24-32,25 0 160,25 49-288,-1 98-64,0 100 0,25 98 159,0 24 1,0 100 64,0 73-64,50 50 64,-26 73 161,50 1-129,0-1-64,0-24 64,-25-49 0,25-74 0,-24-50 32,-1-74-96,-24-24 0,-1-25 0,-24-74 0,0-49 0,0-50 0,-24-49 0,-26-25 0,-24-49 0,0 1 0,0-26 32,25 74-160,0 75-160,49 98 95,-25 74 193,25 74-32,0 98 0,0 50 96,49 99 65,1 24-33,24-24-128,-25-50 96,25-24 96,0-75 0,-25-49-96,1-49-64,-26-49 0,-24-25 32,0-49-32,0-50 96,0-49-96,0-49 64,-49-50-96,-25-24 32,25 0 32,-1 0 0,1 73-224,24 75-96,1 98 160,24 25 128,0 99 0,0 49 0,0 98 96,24 26-128,26 24 64,24 0-32,0-25 224,0-74-96,-25-74 64,25-49-192,-25-49 0,-24-25 32,24-49-64,-24-25 32,-25-50-64,0-48 32,0-50 0,-25-25 32,-49-24 0,25 0 32,0 0 32,-1 98-224,26 99 32,-1 49 32,0 50 256,25 74-224,-24 49 64,24 73 32,0 26-64,24 0 128,1-1 32,24-24-32,-24-74 32,0-25 1,24-73-97,-24-26-32,-25-24-32,24-49 64,1-50-96,-25-48 96,0-26-64,0-49-33,-25-49 1,-24-25 128,-25 0 1,25 25-65,-1 49-353,1 98 161,49 75 96,-25 49 64,25 49 96,-24 50-160,24 49 96,0 74 64,0 0 64,24 24-96,1-24-64,24-49 224,1-50-64,-1-73-96,0-26 0,-24-24-96,0-49 64,-1-74 0,1-25-32,-25-50-64,0-48 64,-25-25 32,1-25 96,-1-25-160,-24 25-32,24 50 0,0 98-32,1 98 32,-1 50 192,0 50 0,25 73-160,-24 74 128,24 25-32,0 25 32,0-25 32,24-25 64,26-24-32,-26-50-63,50-49-65,-49-50 32,0-24-97,24 0 1,-24-73 32,-1-51 32,-24-24-32,0-49-32,0 0 0,0-50 32,0 0 0,0 50-64,0 74 96,0 49-32,0 74 64,-24 74-32,-1 25 0,0 73 32,25 1 32,0 49 64,0 0-64,0-50 129,0 1 95,50-50-32,-26-49-192,26-49-64,-26 0-64,26-50 64,-26-24-64,1-50 64,0-49 0,-25 0-128,24-74 64,-24 0 32,0 0-64,0 25 96,0 74-32,0 73 0,0 50-32,0 50 96,0 48-64,-24 50 128,24 25-32,0 24 96,0 0-96,0-24 256,24-50-128,1-24-63,24-50-65,-24-24-128,24-25 64,-24 0-193,24-49 161,-24-50-96,-1-24-64,-24-1 0,0-48 160,-24-1 32,24 0-96,-25 75 64,1 24 32,24 74 0,-25 0 0,0 74-32,1 24 32,24 50 32,-25 0 32,25 25 32,0-50 64,0 1-32,25-50-96,-1-25 64,26-49-128,-1 0 32,0 0-160,0-49 96,1-25-96,-1-25-64,-24-24 128,-1-25 96,-24 0-32,0 0-33,0 0 33,-24 49 64,-1 50-32,25 24-32,-25 50 161,-24 49-129,0 24 32,24 75 64,0-25 128,1 25 64,24-50-128,24 0 65,26-73-161,24-1-96,0-49 96,0 0-96,0-25-129,0-24-31,0-50-32,-25 1 96,0-1 64,-49-49 64,0 0-64,0-25 0,-24 26-64,-26 48 128,1 50 0,0 49 96,-1 24 0,-24 75-64,25 24 32,-25 50 96,25-25 32,49 24 96,0-48 97,0-26-161,49-24-192,25-49 0,25 0-64,-25-25-32,49-25-96,-49-49-160,25 0-65,-50-49-223,-24 24 159,-1-24 225,-24-25 128,0 0 96,-49 25-64,0 24 64,-1 50 64,1 49 256,24 24-96,-24 26-95,0 48-97,24 50 64,0-25 256,25 25-32,0-24 33,50-50-257,24-25 0,-25-24-96,25-1-32,0-24-128,0-24-161,-25-26-95,1-24-32,-1-24 95,-24-1 1,-25 0 320,0-24 0,-25 24-32,-24 1 96,24 24-64,-24 49 96,24 25 256,0 25-128,-24 24-192,24 50 96,1 24 97,24 0 191,0-24-64,24 0-160,26-50-128,-1 0 0,0-24-32,25-25-32,-24 0-160,-1-25-128,-24-24 128,-1 0-65,1-25 97,-25 0-32,0-25 160,-25 0-32,-24 25 64,0 1 32,-1 48-64,26 0 384,-26 25-223,1 74-97,-25 0 0,25 25 64,-1 24 128,1-49 32,0 0-64,24-25-64,25-24-64,-25 0-64,25-25 65,0 0-65,-24-25-32,-26-24-161,1-1-95,-25-48 288,0-1-64,0-24 64,-25-25-128,25-25-64,1 1-33,23 24 97,1 49 96,24 50 32,1 24 32,-26 25 64,26 49-96,-26 50-64,1 24 64,24 50 96,1-25 1,24 0 63,0-50-64,24-24-64,1-49 0,24-25-96,-24 0 64,0-25-64,-1-49 64,1-24-32,-25-25 0,0-25 32,0 0 32,-25-50-32,-24 1 0,24-25 0,-24 0 32,0 25-96,-1 74 0,26 49 0,-1 49 64,-24 25 96,24 99-160,-24 49-32,-1 49 31,1 74 65,24 25 129,1 0-33,24-25 32,24-49-32,26-74-128,-1-49 96,0-50-32,1-24-64,-26-25 32,1-50-32,24-48 0,-24-50 0,-25-25 32,0-73 32,-25-26-64,1-48 32,-26-1-32,1 1 96,0 24-32,-1 49-128,-24 99-128,25 49 127,0 50 65,-1 49 64,1 74-64,0 74 32,-1 49 0,1 50 193,49 98-129,0 0 64,0 25-32,25-24 160,49-51-160,-25-97-32,25-50-32,0-74 0,0-50-32,-25-24-128,1-24-128,-1-75 192,-24-49 64,-25-49-64,0-50 64,-25-49 32,0-49-32,-24 0 32,0 0-32,-1 24 64,1 99-128,24 74-160,1 74 128,-26 49 96,26 25 32,-26 74-64,1 74 0,0 50 32,-1 98 0,26 49 0,-1 25-32,25 0 32,0-25 64,49-49 96,1-99-96,-1-49-32,0-74 0,1-49-32,-1-25-32,0-74-32,-24-74 64,0-74-32,-1-25 32,-24-73 0,0-50 0,-24-25 0,-1 25 0,0 0 128,1 99-288,-1 74-129,0 74 129,-24 98 128,0 25 96,24 25-64,-24 73-64,-25 50 64,0 99 32,49 24 32,-24 74 129,49 50-225,0-25 128,0-25 96,25-49-96,-1-124 0,25-48-64,1-75-32,-1-49-32,0-25 32,1-98 0,-1-49 32,0-50-64,-49-74-32,0-25 64,0-24 64,0-25 0,-24 25-64,-1 49-32,25 98-160,-25 75 0,1 74 160,-1 49 64,-24 25 0,-1 73-128,-24 50 128,25 74-64,0 25 128,24 73-32,1 1-32,-1 24 64,25-49 32,0-25-128,25-98 0,-1-74 32,26-50-64,-26-49 32,25-25-96,-24-73 0,0-75 96,-1-49-32,1-74 32,-25 0 0,0-49 96,0 0-96,-25 24 64,25 50-352,-24 74-33,24 98 225,-25 74 96,0 25 0,-24 50 0,0 48-32,0 25-32,-1 75 128,1 24 0,0 74 32,24 24 65,0 25-97,25-49 64,0-24-128,25-75 96,0-98-64,-1-25-32,1-50-32,0-48-32,-1-50 160,1-74-64,0-50-32,-25-48 0,0-26 64,0 1-64,0 0 64,-25 0-64,25 49 0,-25 74-224,25 74 64,-24 49 96,24 25 96,-25 25-64,0 49-32,-24 74 64,24 24 0,1 26 64,-1 24-32,0 0 64,25-1-96,0-48 32,0-50 0,0-49-32,25-49 0,-25-25-32,25 0 32,-1-74 64,-24-74-32,25 0-32,0-49 0,-25-25 32,0 0-64,0-25-96,0 25-64,0 50-65,0 24 1,0 74 96,0 25 96,0 49 32,-25 24 64,0 25-64,1 50-32,-1 49 96,0 25 32,25 24 0,0 0 96,0 1-96,0-75-96,0-24 32,25-50 0,-25-25 0,0-24 0,0 0 32,0-49 96,0-49-96,0-1 0,0-49 0,0 0 0,-25-25-32,1 1 32,24 24-192,-25 24-32,0 75 64,25 24 128,-24 25-64,-1 50 0,25 24 0,-25 49 64,1 25 32,24 0 0,0 0 32,24 0-32,26-25-64,-26-49 32,26-24 32,-50-26-64,24 1 32,-24-25 64,0-25 32,0-49 96,0 0-192,-24-49 64,-1 24-32,25-49 0,-25 25 32,25 0-128,0 24 0,0 50-64,0 49 64,-24 0 0,-1 24-64,25 50 32,-25 0 96,25 25 64,0 0-32,0-1 0,0-48-64,25-1 0,-25 0 0,25-49 32,-25 0 0,24 0-32,-24 0 64,0-49 0,25 0-32,-25-25 32,0 0 0,0-25-32,0 25 0,0 0-32,-25-25 32,1 25 0,-1 25-64,0 0 32,25-1 64,-24 26-32,24-1-32,-25 25 0,25-25 32,-25 25 0,25-24 0,0 24-32,0 0 32,-24-25 32,-1 1-64,25 24 64,-25-25-64,1 0 64,24 25-64,-25-24 64,0 24-64,25-25 64,-24 0-32,24 25-32,-25 0 32,0-24 0,25 24 32,-24-25-64,-1 0 32,0 25 32,1-24-64,-1 24 64,0-25-64,1 25 32,-1-25 32,0 25-32,1 0-32,-1 0 64,0 0-64,1 0 32,24 0-32,-25 0 64,25 0 0,0 0-96,0 0 64,0 0-32,0 25-64,49 0 32,-24-1 64,24 26 0,1-26 0,-1 26-33,0-1-159,-24-24-64,24-1 128,-49 1-32,25-25 128,-25 24 0,25-24 32,-25 25-32,0-25 0,24 25 32,-24-25-128,50 24 63,-50 1-127,24 0 96,1-25-384,-25 24 320,0-24 64,0 0 63,0 0 1,0 0 32,0 0-64,0 0 32,25 25 0,-25-25 0,0 0-64,0 0 0,0 0 32,0 0 0,0 0 64,0-25 64,-25 1-32,-24-1 32,24 0 96,0-24-160,1 24 128,-26 1-128,26-1 64,-26 1 1,26 24-1,-1 0 0,0 0-64,25 0-32,0 0 96,-24 0-64,24 0 32,0 0-32,0 0 32,0 0-32,0 0-64,0 0 96,0 0-64,0 0-32,24 0 96,1 0-64,0 0 0,-1 0 32,1 24 0,0-24 32,-25 0-32,24 25 0,-24-25 0,0 0 32,0 0-64,0 0 96,0 0-64,0 0 160,-24 0-224,-26-25 64,26 1 96,-1-1-128,-24 0 224,24 1 0,0 24-64,-24-25-32,24 25-96,1 0 97,-26 0-1,26 0 32,-1 0-64,0 0 0,1 0-64,-25 0 96,24 0 0,0 0-32,25 0-32,-24 0-32,-1 25 0,25-25 64,-49 0-64,49 0 32,-25 24-32,0-24 0,25 0 64,-24 0-64,-1 0-32,0 25 32,1-25 32,24 0-32,0 0 0,-25 0 0,25 0 0,0 0 64,0 0-64,0 0 0,0 0 0,0 0-32,0 0 64,0 0-96,0 0 64,0 0-128,25 0 96,24 0-32,0 0 96,1-25-64,-1 25-32,0-24 0,1 24-64,-1 0 96,-25 0 0,-24 0 0,0-25 0,0 25 32,0 0 0,0 0 64,0 0-128,0 0 96,0 0 0,0 0 0,0 0-32,-24 0 0,-1 0 32,1 0-64,-26 0 64,26 0 32,-1 25 0,-24-25 96,24 0-96,0 0 32,1 0-64,-26 0 32,26 0-64,-26 24 32,26 1 0,-26 0 64,26-1-63,-26 1-33,26-1 128,-1 1-96,-24-25 64,24 25-32,0-1-64,1-24 32,-1 25 32,25-25-96,-25 25 32,1-25 32,-1 0-64,25 24 64,-25-24-64,25 25 64,0-25-64,0 0 32,0 0 0,0 0 32,0 0-32,0 0-64,0 0 32,0 0 0,25-25 0,0 1 32,-1-1-96,1 0 96,0 1-160,-1-1 95,1 0 1,-25 1-96,25 24 64,-25 0 128,0 0 0,0 0-64,0 0 64,0 0-32,-25 0 0,0 24 0,1 1 0,-1 0 0,-24-1 0,24 26 32,0-1 64,-24 0 32,0 1 97,24 24-129,0-25-64,1-24 0,-1 24 0,25-24 32,0-25-64,0 24 0,-25-24 0,25 0-32,0 25 32,0-25 0,0 0-32,0 0 32,0 0-32,0 0 0,0 0 0,25-25 96,0-24-32,-1 24-96,-24-24 64,25 24-32,0-24 32,-25 24-32,0 25 32,0-24 0,0 24-64,0 0 128,0 0-96,0 24-32,0 1 64,-25 24 0,0 1-32,1 24 96,-1 0-64,25 0 32,-25 0 32,1-25-32,24 0-64,0-24 0,0 0 64,0-1-64,0-24 64,0 0-64,0 0 32,0 0 0,0 0-32,0-24 64,24-26 0,-24 26 0,0-26-32,25 1 0,-25 0 0,0-1-32,0 1 0,0 24 32,25 25 0,-25 0 0,0 0 0,0 0 64,0 0-96,0 0 32,-25 25-32,25 24 32,-25 1 0,1 48-32,24 1 96,0 0-96,0 24 64,0 0-32,0-24-32,0-1 64,0-24-64,0 0 0,0-49 64,0 0-64,0-25 32,0 0 64,24 0-96,-24 0 32,0-50 32,0 1-32,0 0 32,0-25 32,0 0-64,0 0 0,0 0 32,-24-25 0,24 50-64,-25 0 64,25-1 0,0 50 32,0 0-64,0-24 0,0 24 0,0 0-64,0 24 0,-25 26 0,25-1 32,0 50 32,0-1-32,0 1 32,25-1 0,0 26-32,24-26 0,-24-24 32,-1 0 32,1-24-32,0-1-32,-1-24 32,-24-1-32,25-24 96,-25 0-96,0 0 32,0 0 0,0-24 64,-25-1 0,1-49-64,-1 0 0,-24 0 0,24 0 32,0 0-32,1 25 0,24 24 32,-25 25 0,25-25-32,0 25-32,0 0 32,0 0-64,25 0 0,-1 50 32,26-26 32,-1 50 0,0-24 0,1-1 0,-1 0-32,0 1 64,1-1-64,-1-24 32,-24-1 32,-25-24-96,0 0 96,0 0 32,0-24 32,-50-1-32,1-49-96,0 25 64,-1-25 0,1-25 32,0 25-64,24 0 0,0 25 0,25 24 0,-24 1 0,24-1 32,0 25-64,0 0 32,0 0 0,0 0 0,0 0-160,24 25 96,26-1 32,-1 50 32,0 25 0,1-1 0,-1 1 0,0-25 0,1 0 0,-1 0-64,0-25 64,-24-24 32,0 0-32,-1-1-32,1-24 64,-25 0-64,0 0 32,0-49 96,0 24-96,-49-49 32,-1 0 32,1 0-96,-25 0 32,25 0 64,-25 25-32,24 0 32,26-1-128,-1 50 128,0-24-64,25 24 0,0 0 32,0 0-64,0 0-32,0 0-32,25 49 0,24 0 160,1 1-128,24 24 128,0 0-96,0 0 0,0 0 64,24-25-32,-24 25 0,0-49 0,-24 24-32,-1-24 96,-49-25-128,25 0 64,-25 0 0,0 0 32,0 0 0,-25-25 0,-24-24 0,-1-1-32,-24-24 0,0 25 0,-24 0 32,48 24 0,26 0-32,24 1 64,0 24-128,0 0 32,0 0-32,24 24 0,26 1 32,48 24 64,-24-24 0,25 0-32,0-1 32,24-24-96,-49 25 96,24-25 0,-48 0-32,-26 0 0,-24 0-32,25 0 32,-25 0 32,0 0 128,-25 0-128,-24 0-64,-25-25 32,0 25 0,0 0 0,0 0-64,25 0 128,24 0-128,25 0 128,-24 0-128,24 0 128,0 0-224,24 0 96,26 0 64,24 0 32,-1-24-32,26 24 32,0-50 0,-1 26-64,-24-1 64,25-24-32,-50 24 0,1 0 0,-1 1 0,-24-1 0,-25 25-32,0-25 64,-25 25-32,0 0 32,-24 0-96,0 25 64,-1 0-32,-24 24 64,50-24-32,-26 24 32,26-24 0,24-1 64,0-24-32,0 0-64,0 0-64,49-49 96,0 0 64,1-1-96,24-48 0,0 24 32,-25 0-32,0 0 32,1 0-32,-26 0-96,-24 0 64,0 25 0,0 24 32,0 25 0,-24 0 0,-1 25-32,-24 24-64,-1 25 64,1 25 32,0-1 0,-1 1 0,26-25 64,-1-25 32,25-24-64,0-1-32,0-24 0,0 0 0,25 0 0,24-49 96,0-25-96,1 0 0,-1 0 64,0 0-32,1-24-32,-1 24 0,-49-25 0,49 25 0,-49 25 64,0 24-96,0 25 64,0 0 0,-49 0-96,24 49 0,-49 1 0,25 48 64,0 26-32,-25 23 0,0 1 32,24 0 0,1-24 64,24-50 0,25-25 32,0-24-64,25-25-64,24 0 32,25-50 32,0-24 0,-24 0-32,24-24-64,0-1-64,-50-24 128,1 24 0,0 1-32,-25-1 64,0 50 0,0-1 32,-25 50-32,-24 0 32,-1 74-96,-24 25-32,0 49 0,25 24 64,-25 50 64,25 0 0,-1 25 32,26-50 65,24-24-1,0-75-64,24-24-96,1-49 32,24-25-96,25-25 96,-24-24-32,24-50 32,-25-24 0,0 0-64,1-25 64,-50 0 0,24-49-32,-24-1-32,0 26 64,0 24 64,0 74-96,-24 25 0,-1 49 0,-24 74-64,-1 24-96,-24 75 160,25 49-32,0 24 32,-1 1 0,26 0 0,24-1 128,0-49 0,0-49-96,0-49 0,49-25-64,-24-74 64,24 0-32,-24 0-32,49-99 32,-25 1 32,0-50-64,1-25 0,-1-24 32,-24-25 0,-1-25 0,1-24 0,-25 49 32,0 74-32,0 49-32,0 75 32,-25 24-64,1 98 32,-26 26-32,-24 98 64,50 0 0,-26 49 0,26 25 32,-1-25 32,0-24 64,25-25-32,0-74 96,25-25-32,0-49-127,24-49-98,0-25 1,1-25 96,-1-24-32,0-50 0,1-49-64,-1-25 32,-24-246-64,-25 173 64,0-26-32,0 26-64,0 73-64,0 74 0,-25 75 160,0 24 0,1 98-32,-50 50 32,24 74-33,1 50 65,0 23 32,24-23 97,-24 24-97,49-50 64,0-24-32,0-49-64,0-50-32,0-49 0,0-49 32,49-25-128,-24-25 128,24-74 0,0-49 32,1-24-32,-26-25 0,-24-50 0,0-24-64,0-25-65,-24-25 65,-1 50 32,0 49-192,25 99 64,-24 73 32,-1 50 160,0 74-64,1 74-32,-1 50 32,0 98 0,1-1 128,24 26 0,0 0 64,24-1 0,1 1-96,0-25 64,-25-50-128,24-73 0,1-74 32,0-50-64,-1-49 0,1-49-192,24-50 160,-49-74 96,25-24 0,-25-50-96,0-24 128,0-25 0,-49-49 32,24 0-288,0 24 32,1 75-192,-1 98-129,0 74 385,25 74 0,-49 49 0,24 99-32,1 49 32,-26 74 128,50 75 0,0-26 32,50 50 128,-1 0-96,-24-25-96,24-24 192,-24-74-96,24-75 161,0-73-129,1-50-96,-1-49-96,0-25-193,1-73 97,-1-50 128,0-25 0,1-49-32,-50 0-160,0-24 32,0 24 32,-25 25-33,-24 98 97,24 74 96,-24 25-32,-1 99 96,1 73-192,0 26 96,-1 73 64,1 0 64,49 1 129,0 23-129,0-73 288,0-49 0,49-74 33,25-75-321,0-24-128,0-24-32,25-75-160,0-49-33,-26-25-63,26-24 0,-50-25 31,1 25 257,-50 0-96,0 49-96,0 49 160,-50 74 32,1 25 64,-25 25 96,0 49-128,25 74 0,-25 0 64,25 49 32,-1 1 129,26-1-1,24 0 192,0-74-128,49-49-95,0-24-161,25-50 32,0-25-160,25-49-33,24-25-31,-24-24-96,-1-25-192,-24 25 63,0 0 225,-49-1 32,-25 50 32,0 25 160,-49 24-64,-25 25 128,0 0 96,-25 74-128,25 25-64,-25 24 0,25 0 65,25 1 127,25-1 128,24-24 32,0-25-127,0-50-193,73-24-96,1 0 32,25-24 32,24-50-160,-24-25-65,24-24-127,-24 24-32,-50 1 32,1 48 191,-26 1 33,-24 24 96,0 25 32,-49 0 193,-25 50-193,0-1 0,-25 49-32,25-24 128,0 50-96,25-26 64,0 1 128,49-50-32,0 1 0,0-50-160,0 0-64,49-25-32,50-24-32,-25-50 32,24 25-288,-24-25-161,-24 1 257,-1 48 64,-49 1 192,25 0-64,-25 49 128,-25 0 96,0 0 64,-49 49-31,-24 0-161,-1 1 96,25 24 0,0-25-96,0 25 0,25-25 96,-1-24 32,50-25-32,0 0-32,0 0-128,0 0-160,0-25-64,0 1 224,0-1-32,0 0 96,25 25-64,-25 0 64,0 0 0,-49 0 0,-1 0-192,1 25 64,-25 24 64,-24 1 32,24-1 32,24 0-32,1 1 128,0-1-32,49-24-64,-25-25 0,25 0 32,0 0-128,0 0-64,49-25 32,-24-24 32,49-1 96,-25 1-32,1 0-32,-26-1-32,1 26 64,-25 24 0,0-25-32,-25 25 96,-24 0-64,-50 25-96,1-1-33,-1 26 161,-24-1-32,-1 0 32,26 25 1,24-24 95,24-1-32,1-24 96,49-1-96,0-24-96,25 0-160,24 0 64,25 0 96,25-49 32,24 0-32,-24-1-32,-25 1 32,0 0 0,-50 24 0,-24 0 0,0 25 0,0-24 0,-74 24 64,0-25-32,-24 25-96,-26 25 128,26-1 0,-26 26-32,26-26 96,24 26-96,24-1 32,1-24 32,49-1 32,0 1-96,25-25-96,24 25 32,50-25 32,-1 0 96,1 0-64,24 0 32,-24-50-64,0 26 129,-25-1-97,-50 0-32,26 1 32,-50 24 0,-25-25 0,-24 25 96,-25-25-64,-50 25-128,1 0-32,-25 0 64,25 25-32,-1 24 0,26 1 64,24-1 0,25-24 64,24-1 0,25-24-128,0 25 32,25-25-129,49 25 129,24-25 32,1 0 32,-1 0-64,26 0 32,-1-25 0,-24 25 32,-50-25-64,0 25 32,-49-24-32,0 24-32,0 0 0,-49-25 32,-25 25 0,-25 0-192,-49-25 96,25 25 96,-25 0 32,0 25 64,25 0-96,0 24 64,24-24-96,25 24 32,49-24 96,1-1 160,24 1-256,0 0 32,24-1-64,26-24 64,24 0-32,24 0 32,26 0 0,24-49 32,-25 0 32,25-1-96,-50-24 32,-24 25 64,-24 24-96,-50-24-32,0 24 32,-50 25 32,-48-24 0,-26 24-64,-48 0 128,-25 0-64,-1 49-64,1-24 64,0 24-32,49 25 32,0-25 96,49 1-32,25-26 64,50 1-32,24 0-96,0-25-32,24 0-128,50 0 128,25 0 64,24 0-64,25-25 64,25-24-32,-25-1 32,24 26-64,-24-26 64,-49 1-64,-50 49 64,-24-25-64,-25 1 32,-49 24 0,-25-25 64,-25 25-64,-49 0 0,0 0-96,-25 0 64,25 25 32,-24 24-32,48 25-192,1-25 128,49 25 32,50-24 160,-1-26-32,25 1-96,74-25-32,0 0 64,24 0 32,50-49 0,-24-25-32,24 0 0,24-25-32,-24 25 32,-24-25-32,-26 50 64,-73 0-96,0-1 0,-25 26-65,-74-1 33,-25 0 128,-24 25-128,-25 0 0,0 50-64,-25 24-64,25 24 32,25 26 32,24-1 95,25 0 98,25-24 319,24-25 0,25-49-128,74-1-224,0-24-64,49-24 160,25-50 1,0-25-65,25 0-64,0-24-33,24 0 97,-49-1-32,-49 1 0,-26 24-32,-48 1-32,-25-1-32,-49 25 32,-25 0 32,-49 50 32,-25 24 0,-25 0 32,0 49-192,25 50 64,25 24-32,24 0 96,1 25-32,48 0 192,26-49 0,24-1 320,0-48-255,74-50-129,24 0-96,1 0 96,49-50 0,0-48-64,25-1-32,24-24 64,-49-25-64,24 24 64,-73-23-32,-25 23-64,-49 1-128,-25 0 31,0 49 65,-74 24 160,-25 1-32,-49 49-64,0 0 32,-24 74 0,24 25-96,0 24 64,24 50 0,26-1 0,24 1 0,0-1 224,49-48 97,25-50-65,25-25-32,24-49-256,50 0 64,24-49 0,0-50 64,50-24-192,24-25 128,-24 0-96,-1 0 64,-24-25 64,-24 25-32,-75 0 0,-24 25 0,-25 24 32,-25 25 0,-49 25 0,-49 24 32,-25 25-64,-25 0-64,-24 74-96,0 50-32,24 48 63,25 1 97,0 24 32,25-24 32,24-1 193,25-73-1,25-25-128,49-25-32,0-49-64,74 0-160,49-49 128,25-50 0,0 1 64,49-50-128,1 0 160,24-25-64,-50 1 0,-24-1 0,-25 25 0,-49 25 32,-49 24-32,-25 50-32,-49-1 32,-75 50 32,-23 0-64,-75 25 32,0 49-96,24 25-32,-24 49 128,25 24-97,25 1 33,24 0 96,49-25 129,25-74-1,49-1-32,25-48-64,50-25-192,48-25 96,50-24 0,25-49 32,24-26-32,0 1 64,25-25-32,0 0 32,0 0-32,-74 25 0,-25-1 32,-49 50 0,-74 25-160,0 24 0,-49 25 128,-99 0 0,0 50 0,-74 24-96,0 49-65,0 25 65,25 25 32,24 24 32,26 0 96,23-24 257,50-75 159,50-48-256,24-50-96,74 0-288,49-25 160,25-73-64,24-26 64,26-24-32,48 0 32,-48 0-32,24 0 0,-50-24 64,-24 24-32,-25 24 0,-73 26-64,-26 24-32,-24 49 96,-24 1 0,-50 24 32,-74 24 32,0 50-160,-49 49-32,24 25-64,-24 25 31,49 49 33,0 0 160,49 0 32,50-74 193,24-50-33,25-48-32,25-26-224,49-48-64,49-50 64,25-25 0,49-49-64,1-24 64,24-1 64,-50-24-64,1-1 96,-25 26-96,-50-1 96,1 1-32,-50 24 32,-49 24-160,0 26 128,-49 48-32,-50 26-32,1 48 0,-26 75-32,-24 49-32,0 74 32,-24 24 96,73 50-96,1 0-33,24-24 130,49-75 95,25-49 32,0-74 0,49-50-96,50-48-128,0-26-96,49-73 96,-25-49 32,0-1-64,0-24 0,1-25 96,-1 0 32,-24 0 0,-1-25 0,-48 1 0,-1-1-96,-49 25 64,0 49-32,-49 75-33,-1 73 33,-48 50 32,24 123-32,-50 49-64,1 74 32,24 25 96,1 50-32,24-1 32,24-25 32,26-48 129,24-75 127,24-74-160,26-49-32,24-74-192,24 0 64,1-98-32,24-26-32,25-73-32,-24 0 96,24-25-32,-50-25 32,26 1 32,-50-26 64,-25-24-96,0 0-64,-49 25 32,0 99-32,0 73 64,0 74 32,-49 75 32,-25 73-64,0 74-64,-25 74 128,50 25-64,0 25 96,24-1-32,25-24 0,0-24 32,0-75 0,49-74 0,25-73-128,25-50 64,0 0-128,-1-99-32,25-24-96,1-50 96,-26-24-64,1-1 32,24-24 192,-49-24-32,-24-25 32,-26-1-96,-24 1 32,0 74-1,-24 49 1,-26 99-64,-24 49 32,0 98 96,-24 50-96,-26 74 0,26 49 96,-1 25 0,25 0 32,50-25 0,-1-49 97,0-49 31,25-50 0,25-98-96,24-25-160,25-25 32,25-73 0,-1-50-32,26-25-32,-26-24-64,26-25 31,-26 0 97,-24-49 32,-24-1-64,-26 1 32,1 49 32,-25 99-32,0 49 64,-49 74 32,-1 49 0,-48 75-128,-1 73 32,0 0 64,25 50 32,0-50 1,25 0 159,49-49 96,0-49-128,0-50-128,49-24-64,50-25 32,0-49-64,24-25 64,-24-50-160,24-24 0,-24-24-160,-25-1-65,0-24 193,-25-1 64,0 26 96,-49-1-32,0 99 0,0 25 64,-49 49 192,0 25-63,-25 73-193,-25 50 64,0 49-32,1 25 32,-1 0 0,0-24 96,25-50 160,25-50 0,49-24-64,0-49-224,25-25 0,24 0-32,25-74 64,0 0-64,0-49 0,-25-25-192,25 0 0,-49-50 32,0 1 64,-25-49 64,0-1 0,-50 0 0,-24 50 31,25 24 1,-50 75 64,25 48 33,-49 26 95,49 24-96,-25 0-64,1 24 0,-1 50-32,1 25 32,-1 24 0,25 1 0,25-26 64,49-24 32,0 0-32,0-49-64,49-25-64,25 0 32,0-49-32,-25-25-160,50 0 63,-25-50 65,-25 26-96,0-26-32,-24 1 128,-25 24 32,0 1 64,-25 24 96,1 25-96,-26 49 32,-48 49 64,24 50-96,-25 48-64,1 26 64,-26 24 128,50 1 0,-24-1 128,24-24 33,24-75-65,50-24 0,0-49-192,0-25-64,0 0-32,50-49 0,-1-25 0,25-25-32,0 0-64,-25-24 32,-24-25-1,0 25 33,-25-25 96,0 49 0,-25 0-160,0 75 64,-24 24 64,0 24 128,-50 50-128,50 25 32,-50 49 32,50 0 32,-25 25 128,24-25 1,1-25 63,24-49 96,25-25-288,0-24-64,50-25-32,-26 0-32,26-49 32,-1-1-96,-24-24-64,-1-24-32,1 24 128,-25 0-1,-49-25 129,24 0-32,-24 25 0,24 0 0,-24 50 0,-1 24 97,26 0-33,-26 49-64,26 25-32,-1 0 96,25 25 0,0-25-64,0-25 32,49 0-64,-24-24 32,0 0-32,24-25 0,-24 0 0,-1-25-64,1-24-33,-25-1 33,0-24 32,-25 25 64,-49-25-32,25 0 64,0 25-32,-25-1 32,24 26-64,1 24 96,0 0-32,-1 24 0,26 26-32,24 24 0,0 0 128,0 0-95,24 0-1,1 0 0,49-25-32,0-24 32,-25-1-64,-24 1 32,0-25 0,-1 0 32,-24 0 0,0-25 32,-24-24-64,-26 0 0,1-1 0,0 1 0,-25 0 0,0-1-32,0 26 64,0-1-64,0 25 32,25 0 0,-1 0-64,1 25 96,24-1-32,1-24-32,24 25 32,0 0-32,0-1 0,24 1-33,26 0 65,24-25-32,0 24 32,-25-24 0,50 0-32,-50 0-64,0-24 96,-24-1-32,-25 25 32,0-25-64,0 1 128,-50 24-32,-23-25 0,-26 0 64,0 25-64,-24-24 33,0 24 31,-25-25-128,49 25 64,0 0 0,25 0 32,25 0-32,24 25 32,1-25 0,24 0-96,0 0 32,0 0-96,49 24 32,0 26 64,1-26 0,24 1 0,-25 0 32,0-25-64,25 24 0,-49-24 64,0 0-32,-25 0 0,0 0-64,-25-24 64,-24-26 32,-1 1-32,-24 24 0,0-24 32,-24 0-32,-1-1 0,0-24 32,1 50-32,-1-1 0,25 25-32,50 0 32,-1 25 0,0-1-64,25 50 64,0-24-32,0 24 64,25-25-64,0 0 32,73 1 0,-48-26 0,48 1 0,-49-25-32,25 0 0,-24 0-65,-26-49-127,1-25-32,-25 0-64,0 0 160,-25-25 63,-24 25 97,0-25-32,-25 1 32,0-1 32,0 25-32,25 25 32,-25 24 33,49 25-1,0 25-32,1 24-64,24 25 0,0 25-32,0 24 128,0 0-32,49 1 96,-24-50-64,24 0 0,25-25-32,-25-24-32,0-25-32,1 0 32,-26-25 32,26-24 0,-50-50 0,0 25-32,0-25 0,0 1 0,0-26 64,-25 1-32,0 0-32,1 24 32,-26-24-64,26 49 96,-25 49-64,24 25 128,0 25-128,-24 49-64,24 25 0,1 24 64,24 25 64,0 24 32,0-24 64,0 25 33,49-50-1,25-24-96,0-25-32,0-49-96,-25-1 32,25-24-32,-49-49-32,24 0-32,-49-50 32,25 0 32,-25-24 64,-25 0-32,0-25 0,-24 24 0,0-48 0,24 24 32,-24 49 0,-1 1-32,1 48 32,25 50-32,-26 25 0,1 49-64,0 25 0,-1 24 0,1 25 64,49 24 0,-25 1 96,25 0 32,0-50-32,50-24-64,24-50-32,0-24-64,0-25 32,-1 0-128,1-50-129,-24-24-31,-1-24-32,-24-26 192,-25 26-65,0-50 65,-25 24 160,-24 1 64,-25-25-96,24 25 32,-23 49 64,23 0-32,-24 74 193,25 0-129,-25 49-32,25 50-64,-25 49 32,24 49 32,26 0 256,-1 25 0,25-24-31,0-26-161,0-48-96,49-26 96,1-48-160,-1-26 32,0-24 0,1-24 0,-1-26 0,-24-48 0,-25-1 32,0 0 32,0-49-160,0 25 128,-25-25 32,0 0-64,-24 49 0,49 25 32,-49 50-32,49 24 96,-50 0-128,26 49-32,-1 25 32,-24 25 32,24 24 0,25-24 0,0 24 64,0-24-32,0-25 0,25-50-32,24 1 0,0-25-32,-24 0 32,24-25 32,-24-24-64,0-25 64,-1 0-64,-24 0 0,0 0 64,-49-25-32,24 25 64,1-24-64,-26 48 0,26 26 0,-26-1 64,26 25-64,-1 25-32,0 49 32,-24 24-64,24 26 96,25-1 32,0 0-32,0 1 32,0-50-32,50-25 0,-1-24-32,0-25-32,1 0 32,-1-25 0,0-24 0,-24-25-64,24 0 32,-49-25 0,0 25 32,-24 0 0,-26 0-32,1-25 32,0 50 32,-1 0-32,1 49-32,0 0 64,-1 24-32,26 75-96,-26 0 128,1 49-64,24 0 32,25 0 32,0-50 0,0 1 0,0-25-32,25-25 0,24-24-32,-24-25 0,0 0 64,-1 0-64,1-25 0,-25 1 64,0 24-32,0-50 32,0 26-32,0-26 0,-25 1 0,1 24 0,-1-24 0,0 24 0,1 1 0,-1 24-32,0 0 64,1 0-32,-1 0-32,0 0 64,1 0-32,-1 0 0,25 0 32,0 0 0,-25 0 0,1 0 0,24 0 0,-25 24-32,25-24 0,0 0 32,-25 0-32,25 0 0,0 25 0,-24-25 0,-1 0 0,25 0 0,-25 0 32,1 0 0,-1 0-32,0-25 0,-24 25 32,24-24-64,1-1 64,-1 25-96,-24-25 96,24 1-64,25-1 32,-24 25 0,24-25 0,-25 25 0,25 0 0,0-24-32,0 24 64,-25 0-32,25 0 0,0-25 0,0 25 0,-24 0 0,24-25-32,0 25-64,0-24 64,0-1-32,0 25 32,0-25-32,0 25 96,0 0-32,0 0 0,0 0 0,0 0 32,0-24-32,0 24 0,0 0 32,0 0-32,0-25 32,0 25-64,0 0 32,0 0 0,-25 0 32,25-25-32,-25 25 0,25 0 0,-24 0 0,24 0-32,0 25 0,0 0 32,0-1-32,0 1 0,0 24 32,-25-24 0,25 0 0,0-1 0,0 1 32,0-25-32,0 25 32,0-25 0,0 0 0,0 0-32,0 0 0,0 0 0,0 24-32,0-24 32,0 0 0,0 0 0,0 25 0,25-25 0,-25 0 32,0 0-32,24 0-32,-24 25 32,0-25 32,0 24-32,25-24 0,-25 25 0,25-25 0,-25 0 0,0 25 32,0-25-64,24 0 32,-24 24 0,25-24 0,-25 25 0,25-25 0,-1 25 0,1-25 32,-1 24-32,1-24-32,0 0 32,-25 0 32,24 25-96,1-25 96,-25 0 0,25 0-64,-1 0 64,-24 0-64,0 0 64,0 25-64,25-25 64,-25 0-32,0 0 0,25 0 0,-25 0 0,0 0 0,24 0-32,-24 0 64,25 0-64,-25 0 64,0 0-64,25 0 64,-25 24-32,24-24 32,-24 0-64,25 0 32,-25 0 32,0 0-64,25 0 32,-25 25 0,0-25 32,24 0-96,-24 0 128,25 0-96,0 0 32,-1 25 0,1-25-32,0 0 32,-1 0 32,-24 0-32,25 0-32,-25 0 64,25 24-32,-1-24 0,1 0 0,-25 0 0,25 0 0,-1 0-32,1 0 32,0 0 0,-1-24 0,1 24 0,0 0-32,-1 0 64,-24-25-32,25 25 0,-25 0 0,0 0 0,25-25 32,-25 1-96,24-1 0,-24-24-32,0-1 96,0 1-32,0-50 32,0 25-96,0-49 0,0 0-96,0 24-1,0 25 1,-24 25-64,24 24 128,0 25 96,0 0-96,0 25-64,0 49 128,0-25 64,0 50 0,0-25-33,0 0 66,24-25-33,26 0-65,-26-24 97,1-25-32,24 0-64,-24-49 96,0-25-32,-1 0 32,1-25-32,-25 0 0,0 1 33,0-1-1,0 0-32,-25 1 32,1 49 0,24-1-64,0 50 128,-25 0 0,25 25-96,-25 49-32,25 49 32,-24 0 32,24 25-32,0 0 192,0 0-32,24-49-64,1-25 32,24-25-128,1-49 32,-1 0-32,0-24 32,-24-50 32,24 0-32,-24-25 0,-25-24-32,0-1 0,0 1 33,-25-25-1,0 0-32,1 50 32,-1-1 32,25 50-64,0 49 0,-24 0 32,24 24-96,-25 50 0,25 25 64,0 24 0,0 25-32,0 25 32,0-25 64,25-25 0,-1 0 32,1-49-64,24-49 0,-24-25-32,-1 0-32,1-25 96,-25-49 32,25-24-64,-25-1-64,0 0 64,-25-24 32,0-25-64,1 25 0,-1-25 0,-24 49 32,49 25-64,-25 25-32,25 49 64,0 0-64,-24 74 0,-1 25 0,0 24 64,1 25-32,-1 0 32,25 0 32,0-25 64,0-24 64,0-25-128,25-25 0,-1-49-96,1 0 64,0-49 32,-1-25 32,1 0 0,-25-50-64,0 26 32,0-50-32,0 0 32,0 0-32,0 0 32,0 25 0,0 24 0,0 50-32,-25 49 0,1 0 0,-26 74-64,1 24-32,0 26 96,-1 24-32,1 49 32,-50 148-64,75-49 128,24-247-32,0-49-32,0-24-32,0-26 0,24-48 96,1-1-64,0-24-128,-1-25 128,75-321-160,-74 321 32,-25 0 64,24 50-64,-24 24 31,0 24 97,0 26 0,0 24-96,-74 123-32,25 0 128,0 1-32,-1-1 0,26 0 32,-1-49 64,25 0-32,0-49 32,0-25-128,0 0 32,0-25 64,49-24-32,-49-25 64,50-25 0,-1 1-64,-24-1 32,-1 0-32,26 25 0,-26-24 65,26 24-65,-26 24-33,1-24 33,0 50-32,-25-1 32,24 25 0,-24 0 0,0 0 65,-24 0-33,-26 49-64,-24 1 32,25 24 32,-25 0-32,25 0 32,-1-25-32,1-24 32,49-1 0,0-24 32,0 0-96,0 0 32,25-49 32,24-25-32,0 0-32,75-99-32,-50 99 64,-25-24-32,25 24 0,-25 0 0,0 24 64,-24 1-32,0 0 0,-1 0-65,1 49 130,-25-25-97,0 25 32,0 0 32,0 0-64,0 25-33,0-1 97,-25 1-32,25-1 0,-24 1-32,24 0 64,-25-1-32,25-24 33,0 0-33,0 0 32,0 0 32,0 0-64,0-24-64,0 24 64,0-25 0,0 25 0,-25 0-32,25 0 64,-24 0-64,-26 25 32,26-1 0,-25 26-33,24-1 98,0-24-65,1-1 32,24-24 32,-25 25-32,25-25-32,0 0 0,0 0-64,49-25 0,-24 1 128,24-26-64,25 1 0,-25-25 0,1 25-32,-1-25 32,0 0 32,1 0-64,-1 25 32,0-25 0,1 24 0,-1 26 0,-24-26-32,24 26 32,-24-1 0,24 0 32,-24 1-32,-25-1-32,24 25 32,-24-25 32,25 25-32,-25-24 0,25 24 0,-1-25 0,26 25 0,-26-25 0,1 25-32,24 0 32,-24 0 0,-25-24 0,0 24-32,0 0 32,-25 0 0,-49 49 0,50-24 32,-26-25 0,26 24-64,24-24 64,0 0 32,0 0-128,24 0 32,26-24 32,24-1 32,24-24-64,-24-1 64,25 1 0,-25 0-96,-25 24 128,0 25-96,1-25 32,-1 25 0,-24 0 32,-1 0-32,-24 0-64,25 25 96,-25-25-32,0 25 0,0-25 64,0 24-32,0-24-32,0 0 96,0 0-32,-25 0-64,1 25 64,-26-25-32,1 0 0,-25 0 32,-24 0-64,-1 25 32,25-25 32,0 49-64,-25-24 32,50-1 0,0 1 0,24 0-32,0-1-32,25 1 64,0 0-32,0-1 0,0-24 0,0 0 0,25 0-64,49 0 64,0-49 32,49 0-32,25-50 0,-25 25 0,25-25 32,0 25-64,-49 0 64,0 25-64,-25 0 32,-25 24 0,0 25 0,-49 0 0,0 0-32,0 0 32,0 25 0,0 24 0,-49-24 0,0 24 64,24-24-96,0-1 128,1 1-96,-1 0 64,25-25-96,-25 0 96,1 0-64,-26 0 32,26 0-32,-26 0 0,-24 0 0,25 0 0,0 0 0,-25 0 0,0 0 0,0 0 0,0 0 0,25 24 32,-1 1-64,26-25 32,-1 25-32,25-25 96,0 0-64,0 0-64,0 0 32,49-25 0,1 0 64,-1-24-64,50 24 32,-26-24 0,26 24 0,-25 1-32,0-1 32,25 25-32,-25 0 32,0 0 0,0 0 0,-25 0 0,-24 25 0,24-1 0,-24 1 0,-1 0-32,1-25 32,0 24 32,-25-24-64,24 25 64,-24-25-32,0 0 0,0 0 32,0 0 64,-49 0-32,0 0-96,-25 0 64,0 0-32,-25-25 0,25 25 0,-25 0-32,25 0 64,0 0-32,0 25-32,25-25 32,24 25 0,25-25 32,0 0-32,0 0 0,0 0-64,0 0 32,0 0 0,74 0 32,0-50 0,25 26 0,24-26 0,1 26 0,-1-1 0,0 0-32,-24 25 32,0 0 0,-25 0 0,0 50-64,-25-26 96,-24 50-32,-1-24 0,1-1 0,-25 0 0,0-24 32,0 0-64,0-1 64,0-24 64,-25 0-32,-24 0 32,0 0 1,24-24-97,-24-26 32,-1 1-32,1 0 0,0 24 0,-25-24 32,49-1-64,-24 26 96,-1 24-96,50-25 64,-24 25-32,24 0 0,0 0-32,0 0-32,0 0-129,74 0 193,-25 25-32,25-1 32,25 26 0,-1-26 0,-24 26 0,25-1 0,-25-24 32,0 24-32,0-24-32,-25-1 32,-24 1 0,-25-25 0,24 25 0,-24-25 0,0 0 64,-49 0 0,0 0-64,-25 0 97,-25-25-97,1 0 0,-26 1 32,26-26-32,-1 26 0,25-26 32,25 26-64,49 24 32,-25-25 0,25 25 0,0 0-129,49 0 65,1 0 32,24 25 64,24-1-32,-24 26 0,50-1 0,-26 0 64,1 25 97,-1-24-193,1 24 64,-25-25 32,0 0-128,-49 1 96,-1-26 0,-24 1-32,0-25 0,0 25 64,-49-25-32,0 0 32,-25-25-64,0-24 0,-25-1 0,50 1-32,-25-25 64,49 0-32,1 25-64,24-1 32,0 26 0,0-1-64,0 25 64,24 0 0,25 0-32,25 25 31,0-1 1,0 26 64,0-1-32,0 0-32,0 1 32,-24-1 32,-1-24-32,-24-1-32,-25 1 97,0-25-65,0 0-33,-25 0 162,-24-25-161,-1 1-65,-48-26 130,48 1-66,-48-25 33,48 0 33,-24 0-66,0 25 33,50-1-64,-1 26 32,1-1 32,24 25-32,0 0-32,0 0-32,24 0 0,25 25 32,25-1 96,25 50-32,-25-24 0,25 24 0,-1 0 0,-24 0-32,25 0 96,-50 0-96,1-25 64,-1 0 0,-24 1 0,-25-26-32,0 1-32,0-25 96,0 0 0,-50 0 0,1-49-32,-25-1-96,0-24 128,0 0-128,0 0 32,25-24 32,-1 24-96,50 24 32,-24 26-64,24-1 32,0 25 128,0 0-128,0 0-96,24 25 160,26 24-32,-1 0 64,25 1 32,-25-1 0,25 25-96,-24-25 128,-1 1-64,0-26 0,-24 1 0,0 0 0,-25-25 0,0 0-32,0 0 64,0 0 32,0-25-96,0 0 64,0-24-32,0 0 64,0-25-96,-25 24 32,25-24-32,0 50 64,0-1-32,0 0 0,0 25-32,0 0 32,0 0-32,0 25 0,0 24 0,25 1 0,-25 24 32,24-25 0,1 25 64,0-25-96,-1-24 32,-24 0 0,25-1 32,-25-24-32,0 0 32,0 0 0,0 0 128,-25 0-128,-24-24-32,0-26 32,-1 1-32,-24 0 32,25-1-32,0 1 0,-1 24 0,26 1 0,-1 24 0,0 0-64,1 74 32,-1 0-32,25 24 192,0 26 0,0 24 64,0-25 64,0 25-127,0-25 31,0 0-128,49-24 0,-49 0 0,25-50-32,0 0 0,-25-24-32,0-25 0,0 0 0,0 0-32,0-25 64,0-49-32,0 0-32,0-24 64,0-26-97,0 1 97,-25 0-64,25 24-32,0 50 32,-25 0 64,25 49-32,-49 49-64,24 25 32,1 49 64,-26 50 0,26 24 0,-1-24 64,25 24 64,-25 0-192,1 1 32,24-51 64,0 1-32,0-74 32,24-24-64,1-26 0,24-24 64,-24-24-64,0-26-64,-1-73 0,1 0-96,-25-25 64,25-25 0,-1 1 160,-24-50-32,0 0-129,0 24-95,0 50-128,0 74 0,0 25 320,-24 49 0,-1 49-65,0 75 65,-24 24 32,24 49 161,-24 50-65,49 24 160,-49 0-160,24 25 128,0-25-64,-24 1 33,49-50-65,-25-50-32,25-49 32,0-49-96,0-49-64,0-25 32,25-49-160,0-25 96,-1-74-32,1-25-1,-25-24-63,0-25 192,0-74-96,-25 0 32,1 0 64,-1 0-256,0 74-96,1 50-161,24 73 129,-25 50 288,0 73 64,1 100-32,-25 73 128,24 74 160,25 25 193,-25 49-257,25 25 224,0 0-160,0-24-95,25-51-33,-25-48 384,25-50-127,-1-73-289,1-50-64,-1-74 0,26 0-160,-26-74-289,1-50 161,24-48 32,-49-50-64,0-50 95,0-73-63,0 0-128,-49-50 127,24 26-127,-24 48-32,24 50-193,1 98 1,-1 99 63,1 25 385,24 49 192,-25 98 96,0 75 64,25 49 385,0 99 159,0 24-447,0 49 287,0 26-127,25-26-161,24-49 32,-24-49-31,24-98 351,0-50-416,-24-74-192,24-50-64,1-24 32,-26-49-96,26-50 0,-1-73 64,-24-26 0,-25-24-96,0-74-32,0-49 0,0 0-129,-25 0-255,25 98 31,-25 99-31,1 99 448,-1 74 128,25 98-64,-49 74 64,49 99 160,0 25 32,-25 24 0,25 25-95,0-50 127,0-24 64,25-74 385,-25-74-449,49-49-64,25-99-224,0 0 32,25-50 32,-1-73-32,1-25 0,0-24-32,-25-50-64,-50-25-128,1-49-64,-25 50 63,0 24 65,0 74-128,0 98 160,-49 75 160,-1 49 0,1 74-32,0 0 64,-1 49 160,26 25-64,-1 0 33,25-25 159,0-24 0,0-74-96,25-25 1,24-50-225,25-24-64,25-49 0,-25-25 0,24-25-193,-24-49-31,0 0 0,-25-24 224,-24-26-32,-25 1 32,0 49-32,0 74 32,-49 50 32,0 24 288,-25 98-256,24 26-32,-24 48 32,0 1 192,25-1-32,0 1 33,49-25 63,-25-25 64,25-73-128,25-26-224,-1-24 0,50 0 0,0-74-64,0 0-96,0-24-128,0-26-96,-25 1 63,-24-25 161,-25 25 64,0-1 32,0 50 96,0 50 0,-25 24 320,1 49 97,-50 25-417,25 49 96,-1 1 96,1 24 0,24 0-31,25-50 127,0 1-160,0-50 32,25-24-192,49-25-64,-25 0 96,50-49-128,-1-25-32,1 0-160,-25-25 96,-25-24 192,1 24-32,-50-24 64,0 24-161,0 50 97,-25 24 32,-24 25 193,-25 0-129,24 74 0,-24 0 0,0 49 128,25-24 64,0 0-32,49-25 33,0-25-65,0-24-192,49-25-32,0 0 0,50-25 32,0-24-96,-1-25 0,1 24-193,-25-24-191,0-24 160,-49 24 191,-1-25 65,1 25 64,-25 25-32,-25-1 64,1 26 32,-26 24 193,-24 24-65,25 26-96,0 48 0,-1 1 96,1 0 32,49-1 1,0-48-65,0-1-64,49 0-96,1-49 0,24 0-32,24 0 32,-24-49-32,25 0-96,-50-25-129,1 24 33,-1-24 32,-24 0 128,-25 0 0,0 0 64,0 0-32,-25 25 64,-24 25-32,24 24 64,-24 0 160,-25 24-96,24 50-128,26 25 32,-26-1 129,26 1-1,24-25 32,0-25-128,49 1-32,0-50-32,1 0 0,24 0 64,-25 0-128,25-50 0,-25 26-96,1-26 32,-26-24-33,1 25 33,0-25 64,-25 0-32,0 25 96,0-1 32,-25 26-64,0-1 32,1 25 96,-1 0 0,-24 25-64,24 49-64,0 24 64,1 1 161,24 0-33,0-25 0,0-25-32,0 0-128,49-49 32,-24 25-64,24-25 32,0-25 0,25 1-64,-49-26-32,24 1-64,-24 0 32,-25-1 31,0-24-31,0 0 96,0 25 32,-49-25-32,24 49 32,0 1-32,1-1 160,-1 25-32,0 49-31,1 1-97,-26 48 96,50 1 128,-24-25-32,24 0-32,0 0-128,49-49 32,-24-1 32,24-24-96,-24 0 32,24 0-32,0-24-32,1-26-64,-26 1 0,26 0-64,-26-25 63,-24 0 33,0 0 64,0-25-32,-24 50 0,-26-25 32,26 49 32,24 1 32,-25 24 128,0 24-64,1 50-64,-1 0 1,0 49 95,25-24 96,0-25-64,0 0-96,25-49 32,0-1-128,24 1 32,-24-25-64,24 0 128,0-25-192,0-24 64,1 0-64,-26-1 0,1-24 32,-25 0 32,0 0-1,0 25 1,-49-25 64,24 25 0,-24 24-32,0 25 96,-1 0 33,1 25-97,0 24 64,24 50-32,-24-1 128,49 1 64,0-25 64,0-25-160,24 1-64,1-26-64,24-24 0,1 0-32,-1 0 64,0 0-64,0-24-64,-24-26-96,0 1 32,-1 0 32,-24-1 0,0 1 32,-24-25 32,-1 25 64,-49-25-32,0 25 32,0 24-32,-24-24 32,24 49 0,-25 0 32,0 0-32,1 24 32,24 26-32,-25-26-32,25 25 32,-25 25 0,1-24 0,24 24-161,0-25 33,24 25-32,1-25 0,0 1 0,24-26-128,1 1-1,-1 0 129,25-25 128,-25 24-96,1-24 32,24 25 32,-25 0 64,-24-1-32,24 26 32,-24 24 0,-1 0 32,1 49 64,-25-24 32,25 24-32,-1 0-32,-24 0-64,25-24 64,0 0-128,24-25 96,25-50-32,0-24 0,0 0 0,0 0-160,0-49 0,49 0 128,-24-1-32,0-24-96,-1 0-32,1 25 95,-25 0 97,0 0 0,0 24 32,0 25-64,0 0 129,-25 49 63,1 25-160,-26 25 0,1 49 0,0 0 160,24 0 96,0 0 0,25-50-192,0-24 225,0-49-225,25-25-96,0 0-32,24-25-32,25-49-1,-25 0 33,1-24-32,-26-1-32,-24 0 128,0-24 0,0 0 32,0 24 32,-24 25-96,-1 49 32,0 25 32,1 25 32,-1 49-160,-24 25 32,24 49 32,25 0 96,0 24 0,0 26 32,49-50-32,1-25 32,-26-25-31,26-24-33,-26-49-64,1-25-33,0 0-95,-1-49-64,-24-25 128,0 0 64,0-25-32,0-24 0,-49-25 64,0-25 0,-1 1 32,1 24-64,24 24 64,1 75-32,24 24 32,0 25-96,0 50 32,0 48 0,0 26 0,0 48 0,24 1 32,1 0 64,0-25 64,24 0 0,-24-75 0,-1 1-128,1-49 0,-25-25-32,25-25-64,-1-24 64,1-25-64,0-49 96,-25 0 0,0-25 0,0-25 0,0 0 0,0 1 64,0 48-128,0 50 128,0 50-64,0 24-64,0 0 32,0 74 0,0 24 32,0 26 32,0 48 0,0-24-96,-25 25 96,25-25 0,0-25 32,-25-24 32,25-50-32,0-24 0,0-25-64,0 0-96,0-50-128,50-23 160,-26-26 0,26-24-160,-1-1-129,-24 1-159,24 24 95,-24 1 161,-1 48 160,-24 26-32,0 24 128,0 0 32,0 0 224,-49 24-96,-25 26-192,-25 48-96,-24 26 160,0 24 0,-1 24 32,1-24-64,0 0 385,24-49-225,25-25-96,50-25 384,-1-49 161,25-49-673,25-25-449,24-25 225,25-24 64,-25-50-32,25 25-1,0-49-63,-25 0 256,1-1 0,-26 26 160,1 24-64,-25 74-32,0 74 0,-25 0 32,-24 49 128,-50 74-160,25 25-64,-49 74 32,25 25 96,24 24 32,-25-24 64,25-25 193,0-25-193,49-74 160,1-73 193,24-26-321,0-24-192,24-74-288,50-49 95,0-50 65,0 1-224,0-25-225,-24-25 193,-26 0 352,25 0 32,-49 0 0,25 74 64,-25 74-64,0 49 64,-49 25 0,0 74 96,-25 25-224,0 73 32,0 1 32,0 49 96,0 25-32,0-25 33,24-25 63,1-25 32,24-73 0,25-50-32,0-49-64,0-24-224,74-50-128,0-50 160,0-48-32,0-25-289,25-25 1,-50-25 384,25 25-96,-24 0 192,-26 49-64,-24 50 0,0 49 64,0 74-32,-24 25 128,-50 49-96,0 49-96,-25 50 64,0-1-64,1 26 128,-26 24-32,26 0 128,-26-25-95,50-25 95,0-48 224,50-75-128,24-24-192,0-25-128,49-74-416,50-50 224,-1-48 64,26-25-161,-1-1-191,0-24-1,1 25 257,-50 24 224,-25 25-32,-24 50 128,-25 73-64,0 1 32,-25 48 224,-24 25 1,-50 75-257,0 24 0,-24 24 32,-25 50 0,0 0-32,25 25 192,-1-25-32,26-50 256,48-48 33,1-75-129,49-24-224,0-25-64,25-74-576,49-50 255,0-48-95,49-1-192,-24-49-33,-1 0 64,26 25 353,-26-25 192,-24 49 32,0 25 0,-49 75 129,-25 23-97,0 50 160,-49 0 577,-50 50-641,0 73-160,-49 0 0,0 74 0,0 25 0,-49 25-64,49 0 160,0-50 320,25-49 1,49-74-65,74-25-96,0-49-224,25-74-416,49-49 160,49-50-161,25 1 97,0-1-96,0-24 95,-25-1 161,0 26 64,-49 24 96,0 24 0,-49 75-32,-25 0 0,-25 49 96,-49 25-32,-24 48-96,-26 51 64,-24 24-32,-24 74 32,-25 24-32,24 26-64,0-26 256,50-49 225,49-49-65,25-74-64,24-49-191,25-25-97,74-74-641,0-25 193,74-73 127,394-445-1024,-369 420 1185,-25 0 160,-49-1 32,-1 75-32,-48 25 32,-50 73-64,0 25 0,-50 0 96,-48 74 160,-1 24-128,-49 50 96,0 50 97,0 24-161,-24 24-64,24-24 32,24-25 32,26-73 288,73-50-63,0-50-289,25-24-64,74-49-577,25-50 161,24-49 224,25-49-161,25 0-191,-1 0 352,-24-1 192,25-24 0,-50 25 32,-24 25 32,-25 48-32,-49 50-32,-25 25 32,-50 49 0,-73 25-128,0 73 128,-75 26-64,1 73 0,-49 25-481,24 74 97,0 0 384,0-25 352,49-25 545,50-73 64,49-74-353,25-75-319,49-24-129,24-49-481,50-74 33,25-50-256,49 1 31,24-50 129,26 0 223,-1 24 33,-24 1 96,-1 0 160,-49 73-128,-24 26 64,-74 49-32,-25 24-256,-25 25 64,-49 49 96,-74 25 96,-24 25 0,-50 49 0,0 24-32,0 26 32,0 24 0,0 0 32,49-50 672,25-49 97,74-49-128,25-49-417,49-25-128,49-49-256,25-75 32,74-23-384,50-51 223,-1 26 161,25-1 64,0 0 32,0 25 64,-50 25-32,-48 49-32,-50 0 0,-50 50-192,-24 24-160,-74 0 352,-24 24 128,-50 50-96,-25 0 64,-24 25-96,24 24 96,-24-24-96,24 24 96,25 0 353,50-49-257,24-24-64,49-26-32,25-24-96,0-24-288,74-26-1,25-48 65,73-1 128,-24-24-128,49-1 32,1 26 32,-1-1 96,-24 0 32,-25 50 96,-50 0-128,-48 49-481,-50 0-32,-50 0-415,-48 25 607,-50 24 321,-25 49 96,-24 1-160,-25 0 64,24-1 128,1 1 416,0-25 225,49 0-192,25-25-33,49-24-128,49-25-223,25 0-97,0 0-481,25-49 129,24 24 32,50-24 223,-1-1 65,1-24-32,24 25 32,1 0 0,-26 24 65,1-24-1,-25 24-32,-25 0-32,-24 25 32,-1 0 0,-24 0 0,0 0 288,-24 0 192,-26 0-351,1 25-193,-50 0-32,1 24-33,-1 0 97,1-24-32,-26 24 32,26-24 0,-1 24 0,25-24 0,0 0 32,0-25-64,25 24 64,24-24-64,25 25 32,0-25-32,0 0-128,0 0-160,25 0 288,24 0-96,0-25 160,25 1 32,50-1-128,-26-24 128,50 24-128,-24-24 128,-1 24-64,-25 25 32,-24-25-32,-24 25-192,-50 0-161,0 25 97,-25 0 192,-49 24 0,-49 25 64,0 0-160,-50-25 32,0 25 96,25 25 64,0 0 160,25-1 32,24 1-96,1 24 225,48-24-33,26-25-192,24-25-128,24 0-32,26-49-96,48 0 0,1 0-32,24-49-65,1-25 65,-1 0-32,0 0-32,-24 0 128,-25 0 0,-25 25-257,-24 24 193,-25 1 96,0-1 128,-49 25 224,-1 0 33,-48 49-257,24 1-32,-25 48-32,25 1 0,0 49 256,49-25 160,-24 0-63,49-24 63,0-25-63,0-25-193,49-24-192,1-25-64,24-25-161,0-24-223,24 0 256,-48-25-1,-1 0-319,-24 0-33,-25 0 353,0 0 128,-50-25 64,1 25 64,-25 25 32,25 0 0,-25 49 353,24 0 127,1 24-288,24 25-192,1 25-96,24 25 385,0 0-33,0 24-160,49-49 64,0 0-192,25-25 0,25-24-64,0-25-64,-25 0-32,0 0-224,24-49 192,-73-1-97,0 1-191,-25 0-32,0-25 319,-50 0 161,-24 0 32,0-25 1,-49-24-33,24 0 32,1 49-32,24 24 0,0 26 416,24 24 64,26 74-416,24 0 1,0 49 63,0 0-96,49 25 320,25 0-96,0 0 129,0-25-161,25-24-96,-1-25-32,-24-49-128,0-1 32,0-24 0,-24 0-256,-26-24 64,-24-26-65,0-24 97,0 0 0,-49 0 128,-25-49 64,-25 0-64,1-25 32,-1-25 0,-24-24 0,24 24 0,25 75-96,25 24-96,-1 49 128,50 50 96,-24 49-96,24 49-32,24 50 96,1-1-32,49 25 96,0-24 256,0-25 32,25-25-160,-1-49-63,1-24-129,0-26-33,24-24 33,0 0-224,-49-49 0,0 0 160,0-50-128,-49 25-161,24-25-127,-49-24 96,0 0 191,-74-1 129,0 1 32,0 49 0,-25 0 32,1 25 64,-1 49 33,25 49 63,25 50-96,0 24 160,24 50 32,25-1 161,0-24 95,49 0-128,1-74-127,24-24-129,24-26-128,1-24 0,24 0-224,-24-74 95,-1 0-287,-24-49 128,0 24 256,0-24-224,-49-25 31,-25 25-63,0-25 128,-25 0 0,-49 25 32,0 24 64,0 50 96,0 24 160,-24 50 96,24 49-256,0 49-64,49 25 64,1 24 0,24 1 449,0 0 159,49-50-223,49-24-1,1-50-288,-25-24-96,49-25-32,1-25 96,24-24-160,-25-25 0,25-25 0,-49 0 0,-1-24-32,1 0 64,-50 0-64,-24-1-128,-25-24-129,-25 0-31,-73 50 160,-1-1 160,0 74 64,-24 25 128,0 74-128,24 50 0,25 48 32,0 26 224,25-1 160,24 0 1,25-49 95,0-49-95,49-25-193,25-50-288,0 1 64,25-25-32,24-74-128,1 0-97,-1-25 129,0 1-96,-24-26-64,24-24 31,-49 1 33,0-26 160,-25 25 64,-49 0 0,0 25-32,0 24 0,-49 50 32,0 49 160,-25 24 97,0 75-129,-25 49-96,25 49-32,0 25 32,25 25-32,0-25 128,24 0 256,0-99 161,25-24-161,50-50-224,-1-24-192,50-25-32,-26-50-192,26-48-32,0-1-161,-1-24-31,-24-25 256,0 0-321,0-25 161,-24 1 256,-1-1 128,-24 0 32,-25 50-32,0 0 0,0 73 128,-25 50 192,-24 0 321,-1 50-545,1 48-128,-25 50 0,25 25 32,-1 24 32,1 0 224,24-24 96,25-50-31,0-24-1,0-50-224,0-49-32,50 0-256,-1-24 128,25-75-64,0-24 0,25-1-353,-25-23 65,0-26 352,0 25 96,-25-49-64,-24 24 64,-1 0-32,-24 50 32,0 49 32,-24 49 0,-26 25 160,1 74-32,-25 50-224,0 48 32,-25 50-32,50 50 32,-25-26 192,49-24 129,1-49 223,24-25-160,0-74-191,24-50-161,50-24-64,0-49-64,25-50-65,0-24-95,24 0-32,-24-25-64,-1-25-97,-24 1 65,-24-26 224,-1 1 160,-24 24 32,-1-24-32,-24 74 64,0 49-32,0 25 32,-24 49 352,-1 24-63,-24 50-385,24 49 32,0 25 0,1 25 0,-1 24 64,25 1 32,0-26-32,0-24 32,0-49 0,25-25-128,-1-25 32,1-24-96,24-25-225,1-50 1,-1 1 160,25-50-96,0-24-289,0 0 193,-25-25 64,25 0 192,-25 25 64,-24-1 32,-25 50 0,25 25 32,-25 49 32,0 49 256,-25 25-96,0 74-128,1 0 160,-1 50-127,-24-26 31,24 1 32,-24-1 64,24-48 64,25-50 33,0-25-225,0-49-128,25 0-96,-1-49-96,50-25-33,0-50-63,0 1-288,0 0-321,0 0 544,-24-25 97,-26 24 256,1 26-32,0 48 32,-25 26 0,0 24 64,0 0 449,-25 24-161,0 50-416,-49 25 96,0 49-32,25 0 0,-25 0 192,25-25 257,24-24 63,25-25 33,0-50-289,0-24-256,49 0-96,1-24 0,24-50-32,-25 0-129,25-25-95,0 25-128,-49-24 255,24-1-127,-24 25 352,-1 25 0,-24 24 0,0 0 0,0 25 865,0 50-353,0-1-480,-24 0-64,-1 1-480,25-1-898,-25 0-1825,25 0-3107,-24 1-5028,24-50 10665</inkml:trace>
  <inkml:trace contextRef="#ctx0" brushRef="#br1" timeOffset="100884.5057">15981 13267 0,'0'25'416,"0"-25"289,0 25-609,0-25-64,0 0-32,0 24 96,0-24 128,0 0 129,0 0-97,0 0 289,0 0 512,0 0-32,0-24-289,0-1 289,0 0 160,0 25 65,0-24 63,-25 24-96,25 0-320,0 0-385,0 0-352,0 24-160,0 26-160,0-1 160,25 25-32,-1 0-32,1 0 96,0-25-32,-25-24 0,0-25 64,0 0 32,0 0 321,0-25 383,-25-24-767,0 0-1,1-25-64,-1 24 128,-24-24 96,49 25 480,-25 24-255,0 1 63,25-1-223,0 25-257,0 0 128,0 0 96,0 25-224,0-1 32,50 26 0,-26 24-32,26 0 0,-26 24-64,26-24 64,-26 0-32,1 0 64,-25-49-64,0-25 64,0 0-96,0 0 64,0-49 0,0-1 96,-25-24-96,1 0 320,-26 0 0,26 0 97,-26 0-33,26 0 65,-1 25-449,25 24 64,0 25-128,0 0 128,0 0-96,0 25 0,25 24 32,-1 1 128,1 24-128,0 24 32,24 26-96,-24-26 64,-1 1 0,-24-25-64,25-50 32,-25 1 32,0-25 32,0-25-513,0-24 225,0-25 160,0 0 0,-25 0 64,1-24 32,-26 24 0,26-25 0,-1 25 32,25 25 0,-25 24 64,25 25-96,0 0 160,0 0-128,0 25 0,0 49 0,0 0-32,0 24 32,25 26 0,0-26-32,-1 26 64,1-51 0,0 1 161,-25-24-65,24-50-160,-24 0-257,0-25-223,0-24 448,0-25-32,0 0-64,0 0 32,0 0 32,-24 25 128,-1-25 32,0 24 96,1 26-64,24 24-96,0 0 224,0 0-192,0 49 33,0 25-97,0 0-32,0 25 192,0-25 96,0-1 32,0 1 257,0-24-97,0-26-288,0-24-224,24-24-224,1-26 0,0 1 160,-1-25-1,-24 0-191,25 0 64,-25 25 224,0-25 64,-25 25 32,25-25-128,-24 49 288,-1 0-64,25 1 32,-25 24 161,25 0-33,0 49-96,0 25-384,0 0 96,0 25 0,0-1 128,0 1 0,25-50 128,-25-24-32,25-25-320,-1-25 160,1-24 0,0-25-128,-1-25-64,-24 1-96,0-1 96,0 25 224,-24-25 32,-26-24 0,1 24 0,0-24 128,24 24-192,-24 50 64,49 24 160,0 25 417,-25 25-385,25 24-192,0 50-96,0 0 64,0 24 0,25 0 32,-1 1 0,26-50 32,-50 0 32,49-50-160,-24-24 0,-1 0-320,-24-49 32,25-25 192,0 0 0,-25-25-33,0 25 65,0-24 96,-25-1-96,0 0 224,-24 1-128,24 24 0,1 24 32,24 26-64,0 24 64,0 0 193,0 74-33,0 0-192,0 49 64,0 0-32,24 25 32,1-24 64,0-1 160,-1-49-96,26-49-159,-26-1-66,26-24-127,-26-49-256,1-25 320,0 0-32,-1-25 32,-24 25 128,0 0-96,0-24 64,-24-1 32,-26-24-64,1 49 96,24-25-64,1 74 32,-1 1 64,25 24 448,-25 24-319,25 50-322,0 50 129,0-1-32,0 25 97,0 25-1,0-25 96,50-25 0,-26-24-32,26-50-160,-26-24-96,26-25-96,-26-50-513,26-24 225,-26-24 288,1-1 95,-25 0 130,0 1-33,-25-26 0,-24 1 0,0-25 64,-1 25-96,1 0 32,24 49 64,1 49 0,24 0 288,-25 25 128,25 50-287,0 48-257,0 25 64,0 25 32,0 25 320,0 0-224,25-25-32,-1-25 321,26-49-129,-26-25-192,1-24-96,0-25-288,49-49 63,-50-25-159,26-25 320,-50 0-32,24-24-32,-24 0 96,0-25-96,-49-25 128,0 1-32,-1-1-32,1 50 96,24 49-64,1 49 64,24 25 0,-25 49 96,0 50-224,25 24 96,0 50 160,0-1 0,0 1 32,25 24 32,24-49 193,-24-24-129,0-26-192,-1-48-64,26-50-128,-26 0-160,26-50-129,-1-48 65,-24-1 192,-1 0-96,-24-24 32,0 0 96,0-1-257,-24-24 225,-26-24 0,1 24 96,0 25-32,-1 49 64,26 49 64,24 25-32,0 74 96,-25 25-256,25 49 192,0 49 320,0 0-159,25-24-97,-1-1 128,1-24 128,24-49-95,-24-25-129,0-25-160,-1-49 0,1-24-321,24-26 33,-24-48-64,-25-1 256,25-24-193,-25 24 161,0-49-32,-25 0 64,0 0 0,-24 0 32,0 0 64,24 74 0,0 25 0,25 24 64,-24 50 32,24 49 160,0 25-256,0 49 64,0 24 289,0 1-129,0-1-96,24-24 32,1 0 32,0-49-128,-1-25 65,-24-49-97,50-25-96,-26-25-97,1-49-127,0-25 160,-25-24-192,0 0-65,0-1 257,0-24 128,-25 0-32,0-24 32,-24-1-32,24 50-32,1 49 96,-1 49 32,25 25 385,0 25 127,0 74-448,0 49-96,0 24-32,0 1 128,25 24 97,24-24-129,-24-25-32,24-25 96,-24-24-192,-1-50 128,26-24-192,-26-25-64,26-50-64,-26-24-33,26-24 65,-26-26-192,-24 1 95,0 0 1,-24-1 128,-26-48 32,1 24 64,0 0 64,-1 0 0,26 74 0,24 25 0,0 49 160,-25 0 160,25 49 97,0 50-353,0 49 32,0 24 64,25 25 64,24 1-192,0-1 160,1-49-63,-1-49-97,0-25-64,-24-25 0,24-49-129,0-25-447,1-24 63,-26-50 257,1 1 64,0-26-129,-25 1-159,-25-25 384,-24 0 160,-50-49-32,25 24-96,25 1 288,0 48-256,24 50 128,25 74 160,0 25 481,-25 49-481,25 74-160,0 25 256,25-1 129,0 25-193,49 1-96,-50-1 64,50-49-31,-25-49-161,1-25-32,-1-50 0,0-24-128,1 0-321,-26-49 1,26-50 31,-26 1 97,1-1-96,-25-24 223,0-1 97,-25-24 32,-49-24 32,0-1 32,0 1-64,0 24 64,25 49-32,24 50 64,1 24 96,24 50 97,-25 49-33,25 24-256,0 75 96,25 24 288,49 50-128,0-50-32,-25 0-128,25-49 129,-25-24-65,-24-50-96,24-50-32,1-24 0,-1 0-513,-24-49 225,24-25-65,-24-25 1,-25-24 160,0 24-97,0-49 289,-50 0-64,-24-24 224,-24-1-224,24-24 225,0 24-226,24 99 161,26 25-31,24 49 383,-25 49-32,25 75-448,0 24 160,25 24 257,-1 1-225,50 24 64,-24-24 160,-1-25-256,0-25 65,1-49-33,-1-25-160,-24-49 32,-1 0-64,26-49-161,-1-25 97,-24-25-256,-1-24-129,1 0-95,-25-25 384,-25 0 192,-24 0 64,-25-25-64,25 1 32,-1 48 0,1 50 64,24 50 32,1 24 320,-1 98-160,25 26-224,0 48 161,0 1 223,49 24-64,1-24-288,-1-1 353,0-24-97,25-49 96,-49-25-287,49-49-97,-49-25-129,24-25-223,0-24 64,-24-25 32,0 0-97,-1-25 193,-24 0-32,0 1 64,-49-26 32,24 1 96,-49-25-64,25 50-32,24 24 160,1 24-128,-1 50 192,0 0 225,25 74-289,0 25-96,0 24 96,0 25 288,0 0-160,50-25 0,-26 1-63,1-50 63,24-25-64,-24-24-160,24-25-96,-24-25-96,24-24-32,-24-25-1,0 0 33,-1-25-256,-24 0 31,0 1 289,-49-25-32,0-1 192,-25-24-32,0 25 0,24 24 64,1 75-96,0 221 929,49-49-801,0 0 192,49 0-96,0 0-63,-24-50 95,24-24-128,1-49-64,24 0-96,-50-25 0,50-25-32,-49-24-96,24-25 63,-49 24-31,0-24-32,0 0 96,0-24 32,-49-1 64,0 1-64,-25-1 96,24 25-64,1 0 64,0 25 64,24 49 32,25 0 32,-25 24 32,25 26-160,0 24-32,25 49 193,0-24 159,24 24-192,25-25 32,-25-48 65,1-1-225,-1-24 0,0-25-64,1 0 64,-26 0-160,1-50-33,0 1 33,-25 0 0,0-25-288,-25 0 256,-24-25 160,-25 1 32,-25-26-32,25-24 0,0 50 0,0 24-32,49 49 64,1 0 96,-1 25 0,25 0 64,0 25-192,0 49 0,0 0 32,49 49 96,-24 1 32,24-26-96,25 1 0,-24-25-64,-26-25 32,26-24-64,-26-25-64,1 0-192,0 0 64,-25-49 160,0-25 0,0 0-96,-25 0 96,-49-50-1,25 1 65,-50-25 0,25 0 0,-25 0 33,25 25-66,25 73 66,0 26 159,24 24 64,0 0-64,1 49-128,24 25-64,-25 25 64,25 49 64,0 0 129,49 24-65,1-48 64,-1-1-96,0-49-128,1-25 0,-1-24-64,0-25-192,-24 0-160,-25-25 95,25-24 161,-25 0 64,0-25 0,0 0 32,-50 0 32,-24-50-32,0 1 96,-24 0-128,-1-25 96,25 24-64,-25 1 64,50 74 0,0 24 0,49 0 353,-25 25-257,25 50 0,0-1-192,0 50 64,25 24 64,24 25-32,0-25 0,-24 1 0,49-26 0,-25-48-96,-24-1 64,0-24 0,-1-25-160,-24 0-321,25-25 321,-25-24 160,0-25 0,-25-25-64,-24 0 64,-25-49-64,0 25 64,0-25 64,25 25-128,-1 24 128,26 50-32,24 49 0,-25 0 64,25 0-32,0 49 32,0 25-128,25 25 32,24 49 128,-24-25 1,49 25-97,-25-49 96,0-1-96,1-48-32,-26-26 0,1 1-64,0-25-32,-1-25-129,-24-24 257,25 0 0,-25-50-32,0 0-64,-25 1-32,-24-26 128,0 1-64,-1 0 32,1 24-32,0 25 32,24 25 32,25 49 64,0 0-64,0 25 129,0 49-194,0 49-95,0 49 256,25 26 97,24-1-161,25 0 192,0-24-128,-25-50 0,25 1-32,0-51-32,-24-23-64,24-26 0,-25-24-32,0 0-64,-24-24 32,24-26-160,-24 1 128,0-25-64,-1 0-64,-24 0-97,0-24 129,-24 24-32,-26 0 160,1 24 32,24 26 0,-24 48 96,24 50 64,-24 25-32,24 49 0,25 0 128,0 0 65,0 0-129,0-25 64,25-49 32,0 0-32,-1-25-160,26-49-32,-26 0-96,26-24 0,-1-26-32,0-24-32,1 0 32,-1 0-288,-24-24 63,-25 24-63,0 0 160,0 0 0,-25 0 95,0 49 129,-24 25 65,24 0 63,1 25-96,-26 49 0,26 0 0,-1 49 0,-24-24 224,49 24-64,-25-24 96,25-25 33,0 0-33,0-50-64,25 1-192,24-25-32,0 0-32,1-49-96,24-25 32,0-25-192,-25 25-161,0-25 65,-49 25 64,25 0-161,-25 0-159,-25 25 95,1 0 321,-26 0 192,1 49 192,-25 0 0,25 24 64,-1 50 33,1 25 127,0 24-32,24 25 1,0 0-97,1-25-64,24-24 128,0-25-191,0-25-1,0-49-128,49 0-161,-24 0 194,24-24 31,-24-50-96,24 24-129,0-24 97,-24 0-96,-25 0-96,25 0-160,-25 25 31,0 24 321,-25 1 64,0-1 64,-24 25 0,0 0 128,-25 25 33,24 24-97,1 25-64,0 49-32,-1 1 160,1-1 0,24 0 64,25-49-31,0 0-97,0-49 32,0-25-160,25-25-96,24-24 96,25-25-96,0 0 160,-24-25-192,24 25 96,-25 0 32,-24 0 0,-1 0-128,-24 50-353,0-1 385,0 0 96,-24 25 64,-26 0 128,-24 0-64,25 25 97,-25 24-65,0 25-96,25 0-32,-1 25 64,1 0-128,49-1 256,-25-48 32,25-1-31,25-49-193,24 0-96,25 0 31,25-49 98,0-25-130,-1-25 65,1 25-32,-25-25-32,-25 25 128,1 0-288,-26 25-32,-24 0 32,0 24 96,-49 0 128,-25 1 96,0 24-64,0 0 96,-25 0 0,25 24-128,0 26 0,-24 24 32,48 24-32,1 26 32,24-1 0,25-24 32,0-1 192,0-48-95,25-26-161,24-24-32,25 0 32,0-49-32,25-25-1,0-25-31,-25 1 0,0 24-64,0-25 32,-50 25-32,-24 25-192,0-1-65,0 1 97,0 24 288,-49 1 96,-25 24 0,25 0 96,-25 49-63,0 25-97,49 25 0,-24 24-32,-1 25 128,50-25-128,-24 25 192,24-49-32,0-25 64,0-25-96,49-49-128,0 0 0,1-49-64,24-50 96,-25 1-160,25-1 64,-25-24 0,1 24 32,-26 0-32,-24 25-96,0 25-128,0-25 256,-24 25 32,-26 24 32,-24 25 64,25 0 32,0 25 32,-1 24-160,1 25 32,24 25 0,-24 24 0,24 0 32,1 1 96,24-26 0,0-48 65,0-26-97,0-24-128,49 0-64,0-24 0,1-26 32,24-48-64,-25 24-129,0 0-63,-24 0 0,0 24 32,-25 1-65,0 24 97,0-24 128,-50 24 160,26 1-64,-50 24 32,0 0 64,0 0-32,-25 74 32,25 0-96,0 0 64,49 24-96,-24 26 64,24-26 225,25-24 63,0 0-160,0-49-128,0-25 0,50 0-128,24-25 128,-25-24 0,25-25-96,-25 0-32,-24 25 32,24-1 32,-49 1-160,0 24 160,-24-24-64,-26 24 128,-24 1 64,0-1-64,0 25-32,-24 0 160,-1 0 32,0 25-128,1 24 0,49 0 160,-25 25 161,49-24 63,0 24-288,1-25-32,24 0-64,0-24 33,24 0-97,26-25-65,-1 0 1,0 0-64,25-25 32,-25-24-32,1 24 32,-26 0-64,1 1 32,-25 24 64,0-25 32,0 25 32,-49-25 32,-1 1 32,-24-1-64,-24 25 64,24-25-128,-25 25 96,1 0-64,-1 0 64,50 25 0,-1 24 32,26 1-64,24-1 32,0 0-32,0-24 0,24 24-32,50 0-32,-24-49 32,48 25 0,-24-25 64,0 0-32,0-49 0,0 24-64,-25-24 0,-24 24-32,0 1-1,-25-1 1,0 25 0,0-25 64,-25 25 96,-49-24 0,0-1-64,0 0 96,-24 1-128,24 24 64,-25 0 33,0 0-65,50 0 64,0 49-64,24 0 32,0 1-32,25 24-32,0-25 32,25 0 32,24 0-64,1-24 32,24 0-64,0-25-1,24 0 33,-48-25-32,24-24-64,0-1-64,-25 1 128,0 25-320,-49-1 31,0 0 129,0 1 32,-24-1 128,-26 0 32,1 1 64,-25 24-32,0-25 0,0 25 64,0 0-32,0 0 32,25 0 32,49 25-96,-25 24 64,25 0-128,25 1 32,-1-1 32,50-25 0,0 1-32,0 0 0,0-25-64,25 0 96,-25 0 96,24-50-96,-24 1-96,0 0 32,0 0-64,-49 24-385,0 0-159,-25 1 223,0-1 65,-25 0 160,-49 1 160,0 24 128,-25-25-160,26 25 160,-26 0 0,0 0 32,25 25 96,50-1-160,-26 1 192,50 24-96,0 1-64,50-26 32,-1 26 1,50-26-65,-1-24 64,25 0 96,25 0-192,-24-24 64,-1-26-128,0 26 128,-24-50 0,-25 49 0,-25-24-64,-24 24-192,-25 0-32,0 25-129,0-24-31,-74 24 256,25-25-481,-50 25 257,-24 0 320,-1 0 32,-24 25-64,25-1-96,49 50-129,0-24-63,50 24 384,-1-25 288,25 0-159,49 0 255,25-24-224,0 0-96,49-25 64,1 0-64,-26-50-32,26-23-64,-26 23 65,1-48-65,-25 24 64,0 0-32,-49 24 32,-1 1-256,-24 24 31,0 1 97,-49-1 64,0 0 64,-50 25 0,0 0-64,-24 0 0,24 25 0,-24 24 32,24 25-64,1 25-64,48 0 32,26 24 128,24-25-32,0-24 96,0-24 161,49-26-129,25-24-160,0 0 32,0-24 64,25-26 0,-1-48 0,1 24-96,-25 0 64,0 0-32,-25-25-128,-24 25 256,0 0-128,-25 0-288,0 0 96,-50 25 64,-24-25 0,-24-25 64,-26 25-96,1 0 32,-25 0-33,25 50 97,24 24-96,50 0-128,24 74 64,25 24 320,0 26 32,50-1-96,23-24 96,26-1 1,-25-48 63,0-26-160,0-24-64,0 0 64,-25-24 0,1-26-96,-26-24-96,1 25-64,-25-25 31,0 0-223,-49 0 192,-25 0 192,0-25 32,-25 1-64,0 24 64,25 0-32,0 25 96,25 49-96,49 0 96,0 49-64,0 25-32,0 24 32,0 1 288,25 24-95,24-24-1,0-25 160,25 0-128,-24-25-63,24-24-193,-25-25 0,25 0-32,-49-49-64,24-1-97,-24 1-31,-25-25-96,0 0-32,-25 0 95,-24-25 161,-1 1 96,-48-1-32,-26-24 64,26 0-96,-1 24 128,25 50-64,50 24 32,-26 25 64,26 49 0,24 25-128,0 50 64,24-1 385,26 25-97,-1 0-128,0-25 129,25-24 127,25-25-96,-50-25-159,50-49-226,-50 0 130,25 0-226,0-49-95,-49-25 0,-1 0-64,1 0-1,-25-25 1,0 25 0,-49-25 64,-25 1 160,-25-25 32,-24-1 32,24 26 0,0 24 64,26 24 96,-1 50 160,49 25-160,0 49-64,1 49-32,24 25 1,49 25 95,0-1-32,25-24 160,-25-24 160,50-26-95,-50-24-257,50-49 32,-50-25-160,25 0 64,-24-25-32,-1-24-32,0 0-128,-49-25 64,0 0-32,0-25 32,-24 25 31,-50-25-95,-25 1 96,0-25 0,-24 24 0,0 0 64,49 50 0,25 49 32,-1 0 64,26 74 32,-1 25-192,25 48 160,0 26-32,25-25 1,24-25 31,25-24 224,-25 0-96,25-50-128,0-24-128,-25-25 32,50 0 0,-50-50-32,25-24-160,-49 0 64,0 0-128,-1-24-1,-24-1-63,0 0-32,-74 1-65,0-25 289,0-1 64,-24 26-32,-1 24 96,25 49 64,50 25 288,-26 25-95,26 49 31,24 49-192,0 25 128,0 0 97,24 24-65,26-48-32,-1-1 64,0-24-63,25-50-225,-25 0 32,25-49-96,-24 0-641,-1 0-672,0 0-866,1-24-2625,-26-1-5574,-24 25 6278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50:42.37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467.28125"/>
      <inkml:brushProperty name="anchorY" value="-1565.9218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761.94067"/>
      <inkml:brushProperty name="anchorY" value="-4192.23291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4303.20264"/>
      <inkml:brushProperty name="anchorY" value="-5832.13623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3217.8623"/>
      <inkml:brushProperty name="anchorY" value="-9099.6123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0751.55273"/>
      <inkml:brushProperty name="anchorY" value="-13205.53516"/>
      <inkml:brushProperty name="scaleFactor" value="0.5"/>
    </inkml:brush>
    <inkml:brush xml:id="br6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4142.33008"/>
      <inkml:brushProperty name="anchorY" value="-19160.97266"/>
      <inkml:brushProperty name="scaleFactor" value="0.5"/>
    </inkml:brush>
    <inkml:brush xml:id="br7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2181.84375"/>
      <inkml:brushProperty name="anchorY" value="-21836.60156"/>
      <inkml:brushProperty name="scaleFactor" value="0.5"/>
    </inkml:brush>
  </inkml:definitions>
  <inkml:trace contextRef="#ctx0" brushRef="#br0">3870 2027 9001,'-29'0'8968,"29"0"-6982,-29 0-1570,29 0 65,0 0 319,0 0 33,0 0 705,0 0-898,0 0-287,0 85 127,86 739-448,258-718-5797,-316-191 5637,-28-21-65,0 1 193,0-1 32,-28 0-64,28 1 32,-29 41-96,0 1 128,1 21 32,-1 20 0,0 22 129,1 0-33,-58 22 64,29 20-224,0 42 96,28 22 0,-28 21 0,57 0 0,-29 21 225,29-22 63,0 1-192,0-21-32,29-43-160,-1 1-32,30-43-32,-1 0-32,0-21-32,0 0-352,0-42 31,1-22 193,-1-20 64,0-1 128,-28-20-64,-29-22-577,0 0-576,0 0-321,0 21-127,0 22 447,-29-1-223,1 43-97,-1 21-223,-28 0 832,28 21-224,0-21-1186,29 21-736,0 0 2787</inkml:trace>
  <inkml:trace contextRef="#ctx0" brushRef="#br1" timeOffset="2011.2106">4070 2281 609,'0'0'1761,"0"-21"1410,0-1-320,0 22-769,-29 0-609,29 0 545,0 0 577,-28 43-1282,-1 62-1057,29 22 32,0 42-31,0 21 127,29-20 129,28-22-129,-29-22 64,58-20-159,-28-64-97,-1 1-128,29-43 0,-1 0-96,-27-43 32,-1-20-32,-29-43 96,1 1 96,-29-22-128,0-21 0,-57 0 128,-29-21 32,29 42-31,-58 0-33,30 43 96,-1 41-32,-29 22 321,29 0-1,-28 21-31,28 21-257,29 21-96,-29 43-64,57 21 32,1 42-160,-1 21 32,29 42 64,29-21-64,28-21 64,29-21-64,0-42 0,0-43 0,57-20-32,-29-43-257,29 0-255,-28-43 31,-1-41 161,-28-22 128,0-21 192,-29 1 64,-28-44 32,-29 1 64,0-21-160,-58 0 256,-28 0-160,-28 42 32,28 21-96,-57 64 64,29 20 64,-1 43 128,-28 0-31,29 64-97,-1 41 32,29 43-160,29 21 32,0 22 96,28 62-160,29 1 32,0-1 96,58-20 32,27-43 64,-27-42-96,56-63-128,-28-43 64,28-21-128,1-21-288,-29-21-257,28-42 289,-57-22 159,29-21 129,-57-42 128,-1 0-32,-28-42 0,0 0 32,-85 0 32,-1 21 0,29 21 0,-58 63 33,29 22 31,0 42 64,-28 21 256,28 21-159,0 63-193,29 22-32,0 21-64,0 63-32,28 0 32,29 22-32,0 20 64,57-21-96,0-41 96,29-44 0,0-41 0,0-22-128,28-42 32,1-21-65,-29-21-191,28-42-32,1-22 224,-30-20-32,1-22 95,-29-21-31,-57-21 64,0-21 0,0-22 32,-28 22 64,-58 0 0,0 42-32,-28 21 1,-1 43 63,1 41 32,28 22 96,0 0 64,0 21-64,0 21-31,1 43-129,27 20-96,1 43 0,0 42-64,28 21 96,1 22 32,28 41-32,0 1 0,28-22-32,1-41 96,28-44 32,-28-41 0,-1-42-96,30-22-64,-1-42 0,29 0-289,-29-42 65,29-43 64,-29-42 128,29-21 0,-29-42 0,-28-21-129,-1-22 129,-28 22-96,0-1 64,-57 64 96,0 22 128,-29 41-32,0 22 32,0 42 192,29 21 257,-29 0 31,0 42-447,29 21-1,-29 64-128,58 42-96,-1 43 96,1 20 32,28 22 32,28-22-32,1 1 0,28-64 0,29-21 32,0-43-32,-1-20-64,30-64-32,-29 0-32,28-21-193,1-21-191,-1-42 224,1-43 96,-30 0 31,-27-42 65,27 0-32,-56-42 32,-29-42 128,0-1-96,-29-20 96,-28 20-96,-29 22 160,1 42-128,-1 63 65,-29 21-33,1 64 224,-1 21 32,1 0 193,28 43-353,-28 41 32,28 43-128,0 63-64,57 43 32,-28 41 0,57 22 64,0 21 160,57-42 32,-28-64-31,57-41-129,0-44-32,-1-62-32,1-22-96,29-42 0,28 0-161,-29-21 65,29-43 0,0-20 160,0-22-160,-57-21 96,29-21-96,-58-21 64,0-21 64,-28 0 64,-29-43-64,0 22 64,-29 0 0,-57-1 0,1 43 32,-30 64-64,1 20 64,-29 43 32,0 42 32,-29 21 0,29 42-64,0 64 64,28 21-160,29 85-32,29 20 32,29 43 32,28 0 0,0-42 96,57-22 161,29-63-161,-1-21 32,1-63-64,29-22-96,-1-42 0,1-21-96,-1-21-1,1-42-127,-1-64 128,-28 0-96,-29-63-96,-28 0-545,-29-43 448,-29 1-95,-28 20-353,-58 64-865,30 64-255,-1 84-962,0 84-673,-29 43-1248,115-127-161</inkml:trace>
  <inkml:trace contextRef="#ctx0" brushRef="#br2" timeOffset="12183.7188">4242 5377 4292,'0'49'-64,"24"25"3235,1-24-2242,0-1-449,-1 0 225,1-49 0,0 0 127,-1 0-255,-24 0-417,0-25 128,0-24 321,0 0-353,0 0-160,-24-1 32,-1 26 193,25-1-257,-25 25 64,25 0 32,0 25-160,0 24-737,0 0-704,25 25 640,24-25 737,-24 1-32,0-1-96,-1-24-1634,1-25-512,-25 0-1378,0 0 1090</inkml:trace>
  <inkml:trace contextRef="#ctx0" brushRef="#br3" timeOffset="26958.2082">4316 5180 8584,'0'0'3940,"-25"49"-2723,25 0-705,0 50 225,0 24 320,0-24-192,25-1-224,-1-24-385,1-24-160,0-1-96,-1-24-64,1-25-64,0 0 224,-25-25-416,0-49 448,0 0-64,0 0 32,-25-24 96,-24-1 0,-25 0 96,0 1 33,0-1-129,24 25-128,1 49 32,24 1 385,25 24 447,-24 0-607,24 49-289,0 50-128,0-1 64,49 26 32,0-26 32,1 25 0,24-49-64,-25 0 64,0-49-160,1 0-97,-1-25-159,-24-74 160,-25 0 32,0-49 192,0 24 96,-25-49-128,-49 0 128,0 0 0,-25 0-32,1 0 32,-1 25-160,25 24 128,25 74-64,24 25 192,-24 0-32,24 50-128,1 24-288,24 49 64,0 25 64,24 25 128,26-25 96,-1 24-96,0-48-64,25-26 32,-25-24-96,1-49-193,-1-25-255,0-25-225,-24-24 128,-25-50 417,0-24-64,0 0 320,-25-1 32,-49-24-32,0-24 352,-49 24 1,49 0-193,-24 49-96,48 25 0,1 49 64,0 25 288,24 50-512,25 48-128,0 26 64,0 24 224,25 24-64,49 26 0,-25-1-64,25-49 128,0 0-64,-25-50 0,0-48-64,1-26-64,-26-24-353,1-49-159,0-50 127,-1 1 97,-24-50 320,-24 25-160,-50-25 191,0-25 98,-25 25 95,1-25-64,24 50 0,0 49 64,24 49-128,26 25 608,-1 25-223,0 24-385,25 75-64,0-1 64,0 25 32,50 25-32,-26-25 32,26 0-160,24-25 256,-25-24-128,0-26-32,-24-48-192,24-25-129,-24-25-351,0-48-353,-25-26 608,0-24-256,0-1 417,-25-24 64,-24 25 416,-25-25 32,-25 25 129,25-1-33,25 50-160,24 50 321,0-1-65,-24 25 609,49 49-1121,-25 1 288,25 48-256,0 26 64,0 24-32,25 0 96,24 24-96,1 1 64,-1-50-32,0-24 0,1-50-128,-26 0 96,26-49-224,-26 0-833,1-49 480,-25-25 545,0-24 0,0-26-64,0 1 64,-25-25 32,-24 0 96,-25-25 96,0 25-64,25 25-32,-1 24 0,26 50 32,-1 24 160,0 25 353,1 0-321,24 50-224,-25-1-96,0 50 0,1-1 128,24 1 65,0 24 127,0 25 0,0 0 0,24 0-159,26-24-97,-26-50-32,26-25-65,-26-24-191,26-25-609,-1-50 1,-24 1 511,-1-50 161,-24-24 128,25 24-32,-25-49 96,0 0 64,-49 0-64,-1 25 384,1-25 129,0 74-321,24 0-32,-24 50 96,24 24 257,0 0-1,1 49-448,-1 49-32,0 26-96,25 48 96,0 1 0,0 24 65,50-24 31,-26 0 96,26-25-64,-1-1-64,-24-48-32,24-50-64,-24-24-128,24-25-96,-24 0-257,-1-49 97,26-50 256,-26 0 96,-24-48-160,0 23 160,0-24-96,0 0 64,-49 25 96,0 24 0,-1 1-32,26 48 128,-26 26-64,26 24 64,-1 0-64,-24 24 64,24 26-160,0 24 128,1 24-96,24 26 0,0 24 96,0 0 128,0 0-95,49-25 191,0 0-64,1-49-128,-26-25-160,26-24-64,-1-25-64,0 0-256,-24-49 95,0-1 193,-1-48 64,-24 24-256,0-25 192,0 1 32,-49-1 31,0 25 130,-1 0 63,1 25-64,0 24 64,24 25 128,-24 0-128,49 49-96,0 50-32,0 24-96,0 1 160,49 23 32,0-23 161,1-26-129,-1 1-32,0-50-96,1 1 32,-1-50-32,0 0-96,1-50 0,-1-24-161,-24 0 193,-1-24 32,-24-1-64,0 1-160,-49-1 128,0 0 192,-25 25-64,0-24 0,0 48 0,24 50 160,1 0-320,0 50 288,24 24-192,-24 24 0,49 1 96,0 24 64,0-24 288,24-1-288,26 1 97,-26-25-65,26-25-96,-1 1 0,0-50-192,1 0 192,-1-25-96,0-24-193,-49-1 161,25-24-128,-25 0-128,0 0 63,-25 25 193,-24-25 160,0 0-96,-25 0 64,24 25 33,-24 24-65,50 1 128,-26 24 32,26 24 64,-1 1-160,0 49 64,25 0-128,0 0 32,0 24 192,50 26-63,-1-50-97,25 24 0,0-24 0,-25-24-128,25-1 64,0-24-32,-24-25 0,24 0-225,-25 0-95,0-50 96,-24 1-97,-1 0-639,-24-1 191,0-24-96,-24 0 577,-26 25 159,-23-25 161,-26 0 33,25 0 159,-25 25 128,25 0 32,0 49 129,25 0 704,24 24-288,1 26-513,24 23-128,0 1-95,24 25-1,26 0 0,24-1 32,-25-24-96,25 0-96,25 0 0,-25-24 0,24-26 0,-24 1-96,25-25 0,-25 0 0,0-25-128,-25 1-97,-24-26 225,24 1-224,-49-25-545,0 25 224,0-1 353,-49-24 96,-1 0 32,-48 25 192,-1 0 0,25-1 192,0 50 257,0 0-289,0 0 192,50 25 33,-1 49-1,25-25-192,0 25-160,25 0-32,-1 0 128,50 0-64,25-24 1,-25-1-194,24-49 130,-24 0-98,25 0 33,-25 0-32,0-74-96,-25 25 96,-24-1 64,24-24-288,-49 25-129,0 0-191,-24-25 576,-26 24 224,1 26-192,-25-26 0,-25 26 64,1-1-32,24 25-32,-25 0 96,50 25 193,0 24 31,24 25-64,25 0-64,0 25 0,25-25-63,48 24 31,1-48-96,0-1 0,25-24-64,0-1-32,-1-24 32,1 0 0,0-49-32,-25 0 96,0-1-96,-25-24-128,0 25-1,-49 0-671,0-1-1,-24 26 705,-26-26 160,-24 1-32,0 0 192,-24 24-192,-1 0-96,25 25 288,-25 0 96,50 50-63,0-1-97,-1 50 64,50-25 0,0 24-160,0-24 96,50 0 128,-1-24-31,25-1-129,0-24-96,25-1 0,-25-24-64,0 0 64,24-24 64,-24-26-64,-24 26-64,-1-26 32,-24 1 0,-25 0-225,0 24-31,0-24 288,-50-1 96,-24 1-64,-24 24 96,-1-24 0,0 24-95,25 1-1,-24 24 96,48 24 224,-24 26-160,50-1-64,24 25-32,0 25-96,0-25 96,49 0-63,0-25 95,25 0-64,0 1-32,25-26-64,-25-24 96,25 0-160,-1 0 160,-24-24-32,25-26 0,-25 1 0,0 24 160,-49-24-2466,-25 24 2498,0 1-128,-25-26-128,-24 1 160,-25 0-64,0 24-64,-25-24 128,0 24-96,25 0 97,-24 25-161,24 0 192,24 25 64,1 24 96,24-24-224,1 24-32,24 1-96,0-1 64,24-24 32,50 24-64,-24-24-32,24 24 32,0-24-32,24-1 64,1-24-64,-25 0 32,0 0 0,0-24 0,0-1 32,-25 0-64,-24 1 0,-25-26-128,0 26-480,0-1 511,-25-24 129,-49-1 97,0 26-129,-24-26 128,-1 1-128,0 24 96,1 25-64,24 0 64,24 0 32,1 25 32,24 24 32,1 1-224,24 24 64,0-25 64,0 25 32,49-25-96,0 25 64,50-49-96,-25 24 0,0-49-32,25 0 0,-1 0 32,1 0-32,-25-49-32,0 0 64,-25-1 0,-24 1-256,-1 24-161,-24-24-448,0 24 513,-49-24 320,0 0 96,-50 24 0,1-24 256,-1 24-256,0 0-32,1 25 0,24 0 64,24 25 32,1 24 129,24 1-1,25-1 96,0 0-288,0 25 32,25-24-32,24 24-64,25-25 32,0-24-32,0-1 32,0-24-32,25 0 32,0 0 0,24-24 0,-49-1 32,0-24-32,-25-1 0,0 26-32,-24-1-288,-25 0 224,0-24-161,-49 24-95,-1 1 352,-24-1 32,-24 0-32,-1 25-32,-24 0 32,24 0 128,1 0 32,48 0 193,1 50-65,0-26-64,49 26 0,0-1-31,0 0-161,49 1 0,25-26 0,0 26 96,25-26-160,24-24 64,-24 0-32,24 0 0,-25-24 32,1-26-32,0 26 64,-50-26-64,0 26-64,-24-1-288,0 0 63,-25 1-223,0-1-417,-50 0 865,1 1 128,-25 24 192,-25-25-160,1 25 96,-1 0-192,25 25 64,-24 24 65,73-24 31,0 24 0,25 0 160,0-24-96,25 24-192,0-24 0,73 24-32,1-49 193,-1 0-1,26 0-160,-26 0 32,26-24 32,-26-26 0,1 26-32,-25-26-32,0 26-160,-49-26-64,-1 50 64,-24-49-513,-24 24 737,-50 1 128,-25-1-127,0 0-97,1 1 0,-1 24-32,0 0 64,25 0-64,25 24 288,0 26-64,49-1 64,0 0-224,0 1 0,49-1-32,25 0 128,0 1-96,0-26 64,49-24 97,-24 0-161,24 0 0,1-24 0,-26-26-32,26 1 32,-50 24 0,-25 1-3171,-24-1 4292,-1 0-865,-24 25-512,-24-24 256,-50-1 673,-25 25-994,0-25 418,-24 25-65,0 0-96,49 25 32,0 0 96,24-1 128,26 26-64,-1-1-96,25 25 0,25-25-32,24-24 32,0 24 64,50-24 65,0-25-129,-1 0 64,1-25-96,24-24 0,-24 0-32,-1-1 32,-48 1 32,-1 0-64,-24 24-64,-1 0-256,-24 25-33,-24-24 353,-50-1 128,0 0-96,-49 25 0,-1 0-64,1 0 64,24 0-32,25 25 0,25 24 128,24 1 1,1-1 63,24 0-160,24 1 32,50-1 96,0 0 0,25-24-32,24-25 32,1 0 65,-1 0-161,0-49-32,-24 24 0,-1-24 0,-24-25 64,0 49-64,-49-24-64,0 24 0,-25 0-160,0 1 32,-25-1 288,-49 0-96,0 1 0,-25 24 0,1 0-32,-1 0-32,1 0 0,48 49 96,1-24 128,49 24-96,0 0 64,0-24-128,25 24 96,49 1-64,-1-26-64,1-24 161,25 0-1,0 0-64,-25-24-32,24-1-64,-24-24 0,0-1 64,0 1-64,-49 24 32,0-24-96,-25 49 32,0-25 0,0 1 32,-50-1 128,-24 25-64,0 0-64,-24 0 0,24 0 64,24 25 0,1 24 96,24 0 32,25 1-95,0-1-33,0 0 32,50 1 32,-1-26-64,50 1-64,-25-25 128,24 0-64,1-25-64,0-24 96,-1 24-64,1-49-64,0 50 449,-25-26-1539,-50 1 1155,1 24-1,-25 1-129,0-1-63,-49 0 256,-1 1 33,-24 24-194,-24 0 1,-1 0-32,25 24 0,0 1 96,25 24 96,24 1 96,0-26 33,25 26-225,0-26 160,25 26-192,49-26 32,0 1 64,0-25 64,25 0 32,-25 0-160,24-25 128,1-24-96,-50 0-32,50 24-64,-50-24 64,0 24 0,-49-24-32,0 24-32,0 0 0,0 1 32,-24 24 32,-50-25 64,24 0-192,-23 25-64,23 0 0,1 50 96,0-1 96,24 0 96,25 1 64,0 24-32,0-50 96,25 26-160,24-26 0,25-24-64,-25 0 160,50 0-192,-25-24 64,0-26 32,24-24-160,-24 25 96,0-25-32,-24 25 64,-1-1-64,-49 26 32,0-1-64,0 0-64,-49 1 128,-25 24 64,0 0-96,-25 0-320,25 49 320,0 0 96,25 1 0,49-1 224,-25 0-128,25 1 1,0-26-33,25 1-32,24 0-64,0-25 128,25 0-64,25 0-96,-25-25 32,0-24-32,0-1-32,-25 1 32,-24 24-96,0-24-32,-25 24 32,0 1-64,-50-26 128,1 26-257,-25 24 161,0-25-96,0 25 32,0 25 192,49-1 64,1 1 64,-1 24 96,25-24-256,0 24 64,0-24 128,25 0-32,24-1 1,0-24-33,1 0 64,24 0-96,0-24 0,0-26-64,-25 26-64,-24-26 64,-1 1-64,1 24 32,-25 1 0,0-1-96,0 0 128,-25 1 0,1 24 32,-1 0-32,-24 0-32,24 0 0,0 24 32,1 1-32,24 24-33,0 1 97,0-1 1,0-24 31,0-1 32,24-24-160,1 0 64,24 0 32,-24 0 96,0 0-128,24-24-32,-24-26 0,-1 1-32,-24 0 96,25 24-96,-25-24 32,25-1 32,-25 26 32,0-1-32,0 25-32,0 0-65,0 0-31,-25 25-64,0-1-96,25 26 160,0 24 128,0-25 224,0 0 0,0-24-96,25 0-96,0-25-64,-25 0 0,24 0 0,1 0 0,0 0-96,-1-25 128,-24 0 32,0-24-96,0 0 32,0-1 64,0 1-32,0 0 32,0 24-32,0 0 0,0 1-32,0 24 64,0 0 96,-24 24-224,-1 26-64,25-1 64,0 0 96,0 25 224,0-49-128,0 24-96,0-49 0,25 25 0,-1-25-96,-24 0 128,25 0-32,-25 0 32,25-25-128,-1 1 96,-24-1-32,25-24 32,-25-1 32,0 1-64,0 0 64,0 24-32,0 0 64,0 1-64,0 24 96,0 0 225,0 0-161,0 0-96,-25 24-160,25 1-32,0 24 31,0 1 97,0-1 0,0-24 65,0-1-33,0-24 32,0 0 0,0 0 0,0 0 128,0 0-160,0 0-192,0-24 160,0-26 96,0 26-96,-24-26 32,-1 1-32,25-25 96,-25 25 0,1-25-64,-1 25 0,0-25-32,1 24 32,-1 1 0,0 0 0,1 24-32,-1 0 96,25-24-32,0 24-64,0 1 0,-25-1 0,25 0 0,0 1 0,0-1 0,0 25 32,-24-25-32,24 1 0,0 24 32,-25-25-96,25 0 128,0 1-64,-25-1-32,25 0 0,0 1 96,-24-1-128,24 0 0,0-24 160,0 24-192,-25 1 160,25-1-64,0 0 0,0 1 0,0-1 0,0 0 0,0 1 0,0-1 0,0 0 32,-25 1-64,1-1 96,24 0-96,-25-24 32,25 24-32,0-24 32,0 0 0,-25 24 0,25-24 0,0 24 0,0 1 32,-24-1 0,-1 0-32,25 1-32,0-1 64,0 0-64,0-24 64,-25 24-192,25 1 128,-24-1-32,24 0 64,0 1-32,-25 24 32,25-25-32,0 0 64,-25 1-96,25-1 64,0 0 0,0 1-32,-24-1 32,24 0 32,-25-24-64,25 24 64,0 1 0,0-26 0,-25 26-64,25-1 32,0 0 0,0 1 0,-24-1-32,24 25 64,0-25-64,0 1 64,0-1-32,-25 25 0,25-25 0,-25 1 0,25-1 0,-24 0 0,-1 1 0,25-1 0,0 0-32,0 1 32,-25 24 0,25-25 0,0 25 0,0-24 32,-24-1-64,24 25 32,0-25 0,0 1 32,-25-1-64,25 0 32,-25 1 0,25-26-32,0 26 64,-24-1-32,24 0 0,0 1 32,-25-1-32,25 0-32,0 1 64,0-1-32,-24 0-32,24 1 64,0 24 0,0-25-32,0 0-32,-25 25 0,25-24 32,0-1 32,0 0-64,-25 1 64,25-1-32,0 0-32,0 1 64,0 24-32,-24-25-32,24 0 0,0 25 64,0-24-32,0 24 0,0-25 0,0 0 0,0 25 0,-25 0 0,25 0-32,0 0 64,0-24-64,0 24 64,0-25-32,0 25-32,0 0 64,0 0-32,0 0-32,0 0 32,0 0 32,0 0-32,0 0 32,0 0 0,0 0-128,0 0 96,0 0-32,0 0 32,0 0 32,-25 0-32,25 25-32,0-1 96,0 1-64,0 0 0,0-1-32,0 1 96,0-25-96,0 25 0,0-25 96,0 24-96,0-24 32,0 0 0,0 0 0,0 0 0,0 25 0,0-25 0,0 0-64,0 0 0,0 0 0,0 0-96,0 0 96,0-25 0,0 1 64,0-1 32,0 0-64,0 1 0,0-1 0,0 0 0,0 25 0,0-24 64,0-1-96,0 0 31,0 1 33,0-1-64,0 25 96,0-25-64,0 1 64,0 24-32,0-25-32,0 25 0,0-25-64,0 25 96,0 0 0,0 0-32,0-24 32,0 24-96,0-25 0,0 25 96,0 0-32,0 0 0,0 0-64,0 0 64,0-25-128,0 25 96,0 0 0,0-24 64,0 24-32,0 0 32,0-25 0,0 25 0,0 0 0,0 0-32,0-25 32,25 25-32,-25 0 64,0 0-32,0 0-32,25-24 0,-25 24 32,0 0 0,0-25 0,24 25 32,-24 0 0,0-25-96,0 25 64,25 0 32,-25 0 0,0 0-32,0 0-32,0 0 32,0 0-65,0 0 98,25 0 31,-25 0-96,0 0 0,24 0 32,-24 0 0,0 0-33,0 0-63,0 0 96,25 0-64,-25 0 32,0 0-64,0 25 32,24-25 0,-24 0 64,0 25-32,0-25-32,0 0 64,0 24-64,25-24 32,-25 0-32,0 0 64,25 25-32,-25-25 32,0 0 0,0 0-32,0 0 64,24 0-32,-24 25-32,0-25 0,25 0 32,-25 0-32,0 0 0,0 0 64,25 0-64,-25 0 64,0 0-32,24 0 0,-24 0-32,0 0 32,0 24 0,0-24 32,25 0-32,-25 0 0,0 0-32,0 0 0,0 0 32,0 0 0,25 0 32,-25 0-64,0 0 32,0 0 32,0 0-64,0 0 32,0 0 0,0 0 0,0 0-32,0 0 64,24 0-32,-24 0 0,0 0-32,0 0 64,0 0 0,0 0-32,0 0 64,0 0-96,25 25 32,-25-25 32,0 0-32,0 0-32,0 0 64,0 0-32,0 25 0,0-25 32,25 0-32,-25 0 0,0 24 32,0-24-64,0 0 32,24 25 32,-24-25-32,0 25 0,0-25 0,25 0-32,-25 0 0,0 0 0,0 0-32,0 0 64,0 0 32,0 0-64,0 0 32,0 0-32,0 0 32,0 0 0,0 0-32,25 0 32,-25 0 0,0 0 0,0 0 32,0 0-32,0 0-32,0 0 64,0 0 0,24 0-32,-24 24 96,0-24-96,0 0 64,0 25-32,0-25-32,0 0-32,0 0 32,0 25 0,25-25 32,-25 0-32,0 24 32,0-24-32,0 0 64,0 25 160,0-25-96,0 25-64,0-25-32,0 0-32,0 24 32,0-24-64,0 25 64,0-25 0,0 25-32,0-25 32,0 0-32,0 0 65,0 24 63,25-24-160,-25 0 32,0 25 0,0-25 32,0 0 0,0 0-32,0 0 0,0 25 64,0-25-32,0 0 64,0 24 0,0-24 0,0 0-64,0 0 0,0 0-32,0 0 0,0 25-32,0-25 64,0 0-32,0 0-32,0 0 96,0 0-32,0 25-32,0-25 0,0 0 64,24 0-32,-24 0-32,0 24 0,0-24-32,0 0 64,0 0-32,0 25 32,0-25-32,0 0-32,0 0 64,0 0-32,25 0 32,-25 0-32,0 25 0,0-25 0,0 0-32,25 0 96,-25 24-64,0-24 0,0 0 0,0 0 128,0 0-31,0 25-33,0-25-32,0 0 0,24 0 64,-24 25-96,0-25 0,0 0 0,0 0 32,0 24 0,0-24-32,0 25 64,0 0-32,25-25 0,-25 24-32,0-24 64,0 25-32,0-25 32,0 25-32,0-25 0,0 0 32,0 24-32,0-24 0,0 25 0,0-25 64,25 25-64,-25-25 32,0 24-31,0-24-33,0 0-33,24 25 33,-24-25 0,0 25 0,0-25 65,0 0-1,0 24-32,0-24 64,0 25-64,0-25 32,25 25-64,-25-25 32,0 0-32,0 24 0,0-24-32,0 25 64,0-25-32,0 25 0,0-25 0,25 24 32,-25-24-32,0 0-32,0 25 64,0-1-32,0-24 32,0 25-64,0 0 32,0-25 32,24 24 0,-24-24-64,0 25 64,0 0-32,0-25-32,0 24 64,0-24 32,0 25-64,0-25 0,25 25 0,-25-25-64,0 24 128,0-24-64,0 25 0,0-25 0,0 25-64,0-1 128,25-24-64,-25 0 0,0 25 0,0-25 32,0 0-64,0 25-32,24-25 128,-24 24-64,0-24 0,0 0 0,0 25 0,25-25 0,-25 25 0,25-25 0,-25 24 0,0-24 0,0 25-64,0-25 64,0 25 0,24-25 64,-24 24-160,0-24 64,0 25 32,25 0 32,-25-25-96,0 24 96,0 1-32,0-25 0,0 25 32,25-1-64,-25-24 32,0 25 0,0 0 0,24-25 0,-24 24 0,0-24 32,0 25-64,0 0 32,25-1 0,-25 1 0,0 0 32,0-25-64,0 24 0,0 1 64,0-25-32,25 25 0,-25-25 0,0 24-32,0 1 64,0-25-32,0 25 0,24-1-32,-24-24 64,0 25-32,0 0-32,0-25 64,0 24-64,25 1 32,-25 0 0,0-25 32,0 24-64,25 1 96,-25-25-64,0 24-32,24 1 64,-24-25-64,0 25 32,0-1 32,25 1-32,-25-25-32,0 25 64,0-1-32,0 1-32,25-25 64,-25 25-32,0-25-32,0 24 64,0-24-64,24 25 32,-24-25 0,0 25 0,0-25 32,0 24-64,0-24 64,25 25-32,-25 0 0,0-25 0,0 24 0,25 1-32,-25 0 64,24-25-64,-24 24 32,0 1 0,0 0 0,25-25 32,-25 24-64,0-24 64,0 25-32,24 0-32,-24-1 64,0 1-64,25 0 32,-25-1 32,0 1-32,0 0 0,0-25 32,25 24-32,-25 1-32,0-25 64,24 25-64,-24-25 32,25 24-32,-25 1 96,25 0 0,-25-25-64,24 24 0,-24 26 0,25-26 32,-25 1-32,0-25 32,25 25-64,-25-1 64,0 1-32,24-25 64,1 25-64,-25-1 224,25 1-1505,-1 0 1986,-24-25-705,0 24 32,25 1 0,-25 0 0,25-1 0,-25 1-32,24-1 32,-24-24-32,25 25 0,-25 0 64,25-25-64,-25 24 32,0 1-64,0-25 64,24 25-32,-24-1 32,0 1-32,25-25 32,-25 25-32,25-1 0,-25 1 32,0-25-32,0 25 0,0-25 0,0 24 0,24-24 0,-24 25 64,0-25-64,0 0 0,0 25 0,25-25-64,-25 24 96,25 1-32,-1 0-1153,1-25 1217,-25 24 449,0-24-481,0 25-32,25 0 32,-25-25-32,0 0 0,0 24 0,0-24 32,0 25-64,24-25 96,-24 0-64,0 25 0,25-1 0,-25-24 0,0 25 0,25-25-32,-25 25 96,0-25-64,0 0-32,0 0 64,0 0-32,0 0-128,0 0-65,0 0 1,0 0 32,0 0 96,0 0-64,-25 0 64,-24-25-64,24 0 96,0 1 64,1-1-32,-1 25-32,25-25 32,-25 1 32,1-1-32,24 25-32,-25-25-32,25 25 32,0-24 32,-25-1-32,25 25-32,0-25 64,-24 1 0,24 24-32,0-25-1,0 0 33,0 1 0,0 24-32,0-25 64,0 25-32,0-25 0,-25 1-64,25-1 0,0 25-32,0-25 0,0 1 64,-25-1 0,25 0 0,0 25 32,-24-24-32,24-1 32,0 25 0,-25-25 0,25 25-32,-25-24-128,25 24 160,0-25-32,-24 25 0,24-24 64,0 24-32,-25-25-32,25 0 64,0 25-96,0-24 64,0 24 0,0 0 32,-25-25-64,25 25 32,0 0 32,-24 0-64,24-25-32,-25 25-64,25-24 32,0 24 31,-25-25 65,25 25 0,0-25-32,-24 1 64,-1 24-32,25-25 0,-25 0 0,1 1-64,24-1 0,-25 25 32,25-25 0,0 1-64,-25-1 96,25 25 0,0-25-64,0 25 0,0 0 64,0 0 0,0 0 0,0 0 32,0 0-32,0 0 0,0 0 32,0 0-32,0 0 32,0 0-32,0 0-32,0 0 0,0 25 32,0 0-32,0 24 32,25 0 0,-25 1 32,25-1-32,-1 0-32,1-24 32,0 24 0,-25-24 32,24 0-64,1-1-32,0 1 64,-25-1 64,24 1-128,1-25 64,-25 25 96,0-1-96,25 1 0,-25 0 0,0-25 0,24 24 32,-24 1-32,0 0 32,0-25-32,0 24 32,0 1 96,0-25 32,25 25-63,-25-1-129,0-24 96,0 25-96,25 0 32,-25-25 0,0 24 32,24 1-32,-24-25 96,25 25-160,-25-25 96,25 24-32,-25-24 0,0 25 64,24 0-128,-24-25 64,25 24 0,-25 1 32,25-25-64,-25 0 64,0 25-32,0-25 0,24 24 0,-24-24-32,25 25 64,-25 0-32,0-25 64,25 24-64,-25-24 32,0 25-32,24-25-32,-24 0 32,0 25-32,0-25 64,0 24-32,0-24-32,25 25 32,-25 0 32,0-25-32,0 24 0,0-24 32,25 25-32,-25-25 0,0 0 0,0 25-32,0-25 64,0 0-32,0 0-64,0 0 96,0 0-96,0 0-129,0-25 97,-25 0 96,0 1 0,1-1 0,-1 0-64,-24-24 64,24 24-160,-24-24 160,49 24-96,-25-24 96,0 24-32,1 1 64,-1-26-64,25 26-32,-25-26-64,25 26-32,0-26-64,0 26-289,-24-1 257,24-24-65,0 24 225,0 0 64,-25 1 0,25-1 0,0 0 32,0 25-64,0-24 64,0 24-64,0 0 64,0 0-64,0 0 96,0 0 64,0 0 64,0 49-96,25-24-64,-25 24 65,24 0-65,-24 1 32,0-26 224,0 26-96,25-1 64,-25-24 96,0 24 65,0-24-193,25-1 128,-25 1-224,0 24-64,24-49 0,1 25-32,-25 0 65,25-1-65,-25 26 0,24-26 0,-24 1 0,25-25 32,-25 25-32,25-1 32,-25-24 64,24 25-64,1-25-32,0 25 32,-1-1-64,-24-24 64,25 25-32,0 0 0,-1-1 0,1 1 0,0 0 32,24-1-64,-24 26-2467,-25-50 3044,24 24 352,-24 1-673,25-25 160,-25 25-95,25-25-65,-1 0-96,-24 24-96,25-24 64,0 25-96,-1-25 32,1 24-64,0-24 32,-1 0 0,26 25 32,-26 0 288,1-1-1761,0-24 2498,-25 25-737,24-25-320,1 25 0,0-25 32,-1 0 0,-24 24 0,25-24-96,-1 0 96,-24 25-64,25-25 64,0 0 64,-1 25-64,26-25-864,-26 24 607,1-24 962,0 0-609,-1 25 32,1-25-128,0 0 33,-1 0-33,-24 0-32,25 25 0,0-25 0,-25 0 32,49 0-32,-24 0 0,24 0 64,-24 0-1314,24 24 1667,-24-24 320,-1 0-673,1 0 256,0 0-256,-1 0 32,1 0-128,0 0 64,-1 0-128,1 0-96,0 0 128,-1 0-32,26 0 96,-26 0 32,1 0-32,0 0 64,-1 0 448,1 0 289,24 0-321,-24 0-223,0 0-898,-1 0 1314,1 0-641,0 25-32,-25-25 0,24 0 32,1 0-64,-1 0 32,1 0-32,0 0 96,-1 0-64,-24 0 32,25 0-32,0 0 96,24 0-96,0 0 32,-24 25-4933,0-25 7848,-1 0-2755,-24 0-160,25 0-64,-25 0-96,25 0-384,-1 0-930,-24-25-1344,0 25-2980,0 0-6085</inkml:trace>
  <inkml:trace contextRef="#ctx0" brushRef="#br4" timeOffset="59358.8001">3576 3601 4356,'-25'-24'7335,"1"24"-5477,24-25-1314,0 25 577,0 0 65,0 0-33,0 0-289,0 0 1,0 0-192,0 25-33,24 49 33,50 49-192,0 25-225,0 49-128,0 50-128,0-25-32,25 24 128,-50-24-192,25-49 96,-25-25 32,-24-25-160,24-49 128,-24-25-96,0-24-64,-25 0-129,0-25-127,0 0-257,0-25 161,0-24 384,0-25 224,-50-49-32,-24-50-32,0 0 0,-24-49-32,24 0 32,-25-24-64,25 49-96,25 24-64,24 25 63,-24 25 33,24 49 96,25 49-32,0 0 0,0 25-64,0 0-96,50 74-545,24 50 673,24 73 160,25 25-32,1 49-64,-1 0-64,-24-24 128,-1-50-64,-24-24-32,0-74 128,-49-25-96,24-25 0,-24-25-32,-25-24-64,0 0 0,0 0-192,0 0 160,0 0-64,0-24 32,0-25 256,-49-50 0,-1-49-96,-24-25 128,0-24 32,-24-50 64,24 1-224,0-25-32,0 24 0,0 25-96,49 74-320,0 49 95,25 75-63,0 24-33,25 74-960,49 74 1505,25 74-96,24 74 192,0 24-160,25 1 65,-24-25 31,-26 0-96,26-75 96,-50-48-128,0-74 160,-50-50-224,26-24 64,-50-25-96,0-25-32,0-49 256,-50-49-32,1-25 160,-25-49 96,-25-25 1,-24-50-33,0 1-96,-1-25-160,50 0-32,-24 74 32,73 74-160,0 50-32,25 73 64,0 25-352,25 49 128,24 50 255,50 98 194,24 75-97,1-1 0,-1 25-32,0-25-128,1-24 96,-26-75 128,-24-48-160,-25-51 64,1-48-32,-50-25-192,0 0-1,0-74 193,-25-24 65,-24-50-98,-50-25 226,1-49-33,-26 0 384,1-25-223,24-24-161,1 25-160,24 48-32,49 75-192,0 49-65,25 74-95,25 49-321,49 75 769,25 98 0,24 24-32,50 50 0,-25 0 0,-1-49 0,-23-25 97,-26-50 127,-24-73 64,-49-25-192,0-50-256,-1-24 0,-24-49-32,0-25 288,-49-49 96,-25-50-128,-25-24 0,-24-25 65,-25-49 31,0-25 0,0 0-96,25 25-320,49 24 32,25 74-289,24 75 1,25 73 384,0 25-385,49 74-31,50 74 576,0 74 0,24 49-32,50 25 0,-26 25-96,26-1 64,-50 1-32,-24-74-64,0-75-545,-50-73 129,-24-50 351,-1-49-351,1-25-129,-25-73 577,-49-25 417,-1-25-193,-48-25 256,-1-49 193,-24-25 384,-1-49-705,-23 25 32,-1-25-256,49 25 32,50 74-352,-1 73-352,26 75 223,24 49 513,24 25-544,26 98 384,48 74 224,50 50-32,0 49 161,0 24-225,-25-24 0,1-24 384,-26-26 65,-24-73 63,-24-74-191,-1-50-289,-49-24-64,0-25-160,0-25 64,-49-49 96,-25-49 160,-25-25-288,-49-25-288,0-24 480,-25-1-128,26 1 0,23 74-128,26 74-289,48 49 385,26 49 192,24 74-352,0 25 32,24 49 160,50 25 192,25-24 64,-25-1 1,25-49-193,-1-49 96,-49-50-160,1-25 0,-26-24-96,-24 0-32,0-49-32,0-25 256,-49-24-96,-50-26-289,-24-24 225,0-24-160,0 24 352,24 49-224,50 50 96,49 73-32,0 50 0,0 74-192,74 0 256,24 25-96,1 0 384,24-25-160,0-25 96,-24-49-95,0-25-33,-25-49-64,0 0 0,-25-25-96,-24-24 32,-25-50-64,0 1 32,0-25 32,-74-1-160,0-24 31,-25 0 129,0 25-64,25 24 96,50 50-64,-1 49 161,25 49-129,0 75-289,25-1 1,73 50 352,-24-25 256,0 0-192,25-25-95,-25-25 191,0 1-160,0-50 320,-25-49-352,1 0 160,-26 0-288,1-49 32,-25-25 128,0-49 0,-49 0-64,-25-25 0,0-25 0,-50-24-64,50 24-96,0 25 32,25 74-545,49 25 385,0 73 128,0 50-96,49 74-33,25 25 289,0 24 193,50 1 63,-1-26 64,-24-24 0,-1-25 33,1-49-257,-50-24 32,1-50-128,-1 0 32,-49-25-192,0-49 192,-25-25 64,-24-24-192,-50-49 96,1-1-32,-50-49 96,0-49-96,0-1 256,0 1-224,49 25-256,0 48-321,50 100 97,25 48 416,24 50 128,0 25 160,49 98-224,74 50-64,0 49 96,25 74 0,25 24 32,0-24 32,24-24 417,-49-26 31,-25-73-352,-49-50-128,25-49-31,-75-49 31,1-25-385,-25-25 225,0-74 160,-25-24 96,-49-49 129,-24-26-161,-50-73 32,-25-25 128,1-25-96,24-24-192,0 25-160,49 48-544,25 75 511,49 74 65,25 49 64,0 74 32,0 0-64,0 24-64,50 100 224,48 48 128,50 100-64,0 24-64,50 49 129,-1 0 95,-25-24 32,-24-25-128,-24-74 97,-50-50 159,0-73-288,-50-50-128,1-49-224,-25 0-513,0-49 417,-49-75 448,-50-48 161,0-75-129,-49-24-64,-24-50-32,-25-24-128,24 0 96,25 0-256,25 24-353,49 74 97,24 50-1,26 99-191,24 24 480,0 74 32,0 0-129,74 123 193,24 74 352,50 99 1,50 74-161,24 49-64,-1 0 32,1-24 320,-49-50-31,-25-49-97,-49-99-96,-1-49 0,-48-49-192,-26-74 0,1-25-96,-25 0-256,0-99 160,-49-49 544,-50-49 0,-24-74-191,-25-75-97,-25-24 96,0-24 0,1 24-160,-1 0-96,50 74 0,49 99-513,25 49 577,49 99-32,0 49 0,0 0-32,24 74-96,50 74 320,50 49 0,24 74 32,49 74 32,0 25-160,0 25 225,-24-25-1,-25-74 192,-49-50 97,-1-73-257,-48-75-192,-26-48 0,-24-50-96,0 0-224,0-74-192,-24-25 608,-50-98 128,-25-25-224,-49-99 0,-49-24-64,49-25 97,-50-24-65,50 24 0,50 49-32,24 99-577,49 74 65,1 99 416,24 49-161,24 25 65,75 98 320,-1 74 97,50 74-65,25 50-128,0 49 64,-1 24-128,1-48 160,-50-26 289,-24-48 95,-25-75-544,-25-99 128,0-24-128,-49-74-96,0 0-416,0-98 255,-24-50 450,-50-74-65,-25-49-64,-49-50-32,0-49-32,0 25 96,0-25-96,25 25 32,24 74-384,75 73 95,-26 75-95,50 74 160,0 49 0,0 24 64,74 75 192,0 98 96,50 50-128,48 73 96,-24 50 0,25 50-128,-25-51 0,-25-48 0,-24-50 384,-25-123-127,-50-49-129,26-74-160,-50-25-160,0-25-1,0-74 97,0-49 160,-74-74 64,-25-24-128,1-26 65,-50-48-1,24-1-64,-24 1 64,50 24 32,48 74-385,1 74-319,49 99 448,0 49 64,0 0-161,49 98 193,50 75 160,24 98-64,25 50 33,0 24-65,-25 25-65,1-50 162,-26-73-97,-48-50 0,-1-73 256,-49-75-32,0-49-224,0-25-128,0-49-224,-49-74 448,-25-49 64,-25-25-160,-24-74 64,0-24 96,-1-26-96,1-24 0,24 50-160,50 49-160,24 98-225,25 99 65,0 74 192,25 25 64,24 98 31,25 74 161,50 74 1,-26 25-258,26 25-31,-26-25 192,1-25-64,-25-49 320,-25-74 224,0-74-127,-49-49-129,25-25-384,-25-50 224,-25-73 32,-49-74 96,0-25-96,-49-49 0,0-25 0,0-25-32,-1-24 0,26 0 160,24 73-320,49 75 32,0 98 0,25 75 96,0 48 64,0 50 32,50 50 0,48 73 0,-24 50 0,25-25-32,0-1 96,-25-23-64,-25-50 192,0-74-63,-24-25-129,-1-49-160,-24-25 63,0-49 33,-49-49 97,-25-74 31,0-25-192,-24-49-32,-26-25 96,50 0 32,0 49-32,50 99 0,-1 74-32,25 50 32,0 24 0,0 0 0,0 74 160,49 49-128,1 49-96,-1 1 160,0 49-160,-24-49 128,24-25-64,-24-74 64,-25-25-64,0-49-96,0 0-128,0-49-1,0-50 417,-25-49-127,-49-25-65,25-24-129,-25 24 129,0-24 0,49 74-64,1 49-192,24 49 256,0 25-128,0 74 128,0 25-96,0 49 128,24 49 32,1 0 64,24 1 96,1-26-64,-1-24 65,-49-74 95,25-24-288,-1-50 0,-24 0-320,0-25 512,-24-74-224,-26-24 32,-48-25-32,24-74 0,-25 0 0,0 0 32,25 25-64,0 49-128,50 74 160,-1 49 32,25 25 160,0 25-160,-25 49 96,25 0-192,0 74 64,0 0-32,0 0 64,25 0 32,0-25 32,-25-24 32,24-50-128,-24-24 0,0-25-32,0 0 193,0-50-129,-49-48 0,0-26 0,-25-24 64,24 0-128,-24 1 64,25-1 32,24 74-96,1 49 0,24 25 192,-25 0-64,25 74-160,0 49 64,0 50 0,25-1-32,-1 1 128,1 0 0,-25-50 96,0-49 0,0-25-63,0-49-33,0 0 0,0-24 192,-25-75-256,-48 0-96,-1-49-128,0-24 160,-25-1-32,25-24-225,0 24-127,0 50 128,49 74 192,1 24 192,24 25 192,0 25-160,-25 24-224,25 74 0,0 25 96,0 49 0,49 25 0,-24-24 96,24-1 0,1-74 0,-26-24-32,-24-50-96,25-24 64,-25-25-32,-25-49-96,-24-50 32,-25-49 0,0-25 64,-25-24-64,25 0 96,0-25-96,0 74-64,25 25 128,24 73 0,1 50 224,24 0-32,-25 50-256,25 24 32,0 74-64,0 24 128,25 50-64,24 0 64,-24 0 0,24-25 128,-49-73 65,25-26-97,-25-73-64,24-25-32,-24 0 32,0-74-64,-49-25 96,-25-49-96,25-24 0,-50-26-64,0 1 96,26 0-96,-26 24 64,50 50-96,24 49 96,0 74 96,25 0-64,0 0 128,0 49-128,0 50-32,25 73-32,0 50 32,24 0 0,25 0 0,-25-24 0,-24-26 64,24-73-32,-24-50-64,-25-24 0,0-25-96,0-49-288,-25-75 319,-24-24 129,-25-49-64,0 0 0,-25-50 64,1 0-192,-1 26 0,50 48 32,-1 74 0,50 50 160,-24 24 160,24 25 32,0 74-224,0 25-32,0 74-32,49 73 64,0 1 0,1 24 0,24-24 32,-25-50 64,25-74 32,-49-49-128,-1-49-64,-24-25-128,25-25-96,-25-49 160,0-49 192,-49-25 0,-1-25-96,-48-49 0,24 25 32,-25-25 0,25 25-64,25 74-32,24 49 64,25 49 160,-25 25 96,25 25-160,0 49-160,0 49 0,25 49 128,0 1-64,24 24 64,0 1-32,-24-50 96,24-25-64,-24-74-64,-25-24 0,25-25-224,-25 0-129,0-74 1,0-49 448,-25-25-32,-24-25-64,-1 0 64,1-24-96,0 25 32,24 48-64,0 75 64,25 24 128,0 25-96,-24 0 0,24 0-96,-25 74 224,25 0-160,0 25 32,0 24 32,0 0 64,0 1 64,0-50 32,0-25-63,0-24-129,0-25-193,0-25-31,0-24-96,0-25 320,0-25 32,0 0-96,0-24 32,-25 25 0,1-1 32,-1 25-64,25 25 64,0 49 32,-25 0 0,25 0 96,-24 0-32,-1 24-64,-24 26-64,24-1 64,0 0 160,1-24-64,-1 0 32,25-25-63,-25 0-1,25 0-96,0 0 32,0 0 32,0 0-288,0-25 159,0 0-31,25 1 96,-25-26 0,49 26 0,-24-26-32,24 26 0,1-1 64,-1-24-32,-24-1 0,24 1 32,0 0-32,-24 24 0,0-24 0,24 24-32,-24-24 64,-1 24-256,1 0 64,-25-24 64,25 24 0,-25 1 32,24-26 64,-24 26 0,25-1-32,-25 25-32,0-25 32,25 25 0,-25 0 32,24-24-64,-24 24 32,0 0 32,25-25-32,-25 25-1,25-25 1,-25 25-64,0-24 64,24-1 32,-24 25 0,0 0 32,0 0-64,0 0 0,0 0 32,0 0 0,0 0-32,25 0-32,-25 0 64,0 0 96,0 0-288,0 0 64,0 0 0,0 0-160,0 0-33,0 0 33,0 25 320,0-1 0,25 1-32,-25 0 32,0-1-32,24 1 0,-24-25 0,0 0 0,0 0-32,0 0 0,0 0 0,0 0 0,0 0 32,0 0 0,0 0 0,0 0 0,0 0-64,0 0 64,25 0 0,-25 0 64,0 0-64,25 0 0,-25 0 0,24 0 0,1-25 32,0 25-32,-1-24 32,1 24 32,0 0 64,-1 0 0,1-25 0,-1 25 65,1 0-33,24-25-64,-24 25 448,24-24-319,1 24-1,-26 0 0,26 0-96,-26-25-96,1 25 32,-25 0-64,25 0 32,-1 0-32,1 0 0,-25-25 32,25 25-32,-1 0 96,1 0-128,0 0 64,-1 0-32,26-24 0,-26 24 0,1 0 32,0 0-64,-25 0 32,24 0 32,1 0-64,0 0 96,-1 0-64,1 0-32,0 0 64,24 0-64,-24 0 97,24-25-33,0 25 96,-24 0 96,24 0-160,-24 0 0,24 0-32,-24 0 0,0 0 32,24 0-64,-25 0 0,1 0 0,-25 0-32,25 0 96,-1 0-160,1 0 160,0 0-64,-1 0 32,-24 0-32,25 0 32,0 0-64,-1 0 32,1 0 64,0 0-32,-1 0-128,1 0 224,0 0-192,-1 0 32,26 0 64,-26 0-32,1 0-32,24-25 64,1 25-32,-26-24 64,26 24-64,-26-25 0,26 25 0,-1 0 0,-24 0 32,-1-24 64,26 24-96,-26 0 0,1 0 0,0 0-128,-1-25 160,-24 25-32,25-25-32,0 25 64,-1 0-64,-24-24 96,25 24-64,-25-25 0,25 25 0,-1-25 0,1 25 0,0-24 0,-25 24 0,24-25 0,-24 25-32,25-25 64,-25 25-32,25-24 0,-25 24 0,24-25 0,1 0 0,-25 25 0,24 0 0,-24-24-64,0 24 0,25 0-64,-25 0 32,0 0 32,0-25 64,25 25 0,-25 0-32,0 0 128,24-25-192,-24 25 96,25 0-32,-25 0-192,0 0 96,25-24 96,-1 24 32,-24 0-33,0 0 1,25-25 32,-25 25-32,0 0 32,25 0 0,-25-25 0,24 25 32,1 0-128,-25 0 128,0 0-32,25-24 32,-1 24-32,-24 0 0,25 0-64,-25 0 32,0 0 64,25 0-32,-25 0-32,24 0 32,1 0-64,-25 0 64,25-25-32,-1 25 32,1 0 0,0 0-32,-25 0-32,0 0-224,24 0-64,-24 0-33,0 0 193,0 0 96,0 0 32,0 25 160,0-25-32,0 24-64,0-24 0,0 25 0,0-25 0,0 25 0,0-25 0,25 24 64,-25 1-64,0-25 32,0 25 160,0-1-128,0 1 0,0 0-96,25-1 64,-25-24-32,0 25 0,0 0 32,0-25 0,0 0 0,0 0 1,0 0 31,0 0 64,0 0 0,0 0 0,0 0 96,0 0-128,0 0-32,0 0-32,0 0 64,0 24-96,0-24 97,0 0-162,0 0 97,0 0-64,0 0 32,0 25-32,0-25 64,-25 0 0,25 0-32,0 0 65,0 0-1,0 0-32,0 0 0,0 0 128,-25 25 32,1-25 0,-1 0-64,0 24 32,1-24 1,-1 0-33,0 0 0,1 0 64,-1 0 32,0 0-128,1 0-32,-1 0 32,0 0-31,1 0-1,-1 0-32,0 0 0,1 0-32,-26 0 0,26 0 0,-1 0 32,0 0 0,1 0 0,-1 25 0,1-25 0,-1 25-32,0-25 32,25 0-32,-24 24 0,-1-24 32,0 25 0,1-25-32,-1 24-32,-24-24 32,24 0 32,0 25-64,1-25 64,-1 0-32,0 25 0,1-25 0,-1 0 0,0 24 0,-24-24-96,24 0 160,1 0-96,-26 25 0,26 0 64,-26-25-64,26 0-32,-26 24 64,26-24 0,-1 25-32,-24-25 64,24 0-32,0 25-32,1-25 32,-1 0-32,0 0 32,1 0 0,-26 0 0,26 24-32,-1-24 64,0 0-64,-24 25 32,0-25-32,-1 25 96,26-25-64,-25 24-64,-1-24 96,1 0-64,0 25 32,24-25 32,-24 0-64,-1 25 64,1-25-32,0 0-32,-25 0 32,49 0 32,0 24-32,-24-24 0,24 0-32,-24 0 64,24 0-64,1 0 0,-1 0 0,-24 0 64,24 0-64,0 0 32,1 25 0,-1-25 0,25 0 32,-25 0-64,1 0 32,-1 0 0,25 0 0,-25 0 0,-24 0-32,24 0 64,1 0-64,-26 0 0,26 25 32,-1-25 0,-24 0 0,24 0-33,-24 24 66,24-24-98,1 0 65,-1 0 0,0 0 0,1 0 0,24 0-64,0 0 64,-25 0 0,25 0 64,0 0-128,0 0 0,-25 0-64,25 0 64,0 0-160,0 0 224,0 0-64,-24 0 64,24 0-32,-25 25 0,25-25-64,0 0 96,0 0 0,0 0 0,0 0-32,0 0-193,0 0-127,0 0 64,0 0 224,49 0 160,-24 0-64,0 0-32,-1 0 0,26 25 0,-1-25-32,-24 0 0,-1 0 64,25 0-64,1 0-128,-26 0-32,1 0 95,24 0 33,-24 0 32,0 0-32,-1 0 64,1 0-32,0 0 32,24 0 0,-24 0 32,-1 0-64,26-25-32,-1 25 64,0-25-32,1 1 32,24-1 0,-25 25 32,0-25-32,25 25 32,-24-24 0,-1 24-32,0-25 0,1 25 32,-1 0-32,0-25 0,-24 25-32,0 0 64,24-24-32,0 24 0,-24 0 32,24 0-64,0-25 32,-24 25 0,24 0 0,-24 0 0,24-25 32,-24 25-32,24 0-32,-24 0 64,0-24 0,24 24-96,-24 0 96,-1 0 0,1 0-32,0 0 0,24 0 0,-24 0 0,-1-25-32,26 25 64,-26 0-32,1 0 32,0 0-64,-1 0 64,26-25-64,-26 25 32,1 0-32,0 0 96,-1 0-64,1 0 0,0-24 32,-1 24-32,1 0-32,0-25 0,-1 25 32,1 0 0,0 0 0,-25-25 0,24 25 32,-24 0-64,25 0 32,-25 0 0,25 0 0,-25 0 32,24 0-32,1-24 0,-25 24 32,24 0-64,1 0 64,0 0-64,-25 0 32,24-25 0,1 25 0,0 0 32,-1 0 0,1 0-32,0 0-32,-25-25 32,24 25 0,-24 0 0,0 0 0,0 0 0,0 0 32,0 0-32,0 0 32,0 0-32,0 0 0,25 0-64,-25 0 64,0 0 0,0 0 32,0 0-32,25 0-32,-25 0 32,24 0 0,-24 0 0,0 0 0,0 0 0,0-24 0,0 24 0,0 0 0,0 0 32,0 0-32,0 0-32,0 0 32,0 0 0,0 0 0,0 0 97,-49 24-65,24 1 0,1-25-32,-50 25 64,24-25-64,-24 24-32,1 1 64,23-25 0,-24 25-32,25-25 32,-25 24 96,25-24-160,-1 0 352,26 0-256,-26 0-64,1 0 32,24 0-64,1 0 32,-26 0 32,1 0-32,0 25 0,24-25-32,-24 0-96,-1 0 96,-24 25-32,25-25 32,0 24 64,-25-24-64,24 25 32,1 0 0,0-25-32,-1 24 64,1-24-128,0 0 160,24 0-64,-24 25-64,24-25 64,1 0-32,24 0 64,-25 0-64,25 0 0,0 0-192,0 0-129,0 0 65,0 0 160,0 0 32,0 0 32,-25 25 0,25-25 32,-24 0 0,24 0 32,-25 24 0,0-24-32,1 25 32,24-25 0,-25 25-65,25-25 33,0 0-32,0 24 0,0-24-128,0 25 64,25-25 128,-1 25-96,1-25 32,24 24 64,-24 1-32,0 0 64,24-1-96,-24 26 160,-1-26-128,26 26 0,-50-1 0,24-24 32,1 24-192,-25-24-129,0-1 1,0 1 64,0-25 192,0 0 64,0 0 0,0 0-192,0-25 256,-49-24-128,24 0 96,0-25-32,-24 0 128,0 0-64,24 24-64,0 1 32,1 24-32,24 25 0,0 0 32,0 0-128,0 25-32,0 24-1,0 1 33,49 48 32,-24 1 32,49-25 32,-25 25 0,0-50 0,0 0-32,-24-49 0,-25 0-96,25 0-288,-1-49 448,-24-25 64,0 0-32,0 0 64,0 0-96,0-25 128,-24 25-128,-1-24 96,25 48-160,-25 1 64,25 49-64,0 0-32,0 0-96,0 49 384,25 25-128,24 25 0,1 24-96,-1 1 0,0-1 33,25 0 127,-24-49-128,-1 0-32,0-49-225,-24-25 225,-25 0 0,0 0 0,0-74 97,0 0 95,0-25-64,-25-24 0,1 24-128,-26-49 224,26 25 193,-26-25-1,26 25-416,24 24 64,0 50-64,0 24-64,0 25-128,0 25 128,0 49 320,49 74-192,25 24 0,0 26-96,25 24 32,-25-25 64,24 0-32,-24-49-32,0-49 32,-24-25-160,-26-50 32,1-24 96,-25 0-352,0-74 256,0 0 288,0-49 64,-25 0-96,-24-50 225,24 1 31,-49-1-256,50-24-128,-1 24 0,0 74-160,25 50-96,0 24 192,0 25-224,0 25-65,0 24 449,25 50-96,24 49 32,1 0-64,-1 25 0,0-25 64,1 0 33,-1-50-65,0-24-128,-24-25 160,0-49-96,-25 0-65,0 0 97,0-49 32,0-49 161,-25-1-1,-24-49-128,-1-25-32,1 1 96,24-1-64,1 0 0,-1 75-64,25 24 0,0 49 32,0 25-192,0 0-64,0 74 128,49 25 256,1 49-160,24 49 96,0 25-160,0 0 128,-1-49-192,1-26 288,0-23-288,-24-50 160,-26-50-96,-24-24 32,0 0-128,0-24-129,0-50 514,-24-50-161,-1 1-32,-24-25 128,-25-24-160,24-1 64,1-24 64,25 49-192,24 24 128,0 50-256,0 74 128,0 0-192,0 25-289,24 74 641,1 24 96,49 25-128,0 49-64,0 1 64,0-1-64,24 0 0,-24-49 0,0-25 65,-24-49-65,-26-24 0,1-26-65,-25-24-127,0-24-192,-25-50 480,-24-25 32,0-49-32,-1-25 64,-24-24 1,0 0-33,25-25-64,24 0-32,1 74-128,24 74-161,0 25 129,0 49 0,0 0-96,0 74 0,49 24 512,0 50-160,25 50-192,0-1 128,25 25 32,0 0 160,-50-25-31,50-49-161,-50 0-128,0-74 64,-24-25-32,-25-24 64,25-25-128,-25 0-513,0-74 609,0-49 128,-50-25-96,1-25-32,0-24 32,-25-25-32,24 0 160,1 25-160,24 24 128,25 74-192,-24 75 128,24 24-160,0 0 128,0 24-128,24 50 224,1 50 65,24 24-97,1 74 0,24 0-64,0 49-32,0-49-32,-25-25 64,25-49-96,-25-49 128,-24-25-160,24-50-449,-49 1 417,0-25-64,0-25-32,0-49 224,-49-49 32,0-25 32,-1-25-64,-24-49 224,0 1-64,25-1 0,24 49-256,1 25 96,-1 74 64,25 49-32,0 25-64,0 0-32,0 0-32,0 0 192,25 50-96,24 48 160,0 50-32,25 74-160,25 49 97,-25 1-1,49-26-96,0-24 128,-24-74-64,-25 0-32,0-49-32,-25-25-193,1-25-63,-26 0 128,-24-49 96,0 0 64,0-24-160,-49-50 192,0-25-32,-50-49-32,25-24 32,-25-50 32,25 0-32,25 0 128,0 49-128,24 99-256,25 25 128,0 49 160,0 0-32,0 0 64,0 25 0,0 24-32,25 49 0,24 26 0,0 48 0,25 26-32,25-1 64,-25 25-96,25-49 96,-25-1 0,-25-49-64,0-24 0,1-25 0,-50-25-224,0-49 64,0 0-1,0-24-95,-25-50 96,-49-50 96,0-48-32,-25-1 64,1-49 64,-1-24-32,0-1 128,25 0 128,25 26-352,0 73-224,24 24 416,25 50-64,0 50-32,0-1 0,0 25 96,0 0 96,0 0-128,0 0-96,0 0 32,0 0-32,-24 0-64,24-25 96,0 1-32,0-1 32,-25 0 0,0-24 0,1 0 64,-1 24-64,25-24-64,0-1 32,-25 26 0,25-26-32,0 26 128,0-1-96,0 0 64,0 25 32,-24-24-32,24 24 0,0 0-32,0 0 0,0 0-64,0 0-32,0 0 0,0 0 96,49 0 256,-24 24 33,24 26 223,0 24 33,50 0-257,-25 24-32,0 26-192,0-26 0,0 1-32,0 24 0,0 1 32,-25-1-128,25 0 128,-25 25 64,1 0-160,-1-25 96,-24 1-32,-1-1 65,1 0-65,0-24 64,-1 0-96,1-1 32,0-24 0,-1 25 0,1-25-32,0 0 32,-25 0 0,24 0-32,1 0 64,-25 0-128,49 0 32,-24-25 0,-25 25 64,25-25-128,-1 1 96,-24-26 96,0-24-96,0 0 32,0 0-96,0 0 1153,-24-49-1634,-26-25 65,1-49 544,-25-1 0,0-24-64,0-24 0,0 24 0,25 0 0,24 74-64,0 49 0,25 1 64,0 24 0,0 24 0,0 50 0,50 49-32,24 25 0,-25 25-64,25 24 64,-25-24-96,1 24 128,-1-24 0,-24-1-33,24-24 322,-49-24-353,25-50 96,-25-25 32,24-24-96,-24-1 64,0-24-160,0 0-65,0-49 866,-49-50-801,0-24-352,-25-50 512,24-24 0,-24-25 96,0 0-64,-24 0 32,48 0-64,-24 50-128,50 24 64,-26 25-32,50 73-64,0 26 96,0 24 64,0 0-128,0 24 96,50 75-33,24 74 33,0 48 65,24 51-33,1-1 0,0 0-64,-25 0 32,0-49 0,0 0 0,-25-24 0,0-26 128,0-24-160,-24-49-96,0-25 1217,-1-25-1698,-24-24 609,0-25 32,-24-25-64,-1-49-288,-49-49 256,-24-50 128,-1-49 32,0-24 128,1-50-96,-1 0 64,-24-25-160,24 50-96,-24 0 96,-50-173-320,99 271 192,0 50 32,25 24-32,24 50 64,0 0-160,25 49 224,-24 0 0,24 24-64,0 50 64,24 74-321,50 74 129,25 74 160,24 49 0,1 1 64,24-26 0,-50 1-64,1-25 32,-25-50 0,-25-48-32,1-26 0,-1-48 32,-24-26 0,-1-48-128,1-1 64,-25-49-64,0 0-320,0-49-641,0-50 929,0-74 160,-25-24-96,-24-74 64,0-1-160,-1-48 160,-48-1 0,24-24 0,0 49-65,-25 25-383,0 24-96,1 25 127,24 74 129,0 25 416,0 49 0,0 25-32,49-1 128,-24 50 129,24 0-97,-24 74-64,49 0-224,0 99 32,0 49 288,25 74-63,73 74-1,1 0-64,24 24 32,25-24-64,-25-25-128,-24-49 32,0-49-224,-50-50 128,25-24-96,-25-50 96,1-24-320,-26-50 255,1 0-447,-25-49 384,0 0 32,0-49-481,0-50 641,0-49 96,0-49-160,-49-49 128,-1-50-64,-48-25 128,-1-24-64,0-25 96,-49 25-96,25-1-64,0 26-32,-1 49-160,26 49 0,24 49 192,25 50 0,24 49 160,0 49-96,1 0-32,-1 25 257,25 0 95,0 74-128,0 50-288,0 73 128,49 50 96,25 49 193,49 49-193,-24 0 96,24 0 129,1 0-257,-1-24 256,-24 0-352,-1-50-256,-24-24 256,0-50 0,-24-25-128,-1-48 160,-24-26-192,24-24 64,0 0-96,-24-49-224,0 0 255,-1-25-127,1 0 513,-25 0-1314,25-25 736,-25-24 353,0-25 0,0 0-32,0-25-32,0-24 97,-25-25-162,-24-25 130,-25 1-1,-25-50-64,0-25 0,-24 0 32,0-24-32,-25 25 0,49 24 32,0 49-32,25 25 32,0 74 32,25 25-64,24-1 64,25 50-96,-24 0 128,24 0-32,-25 0 0,25 74-64,0 0-192,0 74 128,25 25 96,-1 24-32,26 25-32,24 25 0,0-25 64,-25-25-32,0-24 32,1-25 32,-1 0-32,-24-25 32,24 0-96,-24-24 64,24-25 32,0 0-128,-24-25-224,0 0 192,-25-24 32,24 0 64,-24-1 0,0-24 32,25 0-64,-25 0 224,0 0-128,0 0-32,25 0-32,-25 0 0,0 0 0,0 0 0,0 0 0,0 0 0,0 0 32,0 0 0,0 0 64,0 0-32,0 0 32,0 0-32,0 0-32,0 0 0,0 0 32,0 0-64,0 0 32,0 0 128,0 0-95,0 0 31,0 0 0,0 0 0,0 0-64,0 0-32,0 0 32,0 0-96,0 0 96,0 0-32,0 0 0,0 0 0,0 0 0,0 0-32,0 0 64,0 0-64,0 0 32,0 0 0,0 0 0,0 0 0,0 0-32,0 0 0,0 0-96,0 0 96,0 0 32,24 0 32,-24 0-32,0 0-32,0 0 64,0 0-32,0 0 0,0 0-32,0 0 0,25 0 0,-25 0-513,0 0 481,0 0 128,0 0-64,0 0 0,0 0 0,0 0-192,0 0-161,0 0 353,0 0 33,25 0 31,-25 0 0,0 0-128,0 0 64,24 0 0,-24 0 32,0 0-32,25 0 0,-25 0-32,0 0 64,0 0-64,25 0-97,-25 0-255,0 0 320,0 0 32,24 0-32,-24 0 64,0-24 64,25 24-64,-25 0 0,0-25-224,0 25 96,0 0 128,25 0-128,-25 0 128,0 0 32,0-25-64,24 25 32,-24 0 32,0-24-64,0 24 32,0 0-32,0 0 32,25 0 0,-25 0 0,0 0 0,0 0 32,0 0-32,0 0-32,0 0-1,0-25 33,0 25 0,0 0 33,0 0-33,25-25-33,-25 25 33,0 0 0,0 0 0,0 0 33,0 0-1,0 0-32,0 0 0,0 0-32,0 0 32,0 0 32,0 0-64,0 0 32,0 0-33,24 0 33,-24-24 0,0 24 0,0 0 0,0 0-32,25 0 32,-25 0 0,0 0 0,0-25 0,0 25-64,0-25-32,0 25 96,0 0 0,0-24-64,25-1 32,-25 25-64,0-25-224,0 1-129,0-1 65,0 0 128,0 25-257,24-24 289,-24 24 128,0-25 0,0 25-96,0-25 160,0 1 32,0 24 0,0-25-32,0 1 32,0-1 0,0-24 0,0 24-96,0 0-97,0 1-191,0-1-225,0 0 129,0-24-32,0 24 159,0 1 161,0-1 32,0 0 96,0 1 32,0-1 64,0 0-128,0-24-321,0 24-31,25-24-33,-25 0-31,0-1 256,0 26-33,0-26 129,0 26 160,0-1 0,0 0 0,0 1 64,0-1-64,0 0 0,0 1 0,0-1-64,0 0-224,0-24 0,0 24 288,0 1 32,0-1 0,0-24 32,0 24 256,0-24-96,0-1 1,0 1-1,0 25-64,0-26-64,0 1-96,0 24 0,0-24-128,0 24 64,0 1 64,0 24 0,0 0 64,0 0 288,0 0 449,25 0-289,-1 49-127,26 0-289,-1 1-32,0 24 64,-24-1 256,-1 1 97,26 0-65,-26 0 1,1 0 255,-25-24-479,0 24 63,25-25 128,-25 0-64,0 1 1,24-26 159,-24 26-352,0-1-32,0-24-32,0 24 1,0 0 31,0 1 96,0-26 0,0 26 192,0-1 65,0 0-161,0 1-192,0-26 96,0 26-64,0-1-63,0 0 95,0-24-160,0 24 64,0 0-96,0 1 96,0 24-32,0-25 64,0 0-32,-24 1 0,24 24 64,0-25-96,0 0-32,-25 1 160,25-26 32,0 26-31,-25-26-97,1 26 0,-1-1-32,0-24-32,1-1 32,24 1-32,0 0 0,-25-1-128,25 1 96,-25 0 0,25-1-193,-24 1 257,-1 0-32,1-1-32,-1-24 64,0 25-64,25-25 32,0 25-32,-24-25 64,24 0-64,0 0-32,0 0-288,0 0 0,0 0-353,0 0 128,49-50 513,-24 1 64,-1 0-96,1-25-64,-1-25-384,1 0-481,0 1-32,-25-1 224,0-24-224,0-1 480,0 26 257,0 24 288,-25 0 64,0 25 96,-24 49 224,25 0 385,-26 0 160,26 24-384,-1 25-353,-24 25-64,24 0-32,25 25-96,-25 0 64,25 24 0,0-49-32,0 0 64,0 0 64,25-25-128,-25-24 0,25-25-32,-1 0-352,1 0-129,0-25-95,-1-24 447,1 0 33,0-25-480,-25 0 127,0 24 417,0-24 32,-50 0 32,26-24 288,-50 48 481,24-24 0,1 50 0,0-1-161,24 25-223,-24 25 127,49 49-480,-25 24-64,25 26-32,0-1 0,25 0 64,24-24 64,0 0-128,1-50 32,-1 0 0,0 1 0,1-50-64,24 0-257,-25-25-319,-25-24-65,26 24-64,-50-24-96,24-1 1154,-24 1-1667,0 0 1218,-24-1 352,-26-24 1,-23 0-33,-26-24 288,0-1-192,1 25 65,-1 25 31,25 24 160,0 25-191,0 0 575,25 25-479,24 24 63,0 0-384,25 50-32,0-25-64,25 49 32,24-49 32,1 25-32,48-50 32,-48 1-64,24-26-128,0-24-384,-25 0 63,0 0-31,-24-49-161,24 0 545,-49-25 0,0 0-161,0 0 129,0 0 96,-49 0 64,-25-50 353,0 26-1,0-50 96,-25 25 1,1-1-225,24 50-32,0 25-160,24 24 481,26 25 95,-26 0-191,26 50-33,-1-1-256,0 25-128,1 0 32,-1 25 96,0-1-32,25 25 193,0 1-193,25 24 32,24-25 0,25-24-32,-24-1-160,48 1 160,-24-25-224,-24-25 0,48 1-96,-48-26 31,24 26-159,-25-26 256,0-24-160,1 25 96,-1-25 32,0 0 63,-24 0 33,24 0-192,-24-25-256,24-24 384,-24 24-64,-1-24-321,-24-25-95,0 25 287,0-25 65,0 24-64,-24-24 160,-25 0 192,-1 25 288,1 0-96,-25-1 321,0 1-225,0 24 65,25 25-65,-1 0-128,26 0 32,-1 50 65,25 24-225,0 24-192,25 26-32,24-1 96,0 0-1,25-24 1,0-25-64,0-25-64,-24-24 32,24-1-32,-1-24 96,-23 0-192,24-24 63,0-50 97,-25 0-32,0 0 224,1 0-96,-50 0 128,24 0-96,-24-25 1730,0 1-1986,0-26 192,-49 1 160,24 24 64,-24 25-96,0 50-64,24 24 0,0 24-96,1 50-64,24 50-160,0-1 192,0 0 64,24-24 128,1 0 96,0-25 128,-1-25-159,26-24-161,-1-25-161,0 0-223,-24-50 32,24 1 95,-24-25-479,0 0-33,-25 0 449,24 0 128,-24-25-97,-24 1 321,-1-1 289,-49 25-161,49 0-32,-24 49 64,24 25 577,-24 0-769,24 74 0,25 0-128,-24 25 32,24 24 288,0-24-96,24 24-32,1-24 160,24-25 0,1-25-64,-26-24-128,26-25-128,24 0-608,-25-25-353,0-24 0,1-25-577,-1 25 545,0-1 3267,-24-24-3427,0 0 1858,-25 0 31,-25 0-352,0 0-31,-24 25 319,0 24-255,-1 25 159,26 0 257,-26 74-129,26 0-351,-1 25 95,0 24 0,25 1 65,0-1-193,0 0 288,25-24 129,24-50-417,1 1-192,-1-26-352,25-24-385,25 0-160,-1-24-31,-24-1-354,0-24 1475,-24-1-2404,-26-24 2115,1 0 128,-25 0 289,0 0-161,-25 0 0,-24 0-32,0 0 2082,-1 25-2274,1 24 32,-25 25 257,0 0 640,0 0 95,0 50-191,49-1-384,1 50-385,-1-1 0,25 1-32,0 24 128,25-24 160,24 0-128,25-50-32,0 0-256,0 0-224,0-49-65,0 0-736,0 0 96,-25-49 481,1 0 191,-1-25 257,-25 25 128,1-25 64,0 0 65,-25-25 1600,0 0-2145,0 1-97,-50 24 417,1 0 1025,0 0-1153,-25 49 352,-25 25 64,25 0 128,-24 25-127,48 49 159,1 24 32,24 1-127,1 24-257,24 1 96,24 24 288,26-25 64,24 0-287,0-24-65,0-50-64,24 0-160,-24-24-161,0-25-575,0 0-258,-25-25 866,1-24 192,-1-25 64,0 0 96,-49 0-64,0 0 0,0-24-96,-24-1 128,-50 0 0,24 1 0,-24 24 161,1 24-129,23 50 192,-24 0 0,50 25-160,-26 49 193,26 0-257,24 49-32,0 1 320,0-26 97,49 25-289,0-24 32,25-25-192,0-25 0,0-24-513,0-25-223,0 0-289,0-25 512,-25-24 161,25-25 352,-49 0 0,24 0-160,-49 0-96,0 0 63,-24-24 225,-26-1 64,-24 0 225,0 25-97,-24 25 64,48 24 193,-24 25 319,25 25-127,0 49 32,24 0-481,1 49 192,24 1 1,0-1-1,49-25-31,0 1-129,25-25-128,0-25-96,0-24-224,0-25-417,-25 0 33,50 0 95,-25-49 289,0-25 32,0 0 128,-25 0 32,1 0 32,-26 0-96,1 0 640,-25 0-800,0-25 256,-49 25 128,-1 25 32,1 24-63,0 1-161,-25 24-65,24 24 1,1 75 32,0 0 128,24-1 129,0 26 159,25-1 160,0-25-287,50 1-65,-1-25-160,0-25-128,25-24-321,0-25-223,25 0-1,0 0-704,-25-25 576,24-24 1185,-24 0-1409,-49-25-128,24 0 961,-24 0 128,-25 0 64,-25 0 448,-24 0-608,0 0 192,-1 25 641,-48-1-513,48 26 0,-48-1 96,48 25 353,-24 49-161,50 25 161,-26 25-193,50 0-63,0 24 127,25 0 193,24-24-193,1-25-320,24-25-192,24 0-448,-24-49-33,25 0-223,-25 0 63,25-49-64,-25-25 161,-25 25 512,0-50 32,0 25 64,-24 0 64,0 0-64,-25 0 128,0 25 128,-25 0 577,0-1-833,1 50 160,-26 0 129,26 0 191,-25 0-224,-1 50-127,26-1 127,-1 25 64,25 0-31,0 24-65,0 1-128,25-25-128,24 0 32,25-25-96,0-24-256,-25 0-257,25-25-320,0 0 96,-25-25 33,25-24 575,-24-1-479,-26-24 320,1 0 319,-25 0-31,0 0 32,0 1 193,-49-1 63,-1 24 224,1 1 33,0 24-161,24 1 192,0 24 225,-24 49-256,24 0-321,25 25 64,0 25-64,0-1-64,0 1 128,25-25-63,24-25-97,-24 1-96,24-26-161,1-24-127,-1 0-288,0 0-1,-24-49-224,49 0 257,-49-25 191,24 0-63,-49 0-161,0 0 193,0 0 384,0 0 128,-25 0 256,1 25 1,-1 24-65,-24 25 64,24 0 513,25 49-577,-25 1-224,1 24 0,24 24 65,0-24 191,0 0 0,0-25 193,0 1-449,24-26-64,1-24-257,0 0-31,24 0-96,-24-24-1,-1-50 1,26 24 64,-26-24-97,-24 1 97,25-1 0,-25 0 288,0 0 96,-25 0 160,-24 0 256,24 24-95,1 26 95,-26 24 129,26 0-33,-1 24-127,0 50-257,25 0 0,0 25-64,0 0 32,0-25 33,0-1 191,25-23-288,0-26-160,24-24-192,-24 0-257,24 0-63,-24-24-193,24-1 257,-24-49-65,-1 25 0,1-25 257,-25 0 32,0 0 256,0-25 128,0 25 96,-25 0 225,25 25-97,-24 24-128,24 25 224,-25 25 257,0 49-641,1 25-288,24-1 160,0 26 128,0-26 160,0-24 0,0 0 96,0-49-192,24-1-192,1-24-160,24 0-384,-24 0 255,0-24-159,24-1 191,-24-49 97,24 25-64,-49 0 96,25-25 95,-25 0 33,0 24 96,0 1 96,0 0 33,0 49-1,-25 0 0,0 0 224,1 24-192,-1 50-352,25 0 160,0 25 32,0-25 160,0 0 353,0-25 159,0 0-447,25-49-225,-1 0-289,1 0-191,24 0-193,1-24 97,-26-26-33,1 1 97,0-25-289,-1 25-32,-24-25 673,0 0 192,0 0 480,-24 25-63,-26-1 95,26 1-95,-1 49-193,0 0 449,1 25 256,-1 24-673,0 25 128,1 25-288,-1-1 1,25 1 95,0-1 0,0-24 128,25-24-63,-1-26-321,26 1-65,-1-25-415,-24 0-289,24-25-640,0 1 800,-24-26 225,0-24 31,-1 25-63,-24-25 192,25 0 160,-25 0 160,0 25 96,-25-25 641,1 0-65,-26 49 97,26 1-481,24 24 193,-25 0 256,0 49-545,1 25-192,24 0 0,0 25 96,0-25 32,0 0 65,24-25-33,1-25-256,0 1-64,-1-25-225,1 0-159,0 0-32,24-49-193,-49 0-64,24-1 385,1-24-225,0 25 225,-25-25 256,0 0 224,-25 0 384,0 25 161,1 24-65,24 0-415,-25 25 287,25 0 801,-24 0-768,24 50-513,-25 24-161,25 0 161,0 0 96,0 0 97,0 0-33,0-25 32,25-24-224,-1-1 32,1 1-192,-1-25 31,26 0-127,-1 0-256,-24-25-289,24 1-64,-24-26 32,-25 1 320,0 0 321,0-1 32,0 1 224,-25 0 160,-24-1 160,24 26 193,0 24-1,1 0-95,24 0 384,-25 49-769,0 25 64,25 25-96,0-25 192,0 0 256,0-1-256,0-48 65,50 24-225,-50-49-160,24 0-193,1 0-127,0 0-161,-25-24 33,24-26 255,1 1-159,-25 0 32,0 0-33,0-25 417,-25 0 128,1 24 224,-1-24 321,0 50 96,1-26-321,-26 50-224,26 0 417,24 0-1,-25 0-384,1 0-127,24 0-1,0 0 192,-25 0-64,25 0-128,0 0-64,0 0-224,-25-24 32,25 24 32,-24-25 95,24 0 33,-25 25 32,0-24 0,1 24 32,24-25 0,-25 25 65,0-25 31,1 25-96,-26 0 0,26-24-32,-26 24 0,26-25 32,-1 25-32,0-25-32,25 25 64,-24 0-64,-1 0 64,25 0 0,0 0 0,-25 0-64,25-24 64,0 24-96,-24 0 96,24-25-96,-25 25 0,25-25 96,0 25-64,0 0 32,-25 0 0,25 0 64,-24-24-96,24 24 32,-25 0 0,0-25-32,1 25 32,24 0-32,0-25 32,-25 25 0,25 0 32,0 0 32,-25 0-32,25 0 32,-24 0 0,24 0-64,-25 0-64,0-24 32,1 24 0,24 0 32,-25 0 0,25 0 0,-25 0 0,1 0 0,24 0 0,0 0 0,-25 0 32,25 0 0,-25-25-32,1 25-32,24 0 32,-25 0 0,25-25 0,-25 25 0,25 0 0,-24 0 32,-1 0-64,25-24 32,-25 24 0,1 0 64,-1 0 96,0 0 0,1 0-64,24 0-32,-25-25-64,-24 25 32,49 0 0,-25 0 0,1 0 0,-1-25 33,25 25-33,-25 0 0,1 0-32,-1 0 0,0 0 32,1 0-64,-1-24 96,25 24-128,-25 0 96,-24 0-64,49 0 32,-49 0 32,24 0-64,25-25 96,-25 25-32,1 0 96,-1 0 96,25 0-192,-25 0 0,1 0-32,24 0 32,-25 0-32,0 0-32,25 0 96,-24 0-96,24 0 64,-25 0 0,0 0 0,1 0-32,24 0 0,-25 0 160,25 0-32,-25 0-63,25 0-33,-24 0-64,-1-25 64,25 25-32,-25 0 0,1 0-32,24 0 64,-25 0 0,25 0-96,0 0 128,-25 0-96,25 0 32,0 0-97,0 0 33,0 0 64,-24 0 0,-1 0 0,25 0 0,0 0-64,0 0 32,-25 0 32,25 0 128,0 0-160,0 0 64,0 0-64,-24 0-64,24 0 64,0 0 32,0 0-64,0 0 0,0 0 32,-25 0 96,25 0-96,0 0 32,0 0 32,0 0-32,0 0-32,-25 0 0,25-24 64,0 24-32,0 0 0,0 0-64,-24 0 32,24 0 32,0 0-64,-25 0 64,25 0-64,0 0 128,-25 0-128,25 0 128,-24 0-160,24 0 192,0 0-160,-25 0 128,25 0-128,0 0-96,0 0 192,0 0-128,-25 0-32,25 0 128,0 0 0,-24 0 0,24 0 0,0 0-32,-25 0 32,25 0 64,-25 0-64,25-25-32,0 25 0,-24 0 64,24 0-32,-25 0 0,25 0-32,-24 0 32,24 0 0,0 0-32,-25 0 64,25-25-96,-25 25 96,1 0-32,24 0-32,-25 0 32,25 0-33,-25 0 1,25 0-64,-24 0-32,24 0 96,0 0-64,0 0 32,-25 0-64,25 0 192,0 0-64,0-24-96,-25 24 192,25 0-96,0 0-96,0 0 192,0 0-96,-24 0-96,24 0 96,-25 0-32,25 0 32,-25 0 32,25 0-32,0 0-96,0 0 96,0 0-32,0 0-32,-24 0 64,24 0 32,0 0-32,0 0-64,0 0-128,-25 0 95,0 0-31,1 0-64,24 0 64,-25 0 64,0 0 64,1 0 0,24 0 0,-25 0-64,25 0 64,0 0-32,-25 0 0,25 0-128,-24 0-129,24-25-31,-25 25 64,0 0 128,25 0 64,-24 0-32,24 0-33,-25 0 97,25 0 32,-25 0 32,25 0-32,-24 0 65,24 0-1,0 0 32,0 0-64,0 0-64,0 0 32,0 0 0,-25 0-96,25 0 96,0 0 0,0 0 0,-25 0 0,25 0 128,0 0-128,0 0 160,0 0-64,0 0-32,25 0-128,0 49 128,49-24 0,0 24 64,24 1-64,-48-1 0,48 0-32,-24 1-64,25-26 64,-25 1-32,0 0 0,-25-1 32,25 1-64,0-25 64,0 25 0,0-1 0,0-24-32,0 25 32,25 0-64,-25-1 32,24 1-32,-24-25 0,-24 25 32,24-1-64,0-24 96,-25 25-64,0-25-256,1 25 96,-26-25-96,26 0 127,-26 0 65,25 24-160,-24-24-192,0 0 191,-1 0 1,26 0-128,-26 0-289,1 0 257,0 0 95,-25 0 33,24 0-32,-24 0 192,0 0 64,0 0-96,0 0-1,-49 0 33,0 0 32,-1 0-32,-48-24 192,-1-1-32,-49 0-32,0 1 128,0-26 161,0 26 287,25-26 449,49 26-512,25 24 95,24 0-288,25 0 33,0 24-193,25 26-192,24-1-96,50 25 96,-1-25 32,26 1-32,-1-26-32,25 1-225,-25 0 193,1-25-32,-51 0-224,1 0 128,0 0 96,0-25 31,-24-24 33,-26 24-32,1 0-96,0-24-288,-25 24 159,0 1 193,-25-1 256,-24 0 0,-1 1 161,-24-1-1,0 0-256,-24 1 0,24 24 0,25 0 32,24 24-64,0 1 256,25 0 129,0 24-97,0-24-224,50 24 192,-1 0-224,25-24-192,0 0 96,0-25-224,0 24 64,-25-24-97,0 0 193,1 0 96,-1-24-384,-24-1 63,-25 0-287,0-24-129,0 24 513,-25 1 288,-24-1 192,-25 0 0,-25 1 161,0-26 63,-24 1 545,-25 24-384,25 1 95,-25 24 1,49-25 128,25 25-417,25 0 65,0 0-225,24 25-128,25-25-128,0 24 0,0 1-96,0 0-32,0-1 32,49 1-32,1 0-225,24-1 97,0 26 64,24-26-161,1 1-159,-25 24-33,25 1 129,-1-1 64,-49 0-33,25 1-319,-24-26 63,-1 26 33,0-1 351,1-24 161,-1-1-32,0 1 64,1 0-64,-1-1 96,25 1-64,-25-25-64,1 24-225,-1-24-127,-24 25-193,-1-25 641,1 0 32,-25 0-192,25 0 96,-25 25 32,0-25 96,0 24 128,0-24-96,0 25 160,0-25 32,0 25 64,0-25 33,0 0-161,0 0-96,0 0-64,0 0-32,-25 0 32,0 24-32,1-24 64,-1 0 160,0 25 64,1 0-63,-1-25 319,25 24 33,-25-24 95,25 25-320,0-25-223,-24 0-97,24 0 32,-25 0-64,0 0-33,1 0-31,24 0 96,-25 0 32,25 0 32,-25 25 1,25-25 127,0 0-32,-24 0-160,24 0 0,0 0 0,0 0-32,0 0-96,-25 0 64,25 24 0,0-24 160,0 0-64,0 0-32,0 0 32,0 0-32,0 25-32,25-25 96,-25 0 32,24 0-32,1 0-32,0 0 32,-1 0-64,1 0 0,0 0 32,-1 0-32,1 0-160,0-25-224,-1 25-97,1 0 129,-25 0-33,25 0 257,-25 0 128,0 0-32,0 0-96,0 0-96,24 0-64,-24 0 63,0 0 33,0 0-128,25 0 32,-25 0-97,25 0 289,-25 0-192,0 0 96,0 0 192,0 0-64,0 0 64,0 0 64,0 0 160,0 0 32,0 0-32,0 0-128,0 0-31,0 0 127,0 0-32,0 0-32,-25 0-128,25 0 96,-25 0 0,1 0 64,-1 0 0,0 0 65,-24-24 95,0 24 192,-1 0 385,1 0-384,-25 0 95,25 0 33,-25 0-129,0 0-63,24-25-257,-24 25 513,25 0-257,-25-25-224,25 25-160,-25 0 65,0 0 63,0 0 128,0-24 0,0 24-63,25 0-33,-1-25 64,-24 25-128,25 0-128,0-25 0,-1 25-32,1-24 32,0 24-64,-1 0 96,1-25-64,0 25-64,-1 0 64,1 0 0,-25 0 0,25 0 0,-1 0 0,-23 0 32,-1 0-64,24 0 64,-24 0-32,25-25-32,0 25 64,-25 0-32,49 0 32,-24 0-32,-1-24 0,1 24-32,24-25 32,1 25 0,-26-25 0,26 25-32,-1-24 0,0 24 32,1-25 32,-1 25-32,0-24 0,-24 24-32,24-25 64,1 25-64,-26 0 0,1 0 64,24-25-64,-24 25 32,24 0 32,1 0-32,-1 0-64,0-24 96,1 24-32,24 0 32,-25 0-32,25 0 0,-24 0 0,24 0 0,0 0 0,0 0-64,0 0-224,0 0 64,0 0 192,0 0 64,24 0-32,25 24 32,-24 26 0,24-1-32,1-25 32,-1 26-64,-24-26 32,24-24-64,0 25 96,1 0-64,-1-25-32,0 0 64,1 0 32,24 24-64,-50-24 0,50 0 64,-24 0-32,-1 0-32,0 25 64,25-25-449,-24 25-31,-26-25 160,26 0 159,-1 0-95,-24 0-32,-1 24 160,1-24 32,-25 0 32,25 0 64,-25 0-64,0 0 64,0 0-64,0 0 64,0 0 0,0 0 128,0 0 64,0 0-64,-25 0-96,-24 0-128,-25 0 193,0 0 63,0 0 0,0 0 256,-25 0-159,25-24 31,0-1-96,0 0-64,25 1 0,-25-1-31,24 25 31,1-25 0,0 1 64,-1 24 0,26-25-160,-26 0-32,1 1 96,24 24-192,-24-25 96,0 1-64,0-1 64,24 0 0,-24 1-32,-1 24-160,1-25 160,0 25-32,24-25 32,-24 25-32,24-24-64,0-1 32,-24 25-32,24-25 0,1 1 0,-1 24 32,0-25 32,25 0 0,-24 25-32,24-24 64,-25 24-32,25 0-32,0-25 32,0 25-1,0 0 33,0 0 33,0 0-66,0 0 1,0 0 0,0 0 32,0 0 32,0 0 0,0 25-32,0-1 0,0 1-32,0 0 32,0-25 65,25 24 63,-25 1-128,0 0 32,0-25-32,24 24 0,-24-24 64,0 0-96,0 0 32,0 0 0,0 0-32,0 0 32,25 0 0,-25-24 96,0-1-64,0 0 192,0-24-32,0 0-96,0-1 32,0-24-96,0 25 97,25-25-1,-25 0-128,0 25 0,0-25 0,0 24 32,0 1-64,0-25 32,0 25 64,0-1 32,0 1 32,0-25 0,-25 0 0,25 25-64,0-25 0,-25-25 0,1 25-64,-1-24 96,0-1-31,1 0-1,-26-49-32,1 25 32,24 0-96,1 24 64,-1 0 0,-24 1 0,24-1-64,25 25 64,-25 0 0,25 0-32,0 25 32,-24-25 0,24 25 32,0-25 0,0 24-64,0-24 64,0 25 0,24 0-64,-24-1 32,0 26-32,0-26 0,0 26 0,0-1 0,0-24 0,0-1 32,0 26-64,0-26 32,0 26 0,0-26 0,0 26 0,0-1 32,0-24 0,0 24 0,0-24-32,0 24-32,0 1 64,-24-26-32,24 26 0,-25-26 32,25 1-64,-25 0 64,25-1-32,-24 26-32,-1-26 32,25 1 0,-25 0 0,25-1-64,-24 1 64,24 24 32,-25-24-32,0-25-32,1 25 32,-1-25-32,0 0-128,1 0 160,-1 0-32,1 0 0,-1 0 0,0 0 0,25 25 32,0-1 0,0 1-32,0 24 32,0 1 0,0 24-64,0 0 64,0 0-64,0 0-129,25 49-63,0 50 256,24-1 0,0 25-32,0 1 0,25-26-32,-24-24 96,-1 0-128,0-24 96,-49-26-32,25 1 32,-25-25-32,0 0 64,0 0-32,0 0 0,0 0-128,0-49 32,0-1 96,0-24 0,-25 0 32,1 0-96,24 0 64,-25 0-32,25 25 0,0 25 32,0-1-64,0 25 32,0 0 32,0 49-225,49 25 129,-24 74 160,0 0-160,-1 0-160,1-25-64,-25 1 256,25-50 0,-25 0 64,0-50-32,0 1-32,0-25 128,0 0-96,0 0 32,0 0-32,-25-25 0,-24-24-1,-1 0 1,-24-1 0,25-48 32,-25 24 32,25 0-96,-1 24 64,26 1 32,-25 49-32,24 0 0,0 0-64,1 0-64,-1 49-32,-24 25-192,24 0-1,25 50 257,-25-26 96,25 26-32,0-26 32,0-24 0,25-24-32,-25-26-32,0 1 64,0-25-96,0 0 32,0 0-128,0 0 192,0-25 32,0-24 0,0 0 32,-25-25 32,1 0-64,-1-25 32,0 25-64,1 0 0,-1 25 32,25 24-32,0 25 160,0 0 1,0 0-97,0 49 96,0 1-192,0 48 32,0 26-96,0-1 96,25 0 32,-1 0-32,1-24 64,-25-25-64,25-25 0,-25 1 0,0-50 128,0 0-128,0 0-32,0 0-32,0 0-193,0-50 225,-25-24 0,0 0 0,1-24 0,-26-1 32,26-24-32,-1 0 0,-24 24 64,24 0-64,25 50 32,-25 24 0,25 1 0,0 24 32,0 24-64,0 50-288,0 25 0,25 24-1,24 25 129,1 0-32,-1-25 0,-24 1 128,-1-26 128,1-48 0,-25-1-64,0-24 64,0-25-64,0 0-257,0 0-63,0-50 256,0-24 64,0 0 32,-25-24 96,-24-1-96,24-49 64,-24 0 0,0 0-32,24 0-32,-24 0 0,-1 0 0,26 50-32,-1 24 64,0 0-32,1 24 32,24 26-64,0-1 64,0 25-96,0 0 64,0 0 0,0 0 0,0 0 0,0 0 32,0 0-32,0 0 64,0 49 0,0 25 0,24 0-64,1 50 161,0-1-161,-1-24 96,1-1-32,-25 1-64,0 0 128,25-1 32,-25-24 160,0 0-31,24 0-129,-24-25 32,0 25 32,0-24 128,0-1-223,25 25-97,-25-25 64,0 1-32,25-26 32,-25 26-96,0-1 0,24 0 0,-24 1 0,0-1 0,25 0-32,-25-24 32,0 0 0,0-1-32,0-24 32,0 25 0,0-25 32,0 0-128,0 0-161,0 0 65,0-25-64,0-24 128,-25 0 192,1-25-64,24-25 0,-25 25-64,25-25 128,-25 1-64,25-1-96,-24-24 64,24 24-128,-25 1-64,0 24 127,25 0-31,0 24 128,0 1 0,0 24 0,-24 1-64,24 24 32,0 0 64,0 0 32,0 0 0,0 0 193,0 0 31,0 24-96,0 26-32,24 24-32,1 49-96,0-24 0,-1 24 64,26 0-63,-26-24 95,1-1 128,0-24-32,-25 0 64,24 25-192,1-25 1,-25-25-1,25 25-64,-1 0 32,1-24-96,-25 24 32,0-25 32,25 25 0,-25 0-32,0 0 0,24-25 160,-24 25-128,25-25 128,-25 1-64,0-1 0,0-24-64,25 24-32,-1 0 0,-24 1 32,25-1 32,-25 0-64,25 1 0,-25 24 0,24-25-64,-24 0 64,25 1 0,-25-1 0,25-24-32,-1 24 64,-24 0-32,25-24 0,-1 0 0,-24 24-32,25-24 0,-25 24-128,25-24 128,-1-1 32,1 26-64,-25-26 32,25 1-96,-1-1 32,-24 1 0,25 24-161,0-24 1,-1 0 128,-24 24-64,25-24 128,-25 24-96,25-24 64,-1-1 0,-24 26 63,0-26-63,25 1-160,-25 0 160,25-1-32,-1-24-160,1 25-1,-25 0 97,25-25 64,-25 24 64,0 1 96,24-25-64,-24 25 32,25-25-32,-25 24 32,25-24-224,-25 0-64,24 25 127,1-25-127,-25 0 96,25 25 64,-1-25-160,-24 0 191,25 24 1,-25-24 96,0 0 0,25 25 0,-25-25-32,0 0-32,24 0 32,-24 25 32,25-25 0,-25 24-32,0-24 0,25 0 32,-25 25-64,0-25 128,0 0-64,0 0 0,0 25 32,24-25-32,-24 0-32,0 0 32,0 0 32,0 0-64,0 0 32,0 0 0,0 0 32,0 0-32,0 0 0,0 24-96,0-24 32,0 0-64,25 0 0,-25 0-128,0 0-513,0 0-320,0 0-609,0 0-544,25 0-1826,-25 0-2466,0 0 6502</inkml:trace>
  <inkml:trace contextRef="#ctx0" brushRef="#br5" timeOffset="61738.127">8064 2146 4901,'0'0'1217,"0"0"576,0 0-703,0 0-386,0 0-319,25 0-225,-25 0 96,24 0 192,1 0 161,-25 0-225,0 0-63,25 25 95,-25-25 385,0 25-225,0-1-127,24 1 31,1 0 1,-25-1-321,0 1-96,25 0 160,-1-1-64,-24 26 0,0-26-96,25 1 97,-25 0 223,0-1-128,0 1-128,25 0 32,-25-1-63,0 1 63,0-25-96,0 25-64,24-1 32,-24 1 0,0 0-32,0-25 32,0 24-64,0 1 64,0 0-32,0-25 32,0 24-32,0 1 0,0 0 32,0-1-32,0 1 32,0-25-32,0 25 0,0-1 64,0-24-64,0 25 0,0-25 32,0 25-64,0-25 64,0 24-32,0 1 0,0-25 0,25 24 64,-25 1-64,0 0 0,0-1 0,0 1 64,0 0-128,0-1 128,0 1-64,0 0 0,0-1 0,0 1 0,25 0 0,-25-1 0,0-24-32,24 25 64,-24 0-32,0-1 32,25 1-64,-25 0 32,0-1-32,25 1 32,-25 0 32,0-1-32,0 1-32,0 0 32,0-1 32,24 1-64,-24 0 32,0-1 32,0 1-32,25 0-32,-25-1 32,0 1 32,0 0-64,0-1 32,25 1 0,-25 0-32,0-1 64,24 1-64,-24 0 64,0-1-32,25 1 0,-25-25 0,25 25 0,-25-1 0,0 1-32,0 0 64,24 24-64,-24-24 32,0-1 0,25 1 32,-25 24-64,0-24 32,0-1 0,0 1 0,25 0 32,-25-1-64,0 1 32,24 0 0,-24-1 32,0 1-32,25 0-32,-25-1 32,0 26 32,0-26-64,0 1 32,25 0 0,-25 24 32,0-24-32,24-1 0,-24 1 0,25 0-32,-25-1 96,0 26-96,0-26 32,25 1 0,-25 0 0,24-1 0,-24 26 0,0-26 32,25 1-64,-25 0 0,25 24-32,-25-24 128,0-1-32,24 1-64,-24 0 32,0-1 64,0-24-64,0 25-32,25 0 64,-25-1 0,25 1 0,-1 24-32,1-24 64,-25 0-64,24 24 0,1 0 32,0-24-32,-1 24-32,1 0 64,-25-24-32,25 24 0,-1-24 0,1 24-32,0-24 64,-25 0-96,24-1 64,1 1-32,0 0 32,-25 24 0,24-24 0,1 24 32,-25-24-32,25 24 32,-25-24-64,24-25 64,1 24-64,-25 1 32,25 24-64,-1-24 64,1 0 32,0-1-32,-1 1 64,26 0-96,-26 24 64,1-24-64,0-1 32,-1 1 32,1-25-32,0 49-32,24-24 32,-49 0 32,49-1-32,-24 1-32,0 0 0,-1-1 32,1-24-224,24 25-288,-24-25-161,24 0-352,-24 0-993,24 0-1217,-24 0-2466,-25 0 896</inkml:trace>
  <inkml:trace contextRef="#ctx0" brushRef="#br6" timeOffset="63791.0711">7620 2270 6887,'0'0'2562,"0"0"-1089,0 0-544,25 0 32,-25 24-224,0 1-193,25 0-63,-25-1-97,24 26 1,-24-1 31,25-24-32,-25 24 129,0 0-33,0 1-127,0-1-97,0 0-96,0-24-96,0 0-32,0-1 32,0-24-32,0 25 32,0 0-64,25-1 32,-25 1-32,0 24 0,0 1 64,0-26 0,0 25-32,24-24-32,-24 24 32,0-24-64,0 0 64,0-1-32,0-24 32,0 25-32,0 0-32,25-1 0,-25 1 64,24 24-32,-24-24-32,0 0 64,0-1 0,0 26-32,25-50 0,-25 24 0,0 1-32,0 0 64,25-1-64,-25 1 32,0 0-32,24 24 32,-24-24-32,25 24 32,0-24 0,-25 24 0,24-24 0,1-1-64,-25 26 128,0-26-64,0 1-32,25 0 32,-25 24-192,0-24 160,0-1 32,24 26-64,-24-26 64,0 26-32,25-26 32,-25 25 0,0-24 0,25 24 0,-1 1 32,-24-26-64,25 26 32,-25-1 0,25 0-64,-25 1 64,0-1 0,24-24-64,-24 24 32,25 0-32,-25 1 96,0-1-32,0 0-32,25-24 64,-1 24-64,-24-24 0,25 24 64,-25-24-96,25 24 32,-25-24 32,24 24 0,-24-24 0,0 0 0,0-1-32,0 1-128,0 0 95,0-1 65,25 1-32,-25 0 32,0-1-64,0 26 0,0-26-32,0 1 64,25-1-128,-25 1 160,0 0-32,0-1 64,0 1-32,0 0 0,0-1 0,0-24 0,0 25-96,0-25 96,0 25-32,0-25 32,0 24 32,0-24 32,0 0-64,0 0 64,0 0-64,0 0 32,0 0-32,0 0 96,0 0-64,0 0 32,0 0-96,0 0 64,0 25 32,-25-25-32,25 0-32,0 0 32,-25 25 0,25-25 32,-24 0 97,-1 0-129,25 0-32,-25 0 0,1 24 0,24-24 32,-25 0-32,25 0 32,-25 25 0,1-25-64,-1 0 32,0 0 0,-24 25 64,24-25-32,1 24-64,-1-24 192,0 0 64,1 25-192,-1-25 64,0 25-32,1-25-96,24 0-32,-50 0 192,26 0-96,-1 0-32,1 0 0,-1 24 32,25-24 32,-25 25-128,1-25 64,24 25 32,-25-25 0,0 0-32,1 0 0,24 0 33,-25 0 31,0 0-64,1 0 0,-1 24-32,0-24 32,1 0 32,-1 0-96,0 25 128,1-25-64,-26 0-32,1 25 64,24-25-64,1 0 32,-26 24 0,50-24 0,-49 0-193,24 0-191,1 0-353,-26 0-832,26 0-1794,-50 0-2307,74 0-960</inkml:trace>
  <inkml:trace contextRef="#ctx0" brushRef="#br7" timeOffset="78685.1842">3749 1086 0,'0'0'3427,"0"0"-992,0 25-482,24-1 161,-24 50-480,0-24-577,0 24-192,0 0-129,0-25-31,25-24-353,-25-1-287,0-24-98,25 0-223,-25-24 224,0-1 192,0-24-96,0-25-288,0 0-416,0 24 576,-50 26-65,50-1 65,-24 25 128,24 0-160,-25 0 224,25 49-128,0 25-32,0 0 32,0 0 32,0 0-32,0 0 32,0-24-64,25-26 32,-1 1-224,26-25-96,-26 0-481,1-25-224,0-49 929,-25 25-32,0-25 128,0 25 0,0-25 32,-25 24 64,0 1 0,-24 24 160,24 1-63,1 24 383,-1 0 385,0 24 160,25 26-736,-24 24-385,24-25 64,0 50-64,0-25 128,0-25-96,0 0 96,24 1-224,26-50 0,-26 0-64,26 0-193,-26-74-127,1 24 159,0-24 65,-25-24-32,0 48 160,0-24 128,0 25 96,-25 0-64,0 24 64,25 25-64,-24 0 288,24 0 65,0 25-225,0 24-256,0 25 96,0 0-32,0 0 32,0-25 0,0 1-96,24-1 64,-24-49-64,25 0-97,-25 0-255,0 0 32,25-25 544,-25-24 64,0 0-96,0-25-96,0 0 32,0 24-32,0 1 64,-25 0-64,25 24 64,-25 0-32,25 25 32,0 0-32,0 0-64,-24 25 192,24 24-192,0 25 64,0 0 32,0-24 97,0 24-129,24-50-32,26 1-65,-26 0-63,25-25-224,-24-25-321,-25-24 289,25-1 256,-25 1-96,0 0 32,-25-1 159,0 26 33,-24-26 0,25 26 33,-1-1-33,0 0 0,25 25 128,-24 0-64,24 0-32,-25 0 256,25 0-288,0 0 0,0 25 96,0-25-96,0 0 32,0 0-128,0 0 64,25 0-224,-25 0 128,0-25 224,24-24-96,-24 0 0,0 24 0,0-24-32,0-1 0,25 1 0,-25 0 64,0-1-32,0 26 0,0-1 0,25 25-32,-25 0-129,0 0-63,24 25 160,1 24 513,-1 25-353,1-25-64,-25 1 0,25-1-64,-25-24 0,24-25 32,-24 0-96,25 0-513,-25-25 97,0-24 544,0-1-64,0 1 128,0 0-64,0-25-32,0 49 32,-25-24 0,25 24 96,0 25 64,-24-25 160,24 25 129,0 0-97,0 25-224,0 24-192,0 1 64,0-1 32,0 25 161,0-49-193,24 24 64,-24-24-128,25-25 32,0 0-96,-1 0-161,-24-25 1,25-24 288,-25-1-32,0 1-192,0 0 128,0-1 128,0 26-32,-25-26 32,25 26-32,0-1 0,0 25 0,0 0-32,0 0 192,0 0 97,0 25-1,0-1-256,0 26 32,0-1 128,0-24 0,0 24-96,25-24 1,0-1-129,-25-24-1,0 0-31,24 0-96,-24-24 192,0-26 32,0 1 0,0 0-128,0-1 0,0 26 96,0-26-32,0 26 0,-24-1 0,24 1 96,0 24-96,0 0 289,0 0 95,-25 24 32,25 25-416,-25 1 32,25 24 33,0 0 191,0-25 160,25 25-224,0-49-128,-1-1-32,1-24-128,-25 0 0,49 0-320,-49-24 320,25-26 0,-25 1-193,0 0 257,0 24 64,0-24 225,0-1-225,-25 26 32,25-1-32,-24 0 64,-1 25 64,25 0 192,0 0 161,-25 0 63,1 25 1,-1 24-417,0 1-160,25 24 192,-24-25 353,24 0-65,0 1-256,0-26-256,0-24-64,24 0-64,-24 0 128,50 0 32,-50-24-128,24-1 96,-24 0-96,0-24 160,0 24-32,-24 1 96,-26-1-64,26 0 64,-26 25-32,26 0-96,-26 0 96,1 25 321,25 49-129,-26 0-64,26 25 0,-1-1 193,0-24 95,25 25-224,0-50-64,0-24-160,0 0-192,0-25 64,50 0-32,-50 0-160,24-50 32,1 1 256,-25 0 32,0-1 0,0 1 0,0 0 0,0 24 32,-25 0 0,1 1-32,24-1 0,-25 25 96,0 0-224,1 49 96,-1 1 96,25 24-64,-25 0 32,1 0 0,24 24 96,0-48-64,0-1-32,0-49-32,0 25-160,0-25 0,24 0 0,1-25-192,0-24 288,-1-1-32,-24 1 32,0 24-32,0-24 64,0 24 0,0 1-32,-24-1 64,24 0-32,-25 25 64,25 0-32,-25 25-160,1 24 288,-26 1-64,26 48-96,-1 1 96,25 0 96,-25-1 0,25 1-64,0-50 1,0-24-129,0-1-161,25-24-31,0 0 32,24-49-416,-24 0 351,-1 0-95,1-25-32,-25 0 224,0 24 31,0 1 97,-25-25 32,-24 25 33,0 24-33,24 0 32,-24 25 32,-1 0 288,26 50 97,-1 24-353,-24 49-128,24 0 256,0 50 64,25-1-96,0-24-63,0 0-65,0-49 64,0-50 32,50-24-384,-1-25 64,0 0-32,1 0-417,-1-49 129,-24-25 255,-1 0-95,1-25 32,-25 25-64,0-25 191,-25 1 97,-24 24 96,24 0-96,-24 25 64,0-1 129,24 26-65,-24 24 576,-1 24-191,26 26 31,-26 48-544,26 50 96,-1 0 0,0 25 161,25-1-65,-24 1-96,24-50 160,0-24 0,0-25-192,24-49-96,1-1 0,0-24-96,24-24-513,-24-1 417,-1-49 128,-24 0 64,25 0 0,-25 0-64,0 0 96,-25 0 0,1 0 0,-1 49 64,0 1 32,1 24 0,-1 0 192,0 24-32,-24 26-128,24 48-32,-24 50-64,24 0 64,-24 25 33,24-25 95,25-25 128,-24 0-64,24-73-224,0-26 32,24-24-288,26 0 64,-1 0-320,0-74 383,1 0-31,-26 0-64,1-24-128,-25 24 64,0-25-289,0 25 257,0-24 256,-49 48 64,24 26 32,0-1-32,-24 25 224,0 0 289,-1 25-321,1 24 128,0 25-288,24 25-32,-24 24 64,24 25 33,0-25 159,25 0 0,0-24-96,0-50-256,0 1 64,0-26-128,50-24-64,-1 0-321,0-49 225,1 0 192,-26-25 32,1 0 128,-25 0-96,25 0-96,-25 0 96,0 0 0,0 24 0,-25 1 64,0 25-32,-24 24 96,24 0 96,-24 0 128,24 24-63,1 50-321,-26 25 128,50 24-32,-24 0 64,-1 25 64,25-24 0,0-26-64,0 1 0,0-74-64,25-1-160,-1-24 0,26 0-160,-26-49-33,1-25 289,24 0-64,-24-25 96,-25 25-160,0-24 0,0 48 128,-25-24 32,1 50-32,-1-1 96,0 0 0,1 25 96,-26 0-160,26 50 289,-1 24-225,1 24-96,-1 26 32,25 48 32,-25-24 64,25 25 32,0-50 96,0 0-32,25-49-96,0-49-160,-1 0-96,25-25-64,1-50-289,-1 1 417,0-25 0,-24 0 64,0-24 0,-25 24-224,0 0 160,0-25 32,-50 25 64,-24 0 0,25 0 96,0 25-64,24 49 32,-24 0 64,0 0-32,24 49 192,0 50-191,1-1-162,-1 50 33,25 0 64,0 0-32,0 25 97,0-50-33,25-24-32,-1-25 0,26-50-64,-1 1-129,0-25 1,0-49-320,1-25 416,-26-25-96,1-24 96,-25-1-97,0 1-31,0 25 0,-25-26-32,-24 1 160,0 24 64,0 25 0,-1 25 64,1 24 64,0 25 0,24 0 128,-24 74 33,24 0-257,0 74-32,1 0 32,-1 25 0,25-1 320,0 26-96,0-26 1,0-48-33,49-50-32,-24 0-224,24-74-96,-24 0-64,24-25-193,1-74 193,-1 1 192,0-26-160,-49 1 96,0 0 0,0-1 32,-24 1 64,-1 0-64,-24 24 128,-1 1-64,1 48 0,24 26 0,-24 24 160,24 24-128,-24 50-32,24 50-64,1-1-32,24 49 128,0 26-32,0-26 128,0-24-32,49-24 33,-24-26-65,24-48-160,25-26-64,-25-24-33,1-49-223,24-25 96,-25-25 64,-25-24 159,-24 0-63,0-1 96,0 1 0,-49 24-64,0-24 96,-25 25 64,0-1-32,25 25 0,-1 74 64,1 0 33,0 25-1,24 49-128,0 49-96,1 25 128,24 24-64,0 1 96,24 0 128,1-25 192,0-50-224,49-24-96,-25-49-64,0-25-128,1 0-32,24-49-32,-25-50 128,25-49 32,0 25-96,-50-25 0,1 24-65,-25 1-127,0 24-32,0 1 352,-25 49-32,-49-1 64,25 50 128,-25 0-96,0 25 0,25 24 96,-25 74-160,49 1 64,1 48-32,-1 1 32,25 0 161,0-1 223,0-24-160,49-24-128,-24-50-128,24-25-32,1-49-224,24 0 128,-25-49-288,25-25 224,-25-50 128,0 26 32,-24-50 32,-25 24-64,0 1 64,-25 24-64,1-24 32,-50 24 32,25 25 0,-1 25-32,1 49 160,0 0-160,-1 49-32,26 50 0,-26 24 32,50 25-32,-24 0 64,24 25 96,0 0 256,0-50-95,24-24-1,1-50-192,24-24-192,1-25-64,-1-25 64,25-24-161,-25-25 193,0-25 32,1-24-64,-26 24 64,1 0 32,-25 1-32,0 24 0,-49 0 0,-1 0 64,1 24-32,-25 26 96,25 24 0,0 0-32,-1 49 64,1 50-160,24 24 0,25 25 0,0 0 32,0 0 128,0-49 129,0-1-129,50-48-128,-1-26-64,-24-24-64,24-24-33,0-50 33,-24 0 64,0-25 0,-1-24 32,-24 24-32,-24 0 96,-26 1 32,1 24-64,-25-25 32,0 50-96,25-1 224,-25 50-160,24 0 32,1 74 161,0 0-97,24 50-160,0-1 64,25 25 0,0 25 32,0-50 128,0 0 96,0-24-128,50-50-32,-1-24-128,0-25-32,1 0-64,24-25-96,-25-49 160,0-24-32,1-1 128,-50-24 0,24 24-128,-24-24-65,-24 24-31,-1 0 128,-49-24 64,25 49-32,-25 0 64,0 25 0,24 49 96,-24 24-160,50 50-32,-1 50-64,25 24 64,0 24 64,0 1 64,0-25 160,49-25-63,1-49-1,-1-25-96,25-49-160,0 0 64,-25 0 96,1-74-224,24 1 160,-50-26-33,1 0-63,-25 1 0,0-1 0,-25 0-128,-24-24-96,-25 24 63,0-24-31,-49 24 96,24 25 256,25 25 0,0 49 96,0 25-64,49 49-32,1 49-192,24 25 0,0 25 224,0-1 32,24-24 161,26-24-129,-1-26 224,25-24-288,-25-49-192,25-25-64,0 0 224,-24-50-64,-1-23 32,-24-26-64,-1 0 0,-24-24-128,0 0 64,-49-1-128,-25-24-65,0 0 33,-25-24-64,-24-1-65,0 25 33,24 0 160,0 50 64,1 73 64,48 25 128,26 25 192,-1 49-224,25 49-96,0 25-160,0 49 288,25-24 0,24 24 32,25-24-32,-25-50 64,25-24 32,0-25-64,-24-50-192,24-24 0,-25-24 64,0-50-96,-24-25 64,-25-24-64,0-25 160,0-25-128,-49 0 32,-1-24-64,-48 0 32,24 0 32,-50-25 64,26 0-65,24 49-127,0 25-96,25 74 160,49 49 160,-25 25 224,0 0 96,25 74-287,-24 50-130,24-1 33,0 74 97,49 1-1,0-1 64,0 0 192,25-24-160,-24-50 64,24-24-160,-50-75-96,26-24-128,-26 0-32,1-74-64,-25-24 224,0-26-32,0-23 0,0-26-96,-49 25 95,-25-25 65,0 1 0,0-1 129,0-24-161,0 49 0,0 25 32,49 73-33,1 26 226,24 24 351,0 0-288,-25 49-127,25 50-226,0 24 162,25 49-98,24 1 130,0 24-33,1-24 0,-1-25 160,25-49-128,-25-25-96,0-25-64,1-49-32,-26-25-128,1-24-97,0-50 289,-25-24 96,0-25-128,0 0-64,-50-25 32,1 1 0,-25-25 192,0-1-128,0 1 32,25 24 0,24 50-64,1 49 128,-1 49-32,25 25 384,0 0 1,0 74-225,0 50-320,0 73 128,49 0 0,1 50 64,-1-25 0,0 0 64,25-25 96,-25-49 33,1-49-161,-1-50-64,0-24-128,1-25 32,-26-25-161,1-49 1,0-49 256,-25-1-64,0-48-160,-25 24-32,-24-25 32,-25-24 160,-25 0 96,25-25-96,-25 0 0,26 49 96,48 25-128,0 74 128,1 49 64,24 25 416,-25 0-352,25 0 129,0 25-1,0 24-256,0 50-192,0 49 160,0 49-64,25 25 96,24 0-64,0-25 64,0-24 96,1-74-32,-1-50-96,-24-24-32,-25-25-224,24-25-64,1-49 224,-25-49 96,0-25-64,-49-25 64,-1-24-32,1-25 32,-25-49-96,0 24 96,25-49-32,-25 50 32,25 24-64,24 74 64,0 49-96,25 50 96,0 49-32,-24 0 192,24 24-224,0 50 0,0 50-160,24 48 160,1 26 32,24 24-64,1-1 64,-1-73 0,0-24 0,-24-50 0,0-50-32,-25-24-64,0 0-193,0-74-95,0-24 480,0-50-192,0-25 160,-25 25 0,-24-49-96,-1 24 96,1-24-32,0 0-32,-1 49 32,26 49-32,24 25 128,-25 74-160,25 0 321,0 0-65,-25 49-320,25 50 64,0 49-32,0 25 32,25 24 32,24-24-32,-24-1 32,24-48 32,-24-26-64,0-73-33,-25-1 33,24-24-224,-24-49-96,25-25 384,-25-24-32,0-26 0,-25 1-96,1-25 96,-26 25 0,1-25 0,24 0 32,-24 24 0,24 50-32,-24 25 64,24 24 0,25 1-64,0 24 448,-24 0-191,24 49-321,-25 0-32,25 50 63,0 24 33,0 1 0,0-1-32,25-49 0,-1 0 0,1-49 0,0-25-64,-1 0-128,-24-25-64,25-24 160,-25-25 224,0-25-96,0 0-32,0 1 64,-49-1 0,24 0 0,-24 1-32,24 24 32,25 25-64,-25 49 32,25 0 352,-24 0-128,-1 0-192,25 24-32,-25 1 32,25 0 32,0-1 97,-24 1-33,24-25-64,0 24-64,0-24 32,0 0-32,0 0-64,0 0-64,0 0-32,0-24 95,0-1 194,24 1-65,-24-26-96,0 26 0,0-1 32,0-24-32,0 24 32,0 0 0,0 25-32,0 0 32,0-24 32,0 24-32,0 0 32,0 0 0,0 0 0,0 0-32,0 0 0,0 0 0,0 0-32,0 0 32,0 0-64,0 0-1,25-25 33,-25 25 64,0-25-32,0 1 33,0-1-66,0 25 33,25-25-64,-25 25 0,0 0 32,0 0 32,0 0-32,0 0 0,0 0 32,0 0-64,0 0 160,24 0-128,-24 0 32,0 0 64,0 0-64,0 0-128,0 0-288,0 0 224,0 0 192,0 0 64,0 0-32,0 0-32,0 0 64,0 0 0,-24 0 32,24 0 128,-25 0-160,25 25 32,0-25-32,-25 0-64,1 25 32,-1-1 0,25 1 97,-25 0-33,25-1 32,-24-24 64,-1 0-128,25 25 64,0-25-96,-25 0 96,25 25-96,-24-25 32,24 0 32,-25 0-96,0 0 32,25 0-32,0 0 33,-24 24-66,-1-24 66,25 0-1,-25 0-32,1 25 32,-1-25 0,0 0-32,25 0 64,0 0-96,-24 0 96,-1 0-64,0 0 0,25 0 0,-24 0 64,-1 0-128,0 25 128,25-25-96,-24 0 96,-1 0 64,25 24-32,0-24 0,-25 0 0,25 0-96,0 25 0,0-25 0,0 25-32,-24-25 32,24 24 0,0-24 32,0 25 0,-25-25 0,25 24-32,-24-24 96,24 25-32,-25 0 0,0-1-64,25 1 32,0 0-32,-24-1 65,24 1-33,-25-25 0,25 25 0,0-1-96,-25 1 64,25 24 0,0-24 0,0 0 0,0-1 0,0 1 0,0 24-32,0-24 64,0 24-64,0 1 32,0-1 32,0 0-64,0 25 0,25 0 64,-25 25-32,25-25-32,-1 25 64,-24-1-32,50 1 0,-26-1-32,25 1-1,-24-25 66,0 25-66,24-1 66,-24-24-33,-25-24-33,24-1 66,-24-49-66,25 25-127,-25-25-576,0-25 191,25-24 129,-25-25 320,0 0 96,0-50-64,0-48 32,0-1-33,0-24-223,0 0 64,0-1-128,-25 26 31,25 48 33,0 1 224,0 74-96,-25-1 128,25 26 32,0 24 32,0 0-32,0 0 128,0 49-32,-24 50-160,24 73 32,0 26 32,0 48 192,0 26-32,49-26 65,0-49 63,-24-73-96,24-26-96,1-48-192,-1-50 96,-24 0-256,-25-74 288,24-50-32,1-24 64,-25 0-32,0-24 0,0-1 0,0 1 32,-49-1-64,24 0 0,0 1 96,-24 24-64,24 74 0,25 49 32,-24 25 64,-1 49 449,0 25-737,25 50 96,0 48 32,0 75 32,0 0 0,50 48-32,-1 1 64,50-24 64,-1-75 128,1-49-64,-25-49-160,0-75 0,25-24-192,-50 0-128,0-74-1,-49-49 193,0 0 160,0-50-32,0 0 96,-49 1-128,-25-26 96,0-23 32,-25 23-64,25-24 97,0 74-161,25 50 128,0 48-96,49 50 512,-25 0-63,0 74-481,25 50-33,0 73 1,0 25 96,25 49 0,24 50-64,25-1 32,0-24 32,25 0 33,-25-49 31,0-25 32,0-74-64,-25-50-64,1-48-64,-1-26-64,0-24-33,-24-49-575,0-50 447,-25-49 289,0-24 33,-50-26-66,-24-23-63,0-51 0,-49-24-32,0 0 64,24 0 64,25 75-64,0 73 0,49 74 64,1 74 64,-1 0 160,0 74-320,1 24 64,-1 50-64,25 49 128,0 75 64,49 24 64,1 24 65,48 1 63,1-1-64,0-24 160,-1-24-255,1-50-65,-25-75-64,0 1-32,-25-74 32,1-49-32,-26 0-129,1-25-575,-25-74 127,0-50 609,0-23 0,0-51-96,-49 1-256,-50-25-129,0-25 321,1-49 128,-1 1-160,0 23-128,1 1-33,24 49 65,0 74 160,49 74 64,0 49 128,25 25 64,-24 0 160,-1 25-32,25 24-224,-25 50-64,25 49 0,0 25 129,25 24 159,24 25 96,1 0 0,-1 0 33,25-25 159,0-24-127,0-1 63,-25-24-256,25 0-31,-24-24-161,-1-1 0,0-25 0,25-24-64,-49 0 32,24-24-32,-24-1 0,0-24-129,-25-25-63,0 0-288,0 0-129,0 0 193,0-25 384,0-24 128,0-1 0,0-48-32,-25 24 0,-24-49 0,-25-25 0,24-25 32,-24-24-128,0-1 224,0 1-160,25 24-96,24 75 96,1 24-32,24 74 96,-25 0 352,25 0-31,0 25-33,0 24-384,0 74 64,0 0-64,25 50 96,24 24 128,0 1 0,25-26 97,-24 26 31,24-26-128,-25-24-32,0 0 0,1-25-95,-1 1 95,0-26-128,0 1-32,1 0 64,-26-25-64,26 0 0,-26-25 0,1-24 0,0-1-64,-1-24 32,-24 0-225,0 0-543,0-24 319,0-26 385,0-24 64,0 0-288,-24-24 96,-50-1 95,0-24 65,0-25 96,0 0-64,-25 24 64,25 1 0,50 49 1,-26 50-1,50 24 128,0 0 64,-24 0 96,24 0-32,0 24 1,0 25-225,0 50 0,24 24-32,1 25 64,49 25 32,0-25 0,0 0-96,0-25 32,-25 1 64,25-50-160,0 0 32,0-1 64,0-23-96,-25-1 0,25-24 32,0 24-32,-24-24 64,24-1 0,-25 1-96,0 0 0,1-1 32,-26-24-32,26 25 32,-50-25 0,49 0 64,-24 0-96,-1 0 32,1 0 0,0 0-64,-25 0 0,24 0 0,1 0 96,-25-25 0,25 25 64,-25 0-32,24 0-64,-24 0 32,25 0 0,-25-24 32,25 24-64,-25-25-64,24 0 0,1 1 160,0-1-64,-1 0 32,-24 1-64,25-1 32,-1 0 32,-24 25-64,0-24 32,25-1 0,0 0 32,-25 1-32,24 24-32,1-25 32,-25 1 32,25-1-64,-25 0 32,24-24-32,-24 24 64,0 1-64,25-1 0,-25 0 0,0 1 32,25-26-32,-25 26 32,0-26 0,0 26-64,0-1-33,24 0 65,-24 25-32,0-24 32,0-1 0,0 25 32,0-25-32,0 1 64,25 24-64,-25-25 32,0-24 0,0 24 0,25 0 0,-25-24-32,0 24 0,24 1 32,-24-1 0,0 25 0,0-25-32,25 25 96,-25-24-96,0 24 0,0-25 64,0 25 0,0-25-64,0 1 32,0-1 32,0 0-32,0 1-192,0-1 32,0 0-32,0 1 128,0-1 0,0 0-97,0 25 97,0-24 32,0-1 32,0 0 32,0 1-96,25-1 64,-25 0-448,0 1-289,0-1-128,0 1 1,0-1 255,0 0 577,0 1-32,0-1 0,0 25 64,0-25 0,0 25-64,24 0 32,-24 0-128,0 0-417,0 0-96,25-24-480,-25 24-929,0-25-1121,0 25-2434,0 0 2434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8:45:49.77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3300"/>
    </inkml:brush>
  </inkml:definitions>
  <inkml:trace contextRef="#ctx0" brushRef="#br0">4858 10752 1730,'0'124'1473,"-24"-1"-1249,24 0-64,-25 25 65,0-24-257,1-26 128,-1 1-321,25-25-607,0-25-930</inkml:trace>
  <inkml:trace contextRef="#ctx0" brushRef="#br0" timeOffset="369.1635">4908 10383 416,'0'-25'2467,"0"25"-1122,0 0-96,0 0 128,0 25-255,0-1-418,0 26-319,-25 24-1,25 24 96,-25 1 65,1 24 160,24 25-193,-25 0-256,0 0 257,1-25-161,-1 25 0,0 0-95,25-24-129,0-1-32,-24 0 0,24 0-96,0-49-64,0 25-449,0-25-576,0-25-768,0-24-834,0-25-1633</inkml:trace>
  <inkml:trace contextRef="#ctx0" brushRef="#br0" timeOffset="716.9809">4883 10728 5413,'-25'49'2306,"25"0"-1697,-24 25-33,-1 0 834,25 0-449,-25 50-225,1-1-383,-1 0-33,25 25 32,-25 0 161,1 25-33,-1-1 33,0 1-321,1-25 256,-1 25-416,25-25-96,-25 0-192,25-25-833,0-24-288,25-1-673,-25-24-929,25-25-576</inkml:trace>
  <inkml:trace contextRef="#ctx0" brushRef="#br0" timeOffset="2518.5531">4784 11418 801,'-24'25'6598,"24"0"-4324,-25 24-1601,25 0 63,-25 25 514,25 0 63,-24 25-480,24-25-289,0 24 1,0 1-65,0-25-31,-25 0 63,25 25-96,0-25-127,0 0 95,0 0 97,-25 0-33,25 0-288,-24 24 160,24-24 33,0 0-129,0 0 0,-25 0-32,25 0-31,0 0-97,0-25 0,0 25-32,0-24 32,0-1-96,0 25 96,0-25-96,0 25 64,0-24-32,25 24 32,-25-25-32,0 0 0,0 1 0,24-1 0,-24-24 0,25 24 32,-25-24-32,0-1 0,25 1 0,-25 0 32,24-1-32,-24 1 0,25 24 32,-25-24 0,25 0-32,-25-1 64,24-24-32,-24 25-32,25 0 0,-25-25 32,25 24 0,-25 1 0,24-25-64,1 24 64,-25 1 0,25-25-32,-1 25 32,1-1 0,-25 1 0,25-25-64,-25 25 96,24-25-64,-24 24 32,25-24 0,-25 0 0,25 0 0,-1 25 32,1-25-32,0 0-32,-1 0 33,1 25-33,24-25 32,-24 24-32,24 1 0,-24-25 64,-1 25-96,26-25 96,-1 24-96,0-24 32,1 25 192,-1-25-32,0 0-96,-24 0 32,24 0-32,1 0 0,-1 0-64,0 25 0,1-25 32,-1 0 0,0 24-32,25-24 0,-24 0 64,24 0-96,0 0 64,0 0 32,-25 0-32,25 0 0,0 0-64,-25 25 64,25-25-32,-25 0 32,25 0-64,-24 0 64,24 0 1,-25 0-66,0 0 33,1 0 33,-1 25-33,25-25 0,-25 0 0,25 0 0,-24 0 32,-1 0-32,25 0 0,-25 0-32,25 0 32,-49 0 32,24 0 0,0 0-64,-24 0 32,24 0 0,-24 0 32,0 0-64,24 0-33,0 0 33,-24 0 64,24 0-96,1 0 32,-26 0 64,26 0-32,-1 0 0,-24 0 0,-1 0 0,26 0-96,-26 0 64,1 0 64,24 0-96,-24 0 32,0 0 64,24 0-64,-24-25 32,24 25-32,-24 0 64,24 0-32,-24 0 0,-1 0 32,1 0-64,0 0-32,-25 0-64,49 0 96,-49-25-128,49 25 160,-24 0-64,0 0 64,-1-24 64,1 24-128,24 0 128,-24 0-160,-1-25-64,1 25 64,0 0 31,-1 0 33,1-25-96,0 25 0,-1 0 0,26 0 64,-26 0 64,1 0 0,0-24 0,-1 24 0,26 0-32,-1 0 32,-24-25 0,-1 25 32,1 0-128,0-25 0,-1 25 32,1 0-96,0 0 32,-1-24-1,-24 24 129,50 0-64,-50 0-128,24 0 128,1 0-96,0-25 160,-1 25-32,-24 0-32,25 0 64,0-25-32,-25 25 32,24 0 32,-24 0-64,0 0 32,25 0 0,-25 0 0,0 0 0,0-24-32,25 24 32,-25 0 32,24 0-64,-24 0 64,0-25-96,25 25-32,-25 0-161,25 0-63,-25-25 64,24 25-417,-24 0-128,0-24-1280,0 24-1763,0 0-1537</inkml:trace>
  <inkml:trace contextRef="#ctx0" brushRef="#br0" timeOffset="77470.3917">9519 10851 4260,'0'0'2466,"-25"0"-1473,25 0-576,0 0 255,0 25-351,25 24 63,0 25-32,-1 49-320,26 1 0,-26-26-32,1 26-512,0-26-1090,-1 1-351,1-50-1186</inkml:trace>
  <inkml:trace contextRef="#ctx0" brushRef="#br0" timeOffset="77783.9344">9420 10531 10218,'0'0'1409,"0"0"-1345,0 0 32,0 24 160,0 50 257,25 25-289,0 24-64,24 25-32,-24-25-128,24 1 32,0 24-32,-24-50 32,0 26-128,24-26-480,-24-24-257,-1 0-769,1 0-928,0-25-128,-1-24-1634</inkml:trace>
  <inkml:trace contextRef="#ctx0" brushRef="#br0" timeOffset="78140.3835">9470 10506 8392,'0'0'2242,"0"0"-2274,0 74 32,0 0 192,24 24 449,26 26-33,-26 24-351,26 0 31,-26 24 96,26 1-160,-1-25-63,0 0-65,1-25-32,-26 0 32,26-24-160,-26-25-32,26 25-801,-26-50-544,1 0-770,-25 1-1632</inkml:trace>
  <inkml:trace contextRef="#ctx0" brushRef="#br0" timeOffset="78468.0123">9568 11122 7495,'0'0'1954,"25"50"-1826,0 24 449,-1 24 351,26 26-191,-1-1-384,0 25 31,1-25 32,-26 0-159,26 25-1,-26-24-96,26-1 32,-26 0 0,1 1-96,0-1-32,-1 0-32,26-24-32,-26-25-256,1 0-897,0 0-865,-1-50-1441,-24 1-1506</inkml:trace>
  <inkml:trace contextRef="#ctx0" brushRef="#br0" timeOffset="78841.2587">9840 11961 3876,'0'0'4964,"0"49"-4227,0 0-577,24 1 257,1 24 255,0 0-159,-1 0-225,26 24-288,-26 1 64,26 0-64,-26-1 64,26 1-128,-26 24 128,26-24-64,-1-1-96,-25 1 64,26 0-288,-26-25-481,1 0-1249,0-25-352,-1 0-1378</inkml:trace>
  <inkml:trace contextRef="#ctx0" brushRef="#br0" timeOffset="79260.0146">10037 12503 2434,'0'0'3043,"0"0"2114,0 50-4773,0-26-384,0 50 289,0 0 543,25 25-447,-1 24-225,1-24-64,24 24-96,1 0 32,-26 1-64,25-1-288,1 25-97,-26-49-415,26 24 287,-26-24-704,26-25-769,-26-25-801</inkml:trace>
  <inkml:trace contextRef="#ctx0" brushRef="#br0" timeOffset="79524.9534">10086 12947 7047,'0'0'2690,"0"25"-2626,0 0-128,50 49 96,-26-1 128,26 26 97,-1 0-97,0-1-128,-24 26 0,24-26 0,-24 1 0,-1 0 0,26-1 128,-26 1 64,1 0 33,0-25-129,-1 24-96,26-24-32,-26-25-32,1 1-449,0-1-384,-1 0-800,1-24-769,-25-25-2403</inkml:trace>
  <inkml:trace contextRef="#ctx0" brushRef="#br0" timeOffset="79907.5471">10333 13539 512,'0'0'801,"0"25"5349,0 24-5477,0 0-705,24 25 96,1 0 0,24 25-32,1 0-32,-1-1-673,0 26-480,1-26-256,-1 1 448,0-1-128,-24-24-353,0 0-95</inkml:trace>
  <inkml:trace contextRef="#ctx0" brushRef="#br0" timeOffset="80248.6718">10431 14106 2370,'50'74'3780,"-26"0"-3011,26 0-609,-1 25 160,0-1 737,25 1-256,-24 0-321,-1-25-288,0 0-96,-24 0 1,24-25-65,1 0 0,-1 1-96,0-26-353,-24 1-1473,24 0 545,1 24-1954</inkml:trace>
  <inkml:trace contextRef="#ctx0" brushRef="#br0" timeOffset="80444.4197">11319 15290 6470</inkml:trace>
  <inkml:trace contextRef="#ctx0" brushRef="#br0" timeOffset="80796.594">10777 14649 1217,'0'0'993,"0"0"6150,0 49-6406,0-24-737,24 49 64,1-25 448,49 0 33,-25 25-225,1-24-160,24-1-32,-25 25-96,0-25 0,25-24-32,-24 24 0,24-24 0,-25 0 32,25-1-64,-25 1-224,0 0-417,25-1-992,-24 1-1154,-1-25-608,0 49 993,1-49 2658</inkml:trace>
  <inkml:trace contextRef="#ctx0" brushRef="#br0" timeOffset="80990.8857">11443 15364 9417,'24'25'1890,"26"-25"-1698,-26 24-128,50-24 320,-25 25-224,1-25-128,24 0-128,0 0-64,0 0-96,0-25-481,0 1-256,0 24-1217,-25-25-192,0 25-1666</inkml:trace>
  <inkml:trace contextRef="#ctx0" brushRef="#br0" timeOffset="81314.8864">11985 15364 4356,'25'0'3043,"-1"0"-1826,1 25-512,24-25 64,-24 0-353,24 0-256,1 0-96,-1 0-64,25 0-64,-25 0 0,1 0-769,24 0-1089,-25 0-416,0 0-1634</inkml:trace>
  <inkml:trace contextRef="#ctx0" brushRef="#br0" timeOffset="81560.8848">12084 15364 7783,'0'0'2627,"0"0"-2467,0 0-96,0 0 352,0 0-159,49 0 191,25 0-128,0 0-127,0 0-161,25 0 0,-25 0-32,24 0-32,1 0-321,-1 0-512,-24 0-320,0 0-352,0 0-737,-24 0-961</inkml:trace>
  <inkml:trace contextRef="#ctx0" brushRef="#br0" timeOffset="81780.8852">11911 15512 5669,'49'25'769,"25"-25"-577,25 24 673,24-24 673,1 0-834,24 0-416,-25-24-191,25 24-194,0-25-1312,-50 0-641,26 25-544</inkml:trace>
  <inkml:trace contextRef="#ctx0" brushRef="#br0" timeOffset="-135274.8906">7596 2590 1057,'24'0'-160,"-24"-25"6470,0 25-4869,0 0-1249,0-24 513,0 24 192,0 0-128,0 0-225,0 0-127,0 0-33,0 0-64,0-25 33,0 25 159,0 0-320,-24 0-96,-1 0 0,25 0 193,-25 0 95,-24 0-32,24 0-224,-24 25-63,24-25 159,1 0-96,-26 24 32,1 1-32,24 0-32,-24-1 0,24 1 64,1 0 161,-1-1-225,-24 1-32,24 24-64,0-24 96,25 0-64,-24 24 0,-1-24-32,25 24 32,0-25 64,0 1-32,-25 24-32,25-24 32,0 0-32,0 24 32,0-24-32,0-1 33,0 26 63,0-26 0,0 26-32,0-26 0,0 26-32,0-1 64,0-24-64,0 24 96,0-24-64,25 24 33,-25-24-1,25-1-96,-1 26 0,1-26 0,0 26-32,-1-26 0,1 26 32,-25-26-64,49 1 64,-24 0-32,0-1 64,-1 1 32,1-25-32,24 25-64,-24-1 0,0 1 0,24 0 0,-24-25 0,-1 24 0,26 1 32,-1-25-32,0 0 32,-24 0-32,0 0 32,24 0 0,0 0-32,0 0 32,-24 0-32,24 0 32,1-25 0,-26 25-32,26-24 32,-26-1 32,26 0-32,-26 1-32,26-26 32,-26 26-32,26-26 0,-1 1 32,-24 24-32,24-24 32,0 24-32,-49 1 32,50-1-32,-50-24 32,24 24 1,-24-24 31,25 24 0,-25-24-32,0 24-32,25-24 32,-25-1-32,0 1 0,24 0 0,-24-1-64,0 1 128,0 0-96,25-1 32,-25 1-32,0 0 32,0 0 32,0-1-64,0 1 32,0 0-32,-25-1 32,1 1-129,-1 24 97,0 1-32,1-26 64,-26 26-64,26-1 64,-26-24-192,1 24-32,24 0-160,-49 1-33,25-1-95,0 25-193,-25-25 0,0 25-191,-25 0-418,25 25-159,-24 0-705,-1 24-1121,25 25-609</inkml:trace>
  <inkml:trace contextRef="#ctx0" brushRef="#br0" timeOffset="-133407.3401">7250 2738 1986,'-24'0'160,"24"0"-96,0 0 96,0 0 0,-25 0 1954,25 0-1633,0 0 95,-25 25 225,25-25 0,0 24-128,-24 1 159,24 0 1,-25-25-64,0 24-97,25 1-63,-24 0-161,-1-1-127,25 1-1,-25-1 0,25 1 1,0 0-193,0-1 64,0 1-192,0 0 64,0 24-32,0-24 32,0-1 64,0 26 64,0-26-63,0 1-1,0 0 0,0-1-32,0 1-64,0 0 96,0-1-64,0 1-32,0 0 64,0-1-96,25 1 96,0 0-64,-25-1-32,24 1-128,1-25 64,-25 25 0,25-1 128,-1-24-128,-24 25 32,25-25-64,0 0 224,-1 0-64,1 0-32,0 0 0,-1 0 64,-24 0-64,25 0 0,0 0 0,-25 0 0,24-25-32,1 25 0,0-24 0,-1-1 32,-24 0-32,0 1 33,25-1-33,0 0 0,-25 25 0,24-49-33,-24 24 66,25 1-1,-25-1-64,25 0 32,-1-24 0,-24 24 0,0 1 0,25-26 0,-25 26 0,0-1 0,0-24 0,0 24-33,0 0 33,0-24 0,0 24 33,0 1-33,0-1-33,0 1 66,0-1-66,-25-24 33,25 24 0,-24 25 33,-1-25-33,25 1 0,-25 24 0,25-25-33,-24 0 33,24 25 0,-25-24 0,0 24 0,25-25 0,-24 25 0,-1 0-64,0 0 96,25 0-64,-24 0-32,-26 0-192,1 0-192,24 25 223,-24-1-511,24 1 31,-24 24 0,0 1-352,24-1-320,0 0-449,1 25 97,-1 0 95,25 25-832</inkml:trace>
  <inkml:trace contextRef="#ctx0" brushRef="#br0" timeOffset="-132134.8927">7300 2664 545,'0'0'1473,"0"0"-704,-25 0-577,25 25 0,-25-25-128,1 24 128,-1 1 1698,25 0-865,-25-1-705,1 1-63,-1-25-1,25 0-256,0 25-256,0-25-962,0 0-1600</inkml:trace>
  <inkml:trace contextRef="#ctx0" brushRef="#br0" timeOffset="-131885.7502">7300 2664 4484,'-50'74'2370,"26"-49"-1633,-1-1 705,25-24-289,-25 25-673,25 0-352,-24-25-128,24 24-96,-25-24-448,25 25-545,0-25-385,0 0-1152,0 0-417</inkml:trace>
  <inkml:trace contextRef="#ctx0" brushRef="#br0" timeOffset="-131583.0569">7300 2664 1954,'-25'74'2114,"0"-49"-897,1-1 385,-1 1-481,0 24-513,1-24-256,-1 0 33,25-1-97,-25 1-256,25-25-256,0 0-1217,0 0-1058,25 0-736</inkml:trace>
  <inkml:trace contextRef="#ctx0" brushRef="#br0" timeOffset="-131330.0582">7226 2861 4292,'-25'25'2050,"0"0"-769,-24-1 449,49 1-609,-25-1-769,1-24-288,24 25-64,0-25-384,0 25-897,0-25-1250,0 0-1312</inkml:trace>
  <inkml:trace contextRef="#ctx0" brushRef="#br0" timeOffset="-131079.655">7226 2861 1441,'-148'173'2435,"148"-149"-1923,-25 1 481,25-25-673,0 0-352,0 0-576,0 0-2499</inkml:trace>
  <inkml:trace contextRef="#ctx0" brushRef="#br0" timeOffset="-131078.655">7127 3009 545,'-25'25'2914,"1"24"-2113,-1-24 480,0-1-384,25 1-673,-24-25-224,24 25-224,0-25-833,0 0-1569</inkml:trace>
  <inkml:trace contextRef="#ctx0" brushRef="#br0" timeOffset="-130781.2809">7127 3009 2530,'-25'99'3332,"1"-75"-2628,-1 1 930,0-25-545,25 25-833,0-1-288,0-24-801,0 0-1761,0 0-1826</inkml:trace>
  <inkml:trace contextRef="#ctx0" brushRef="#br0" timeOffset="-130611.0876">7078 3132 5317,'-25'50'1121,"0"-26"385,1 1 63,-1 0-992,25-1-417,0-24-192,0 25-673,0-25-1729,0 0-385,25 0-704</inkml:trace>
  <inkml:trace contextRef="#ctx0" brushRef="#br0" timeOffset="-130265.914">7078 3132 3171,'-25'124'1666,"0"-100"-673,1 1 256,24 0-545,0-25-576,0 24-256,0-24-1025,0 0-1601</inkml:trace>
  <inkml:trace contextRef="#ctx0" brushRef="#br0" timeOffset="-130055.0265">7102 3256 1602,'-49'24'3299,"49"1"-2274,-25 0 256,25-1-705,0-24-512,0 0-320,0 0-1377,0 0-1795</inkml:trace>
  <inkml:trace contextRef="#ctx0" brushRef="#br0" timeOffset="-130054.0265">7102 3256 2659,'-24'49'1921,"24"-24"-415,-25-1-321,25-24-641,0 25-351,0-25-225,0 0-1186,0 0-1152,25 0 384</inkml:trace>
  <inkml:trace contextRef="#ctx0" brushRef="#br0" timeOffset="-129776.3197">7127 3280 769,'-25'25'3075,"1"24"-1474,-1-24 97,0 0-385,25-1-480,-24 1-353,24-25-448,0 0-320,0 0-1217,24 0 159,1-25 97,0 1-1217</inkml:trace>
  <inkml:trace contextRef="#ctx0" brushRef="#br0" timeOffset="-129775.3197">7127 3280 641,'-25'124'1633,"1"-100"193,24 1-865,-25 0-417,25-1-223,0-24-161,0 25-192,0-25-961,0 0-2082</inkml:trace>
  <inkml:trace contextRef="#ctx0" brushRef="#br0" timeOffset="-129390.5629">7127 3280 2466,'-99'247'3460,"75"-222"-2756,24 24 674,-25-24-546,25-25-832,0 0-224,0 0-1698,25 0 545,-1-50-1922</inkml:trace>
  <inkml:trace contextRef="#ctx0" brushRef="#br0" timeOffset="-129389.573">7102 3502 192,'0'25'1826,"-24"0"-577,24-1 96,0-24-672,0 25-545,0-25-224,0 0-961,0 0-1601</inkml:trace>
  <inkml:trace contextRef="#ctx0" brushRef="#br0" timeOffset="-129114.1816">7102 3502 4228,'-24'124'2050,"-1"-100"-1345,25 1 223,0-25-895,0 0-1475,25 0-159,-1-49-1282</inkml:trace>
  <inkml:trace contextRef="#ctx0" brushRef="#br0" timeOffset="-128860.5978">7176 3552 0,'-49'24'4773,"49"1"-3524,-25 0 192,25-1-288,0 1-512,0-25-449,0 0-288,0 0-897,0 0-288,25-25 64,24-24-1858</inkml:trace>
  <inkml:trace contextRef="#ctx0" brushRef="#br0" timeOffset="-128859.5978">7176 3552 545,'25'0'3555,"-50"49"-1858,25-24 33,-24-1-353,24 1-704,0-25-481,0 0-544,0 0-1602,24 0 865,1-49-1634</inkml:trace>
  <inkml:trace contextRef="#ctx0" brushRef="#br0" timeOffset="-128663.0631">7226 3601 2530,'-25'25'2114,"25"-1"-736,0 1 191,-25-25-928,25 0-417,0 0-416,0 0-2050,25 0 288</inkml:trace>
  <inkml:trace contextRef="#ctx0" brushRef="#br0" timeOffset="-128423.0484">7226 3601 5958,'-25'49'1633,"25"-24"-576,-25-25 320,25 0-1024,0 0-513,0 0-2371,25 0 1058,0-25-1858</inkml:trace>
  <inkml:trace contextRef="#ctx0" brushRef="#br0" timeOffset="-128422.0484">7250 3453 2338,'-24'49'2723,"-1"-24"-1250,0 0 449,1-1-288,-1 1-609,25 0-513,0-25-384,0 0-352,0 0-1762,25-50 801,-1 26-1057,1-26-385</inkml:trace>
  <inkml:trace contextRef="#ctx0" brushRef="#br0" timeOffset="-128182.3231">7250 3453 1057,'-24'-123'1698,"24"172"352,-25-24-513,0 24-96,-24-24-191,49-1-33,-25 26 32,1-50-609,24 24-319,0-24-321,0 0-1249,24-24 928,1-26-832,24 1-1185,-24 0-673</inkml:trace>
  <inkml:trace contextRef="#ctx0" brushRef="#br0" timeOffset="-128029.2129">7226 3280 1377,'-25'25'2114,"0"24"225,1 1-834,-1-26-192,-24 26 161,24-26-161,25 1-384,0 0-449,0-25-256,0 0-672,0-25-801,25 0-225,24-49-1312,0 25-770</inkml:trace>
  <inkml:trace contextRef="#ctx0" brushRef="#br0" timeOffset="-127768.9559">7226 3280 1986,'-50'0'2306,"1"50"-384,24-26 224,-24 26-288,24-1-321,25-49-704,0 0-577,0 0-544,0 0-1218,50-49-640,-26-25-704,26 24-1763</inkml:trace>
  <inkml:trace contextRef="#ctx0" brushRef="#br0" timeOffset="-127485.7106">7201 3132 3972,'-49'50'1249,"-1"-1"481,26 0 608,-1 1-609,0-26-575,1 1-610,24-25-416,0 0-448,0 0-1474,49-49 641,0-1-1313,-24-24-801</inkml:trace>
  <inkml:trace contextRef="#ctx0" brushRef="#br0" timeOffset="-127325.9759">7176 3034 5733,'-49'49'1346,"24"0"576,1 1 640,-26-26-1313,50 26-704,0-50-353,0 0-320,0 0-1954,25-50 1313,24 1-2050,1-25-1056</inkml:trace>
  <inkml:trace contextRef="#ctx0" brushRef="#br0" timeOffset="-127118.7075">7250 2837 5381,'-49'49'1538,"-25"25"31,49-25 1025,-24 25-1248,24-49-610,25-1-447,0-24-289,0 0-833,0 0-897,50-49 801,-26 0-1217,50-25-640</inkml:trace>
  <inkml:trace contextRef="#ctx0" brushRef="#br0" timeOffset="-126872.5044">7250 2689 4164,'-24'49'1569,"-26"0"1026,1 25-353,24-24-737,1-1-800,24-25-353,-25 1-159,25-25-354,25 0-1632,-1-49 1472,26 0-1440,-1-25-1186,0-25-2178</inkml:trace>
  <inkml:trace contextRef="#ctx0" brushRef="#br0" timeOffset="-126871.5044">7250 2689 3459,'25'-50'1634,"-74"100"448,24 24-256,-24-25-641,24 25-353,0-25-223,25-24-481,0-25-256,0 0-2370,25-49 288,24-1-1090</inkml:trace>
  <inkml:trace contextRef="#ctx0" brushRef="#br0" timeOffset="-126620.6977">7226 2787 5830,'-50'74'3395,"1"0"-2402,24-25 864,1 1-896,24-26-768,0-24-386,0 0-2145,24-24-449,26-26-416</inkml:trace>
  <inkml:trace contextRef="#ctx0" brushRef="#br0" timeOffset="-126343.7167">7226 2787 4805,'-50'99'1153,"-24"-25"1121,25 24 128,0-24-1217,24 0-672,25-49-225,0-25-288,0 0-2210,49-25-705,1-24-1601</inkml:trace>
  <inkml:trace contextRef="#ctx0" brushRef="#br0" timeOffset="-126342.7167">7176 2960 2851,'-74'49'3619,"50"25"-2274,-26 0 1634,26 0-1185,-1-25-1153,25-24-353,0-25-288,0 0-1634,49-25-480,-24-49-1409,24 0-2563</inkml:trace>
  <inkml:trace contextRef="#ctx0" brushRef="#br0" timeOffset="-126104.7062">7176 2960 5797,'-74'172'1538,"50"-122"672,-26 24 96,26-25-1217,-1 0-480,25-49-321,0 25-320,0-25-1057,25-25-1153,24-49-1153,0 0-2851</inkml:trace>
  <inkml:trace contextRef="#ctx0" brushRef="#br0" timeOffset="-125851.5935">7176 2960 2210,'50'49'4036,"-100"0"-2531,1 25 1090,24 0-641,-24 0-641,24-24-288,25-1-449,0-49-447,0 0-290,0 0-2145,25-49 769,24-25-1602,25 0-1442</inkml:trace>
  <inkml:trace contextRef="#ctx0" brushRef="#br0" timeOffset="-125575.016">7324 2935 3171,'-49'49'2626,"24"1"-640,-24 24 353,0-25-514,24 25-640,-24 0-96,24-25-160,0 1-512,25-50-353,0 0-160,0 0-2210,50-25 1409,-26-49-961,50 0-1537,-24 0-929</inkml:trace>
  <inkml:trace contextRef="#ctx0" brushRef="#br0" timeOffset="-125574.016">7324 2935 993,'-24'99'2787,"-26"-50"-609,1 25 320,0 0-96,-1 0-832,26-25-161,-1 1-320,0-1-448,25-49-513,0 0-416,25 0-1570,0-49 192,24-25-576,0 0-1121,1 0-1954</inkml:trace>
  <inkml:trace contextRef="#ctx0" brushRef="#br0" timeOffset="-125337.6923">7324 2935 1986,'-49'173'2178,"0"-99"0,24-25-256,0 25 0,-24-25-289,24 25-640,1-24-64,24-26-545,0-24-223,0 0-514,24 0-896,1-49 352,24-25-1249,1 0-1537,-1 0-1698</inkml:trace>
  <inkml:trace contextRef="#ctx0" brushRef="#br0" timeOffset="-125137.076">7349 3083 128,'0'25'769,"-25"24"1185,1-24 96,-1 24-193,-24 25-223,24-25-129,0 1-31,-24 24-257,49-50-192,0 1-449,0-25-415,0 0-386,0-25-864,49-24-288,1 0-641,-1-25-1505,0 0-1858</inkml:trace>
  <inkml:trace contextRef="#ctx0" brushRef="#br0" timeOffset="-124795.4743">7349 3083 448,'25'99'2178,"-50"-50"1,-24 0-610,24 1 65,0 24 95,-24-25-127,49 25-225,-25-49-320,25-1-448,0-24-385,0 0-641,0 0-608,25-74-128,24 25-640,1-25-1731,-1 25-736</inkml:trace>
  <inkml:trace contextRef="#ctx0" brushRef="#br0" timeOffset="-124794.4743">7349 3083 1249,'25'173'2787,"-50"-124"-737,-24 0 0,24 1-96,0-1-417,1 25-288,-1-25-288,25-24-416,0 0-65,0-25-416,0 0-576,0-50-1,49 1-544,-24-25-737,49 0-1569,-49 25-448</inkml:trace>
  <inkml:trace contextRef="#ctx0" brushRef="#br0" timeOffset="-124449.8836">7423 3182 192,'0'0'2018,"0"24"-865,0 1-352,-25 24 544,1 1-224,-1-1 353,-24 25 159,24-25 1,0 25-225,1-24-224,-1-26-448,25 1-129,0-25-575,0 0-802,25-49 256,24-1-960,0-24-801,1 0-2018,-1 0-1506</inkml:trace>
  <inkml:trace contextRef="#ctx0" brushRef="#br0" timeOffset="-124448.8836">7423 3182 1986,'-25'172'2594,"1"-122"-640,-1-1-160,-24 25 320,24 0-449,0-25-351,1 1-417,24-26-289,0-24-576,0 0-1345,49-49 608,0 0-608,-24-25-1410,24 0-1120,-24 0-1122</inkml:trace>
  <inkml:trace contextRef="#ctx0" brushRef="#br0" timeOffset="-124202.8074">7423 3182 160,'49'148'1474,"-73"-124"447,-1 26-255,0-1-321,1 0 65,-1 1 415,25-1-191,-25-24-673,25-25-32,0 0-737,0 0-833,25-50 161,0 1-481,24 0-833,-24-25-1409,-1 24-64,1 1 96</inkml:trace>
  <inkml:trace contextRef="#ctx0" brushRef="#br0" timeOffset="-124001.6794">7497 3256 1057,'0'24'1217,"0"1"257,-25 24 159,1 1-384,-1-26-160,0 26-32,25-1 192,-24-24-224,24-1 0,0-24-416,0 0-609,0 0-320,24-49 95,1 0-479,24-1-1090,-49 1-864,25 24 768,-25 1 961,0 24 224,0 0 737,0 0 641,0 0-449,0 24-32,0 1 193,0 0 351,-25-1 129,1 26 256,-1-26-256,25 1 96,0 0 32,0-1-545,0-24-384,0 0-1089,0 0-640,0-24-161,0 24-1441</inkml:trace>
  <inkml:trace contextRef="#ctx0" brushRef="#br0" timeOffset="-122894.1817">7398 3453 1185,'0'0'993,"0"25"-737,0-25-128,0 0-96,0 24 2467,0-24-1026,0 25-448,0-25-224,0 0-417,0 0-384,0 0-800,0 0 319,25-25-448,0 1 32,-1 24-96,-24-25 193,0 25 383,0-25 385,0 25 160,0 0 1122,0 0-610,0 25-352,-24 0 1,-1-1 63,25 1 257,-25 0 127,25-1 1,0 1-385,0-25-256,0 0-160,0 0-929,0 0 225,0-25-449,25-24-417,-25 24-640,49 1 320</inkml:trace>
  <inkml:trace contextRef="#ctx0" brushRef="#br0" timeOffset="-122476.1867">7398 3453 2178,'74'0'993,"-74"25"-320,-24-1 63,-1 1 1,25 0 320,-25-1-224,25 1-193,0-25-351,0 25-97,0-25-160,0 0-448,0 0-65,0-25-128,25 0-31,0 1-545,-1-26-417,-24 50 225,0-24 704,0 24 545,0 0 224,0 0 929,0 0-64,0 24-64,-24 1-160,-1 0 576,0-1 320,1 26-415,-1-26-257,0 1-353,1-25 65,-1 25-353,25-25-192,0 0-128,0 0-1089,0 0 577,0-25 31,0 25 33,0-25-1,-25 1-63,1-1 320,24 0 192,-25 25 32,0-24 0,1-1-64,-1 0-32,25 25-449,-25-24-416,25-1-416,-24-24-801,24 24-32</inkml:trace>
  <inkml:trace contextRef="#ctx0" brushRef="#br0" timeOffset="-122226.6291">7053 3354 993,'0'50'1121,"0"-26"-512,0-24-161,0 25 193,0 0-97,0-25-288,0 0-288,0 0-480,25 0 192,-25 0-994,24-25-1120</inkml:trace>
  <inkml:trace contextRef="#ctx0" brushRef="#br0" timeOffset="-122061.2764">7053 3354 1954,'25'0'1697,"-50"25"-127,25 24-545,0-24-160,0 24-385,0-24-320,0 0-160,25-1-352,-1 1-769,1-25-673,24 0-1441</inkml:trace>
  <inkml:trace contextRef="#ctx0" brushRef="#br0" timeOffset="-121827.1942">6979 3280 3011,'0'50'3331,"0"-26"-2498,0 1 704,0 24-352,0 1-512,0-1-321,25 0-256,-1-24-96,1 24 0,24-24-352,-24-25-289,0 0-63,-1 0-417,1 0-128,0 0-609,-1 0-1249</inkml:trace>
  <inkml:trace contextRef="#ctx0" brushRef="#br0" timeOffset="-121521.4205">7028 3354 833,'-24'25'5061,"24"0"-4101,0 24 450,0-24 191,0 24-992,0 0-385,24 1 96,1-26-288,24 1-160,-24 0 96,24-25-352,-24 0 224,24 0-289,-24 0-992,24-25-449,-24 0-832</inkml:trace>
  <inkml:trace contextRef="#ctx0" brushRef="#br0" timeOffset="-121181.7798">7028 3478 1602,'0'24'4131,"0"1"-3234,25 0-64,0-1-577,24-24-160,0 25-128,1 0-288,-26-25-449,26 0-224,-1 0-544,-24 0-1090</inkml:trace>
  <inkml:trace contextRef="#ctx0" brushRef="#br0" timeOffset="-114009.4752">7176 2171 4869,'-24'0'1665,"24"0"-191,0 0 63,0 0-640,0 0-545,0 0-96,0-25-31,0 0 159,24-24 0,-24 24-63,25 1 191,0-26-352,-1 1-128,1 24 0,0 1-32,-1-1 32,-24 0-64,25 1 32,-25 24-64,0-25-96,0 25-160,0 0 64,0 0-257,0 25-95,0-1 351,0 1 1,-25 0 192,1 24 96,-1-24 0,0-1 192,1 26 65,24-26-97,-25-24 64,25 25-96,0-25-96,0 0-32,0 0-128,0 0-64,0 0-256,0 0 704,25-25-160,-1-24 0,1 24-64,24-24-32,-24 24 0,0 1-32,-1-26 0,1 26 64,0 24 64,-1-25-31,1 25 31,0-25 0,-1 25 0,1-24 0,-25 24-128,25 0 0,-1 0 0,-24 0 0,25 0 0,-25 0 0,0 0 0,0 0 32,25 0-32,-25 0 0,0 0 64,0 0 96,0 0 449,0 0 63,-25 24-607,0-24-1,25 25-64,-49 0 0,49-1 64,-25 1 128,1-25-96,24 25 128,0-25-160,0 0-128,0 0-128,0 0 288,0 0-32,24-25 0,1 0 0,0 1-64,-1-1 32,1 25 128,-25-25-31,25 25-97,-1-24 64,25 24-96,-24 0 32,24 0 0,-24 0-32,0 0 0,24 0 0,-24 0 32,-1 0-64,-24 0 32,25 24 0,-25-24 0,0 0 0,0 0 0,0 0 32,0 0-128,0 0 128,0 0 128,0 25-128,-25 0-32,1-25 0,-26 24 64,26-24-32,-1 0 32,25 0-32,0 0-32,0 0 0,0 0 0,0 0-160,0 0 96,0 0 96,0 0-64,0 0 96,25 0-32,24-24 128,-24 24 0,24-25 161,-24 25-33,24 0 96,0 0-128,1 0-95,-26 0 63,26 0-128,-1 0-64,-24 0 32,24 0 0,-24 25-64,-1-1 0,26-24 0,-50 25 0,24 0 0,1-25 0,-25 24 0,25-24 0,-25 0 0,0 0 32,0 0-32,0 0 0,0 0 64,0 25 160,0-25-96,0 0-128,-25 0 32,-24 0-32,24 0 65,0-25-33,1 25-32,-1 0 0,25-24 128,0 24-128,0 0 0,0 0-96,0 0 32,0 0-65,0 0 65,0 0 0,0 0 192,25 0 161,-1 0-129,26 0 32,-26 0-32,1 0 32,0 24-128,24-24-32,-24 25 0,24 0-32,-24-1 32,-1 1-32,1 0 0,0-1 0,-25 1 0,49 0 0,-49-1 0,25 26-32,-25-26 64,24 1-96,-24-25 64,0 0-64,0 25 96,0-25 0,0 0-64,0 0 96,0 0 33,0 0-33,0 0-64,0 0 0,-24 0-32,-1 0 32,25 0 32,-25-25-64,1 0 32,-1 1 32,0-1-161,25 0 65,0 25 0,0 0 32,0 0 0,0 0-96,0 0 32,0 0-96,0 25 160,0 0 64,25 24-32,-25-24-32,25-1 64,-25-24 0,24 25-32,-24-25 64,0 25-64,0-25 0,0 0-64,0 0 224,0 0-96,0 0 160,0-25-224,-24 0 0,-1 1 64,0-26-96,25 26 96,-24-1-64,-1 0 32,-24 25 33,24-24-65,0 24 96,1 0-32,-26-25-64,26 25 64,-26 0-64,26-25 32,-1 25-64,-24 0 96,24 0-64,0 0 0,1 0 32,-1-24 0,0 24-32,1 0 32,24 0 64,-25-25-96,0 25 0,1 0 64,-1 0-128,25 0 128,-25 0-64,1 0 0,24 0 0,-25 0 32,0 0-32,1 0 0,24 0 32,-25 0-32,0 0 0,1 25 0,-1-25 32,25 0-32,-25 0 32,1 0-32,-1 24 0,0-24 0,1 0 0,24 25-32,-25-25 64,25 0-32,-24 0 32,24 0-96,0 0 96,-25 0-32,25 0-32,0 25 32,-25-25-32,25 0 32,-24 0 0,-1 0 0,25 24 0,-25-24 0,25 0 32,-24 0-32,24 0-32,-25 0 32,25 0 32,-25 25-64,25-25 0,0 0-64,-24 25 96,-1-25-64,25 0 64,0 0 0,0 24 0,-25-24-32,25 0 32,0 0 32,0 0-64,0 25 32,-24-25-96,24 0 64,-25 0 0,25 25-32,-25-25 0,25 0 0,0 24 64,-24-24-32,-1 0 0,25 0 32,-25 25 0,25-25-33,0 0 66,-24 0-98,24 0 33,0 25-96,0-25-64,-25 0 0,25 0 32,0 0-96,0 0 63,0 0 65,0 0 0,-25 0-64,25 0 96,0-25 0,0 25-32,0-25 32,0 1 31,0-26 65,25 26-64,-25-1-32,25-24 32,-1 24-64,1 0-352,-25 1 63,25-1-191,-25 25-417,0 0 801,0 0 192,0 0-1,0 0-31,0 25 128,-25-1-31,25 1-1,-25 24 0,1-24 128,-1 24 32,25-24 32,-25-25 128,25 25-287,0-25-1,0 0 0,0 0-160,0 0 192,0-25-64,0 0 0,0-24-64,0 24 32,25-24-32,0 0 64,-25-1 0,49 1-64,-24 24 32,-1-24-32,1 24-96,-25 25-1,0-24-255,0 24 96,0 0 128,0 0 64,0 24 63,0 26-31,0-26-64,-25 26 96,1-1 0,-1 0 64,0 1-32,1-1 0,24-24 160,0-1 1,0-24-33,0 0-192,0 0-321,0-24 385,24-26-64,1-24 64,24 25-32,1-25-128,-26 0-96,1 25-161,24-1 129,-49 26 256,0-1-32,25 1 128,-25 24-64,0 0 416,0 24 321,0 1-673,-25 24-64,1 25 32,-1-25 32,0 1-64,25-1 32,-24 0 32,-1-24 0,25-25-31,0 0 31,0 0 0,0 0-225,0-25 194,0-24-66,25 0 66,-1-1-98,1 1 33,24 24 32,-49-24 0,25 24 0,0 1 0,-25 24 0,0 0 32,0 0-64,0 0 321,0 24 63,-50 26-256,50-1 32,-49 25-32,24-25 64,-24 25 33,24 0-97,1-24 96,-1-26-64,25 1 0,0-25-160,0 0-320,25-25 416,-1-24-160,1 0-64,24-1-97,-24-24-255,24 25 352,1 0 0,-26-1 64,1 1 96,24 0 0,-49 49-33,25-25 33,-25 25 33,0 0 63,-25 25 192,1 24-128,-26 0-64,-24 25 32,25 0 128,0 25-63,-1-25-65,1-25 32,0 1 96,49-26-64,0 1-160,0-25-160,0 0-320,24 0 448,1-49-96,24-1 0,1-24-257,-1 25 161,0 0 160,1 24 32,-1-24 32,0-1-64,-24 26 64,0-1 0,-1 0-32,-24 25 0,0-24 0,0 24 192,0 0 385,0 24-193,-24 26-288,24-26-64,-25 26-32,-24-1 32,24 0-64,-24-24 96,-1 24-64,50-24 32,-49-25-32,49 25 65,0-25-33,0 0-161,0-25-63,0-24 64,25 24 0,24-24 32,0-25 32,1 24-192,-1 1-33,-24 0 33,24-1 224,0 26 0,-24 24 64,-1-25-32,-24 25 32,0 0 96,0 0 96,0 0 769,0 25-800,-24 24-129,-26 0 0,26 25 0,-25-24 0,24-1-32,0-24 0,25-1 0,-24 1-32,24-25 0,0 0-96,0 0-192,0-25 256,24-24 32,26 0 32,-26-1-97,1 1-191,24 24 192,-24 1 32,-1-26 32,1 50 32,0-24-32,-25 24 32,0-25 0,0 25 0,0 0 160,0 0 257,0 25 63,-25-1-416,0 1-64,-24 24 1,0 1-1,24-26 32,1 26 64,-1-26-96,0 1-32,25-25 0,0 0-224,0 0-97,25 0 353,0 0 0,24-25-64,0-24 96,25 0-64,-25 24 0,1-24 0,-1 24 32,-24 0 0,-1 25-64,1-24 64,-25 24 0,0 0-32,0 0 225,0 0 159,-25 24-288,1 1-64,-26 0-32,1 24 32,0-24 0,-1-1 0,1 1-32,24-25 0,1 25 32,24-25-32,0 0-32,0 0-160,0 0 64,24 0 224,26-25-96,24 0 96,0-24-96,-25 24 0,0 1 32,1-1-64,-1 25 32,-24 0 32,-25 0-32,0 0 0,0 0 0,0 0 96,0 0 289,0 0-385,-50 49 128,26-24-160,-50 0 96,24-1-64,1 1 32,0-25-32,24 25 32,25-25-32,0 0 0,0 0-64,0 0-225,0 0 193,25 0 128,24 0 0,0-25 32,1 0-64,-1 1 0,0 24 33,1-25-1,-1 0 96,-24 25-96,24-24-32,-24 24 0,-25 0 0,0 0 32,0 0 32,0 0 96,-25 0 0,0 0-128,-24 0-32,-25 0 32,25 24 0,-1 1 32,1-25 96,0 25-31,49-25 31,-25 24-160,25-24 0,0 0-160,25 0 160,-1 0 32,26 0-32,-1 0 64,0 0-96,1 0 32,-1-24 64,0 24-96,-24 0 64,24 0-32,-24 0 0,-25 0 0,25 0 0,-25 0 0,0 0 0,0 0 64,-25 0-32,0 0-64,-24 0-64,-25 0 96,25 0 32,-1 0-32,1 0 0,24 0 0,1 0 0,24 0 0,0 0-32,0 0-64,0 0-97,0 0 161,24 0 96,26 0 32,-1 0-31,0 0-1,1 0 0,-1 0 0,0 0-32,1 0 0,-26 0-32,1 0 32,0 0-32,-25 0 0,0 0-32,0 0 96,0 0-32,-50 0 32,26 0-128,-26 0 32,-24 0 64,25 0 0,0 0-32,24 0 0,0 0 32,1 0-32,24 0 0,0 0-64,0 0-128,24 24 160,1-24 32,0 25 64,24 0 0,0-25-64,1 24 96,-1-24-64,0 0 96,-24 0-128,0 0 64,-1 0-64,1 0 0,-25 0 0,0 0 0,0 0 64,0 0 0,-49 0-192,-1 0-32,26 0 160,-50 0 0,49 0-32,0-24 32,1 24 0,24 0 0,0 0-128,0 0-32,0 0 31,24 0 97,26 0 97,-1 24 31,0-24-64,1 25 32,-1-25 0,-24 0 0,24 25 0,-24-25-96,-1 0 64,1 0-64,-25 0 64,0 24-96,0-24 32,-25 0 0,-24 0-32,24 0 0,-24 0 64,-25 0 0,25 0 32,24-24-64,-24 24 32,49 0 32,0 0-32,0 0-160,0 0-1,24 0 129,1 0 64,24 0 64,-24 0-64,24 24 65,1 1-33,-26-25-32,26 25-32,-26-25 32,1 24-32,0-24 0,-1 0 0,-24 0-32,0 0 32,0 0 0,0 0 0,-24 0-96,-26-24-1,1-1 162,24 0-97,1 1 96,24 24-96,-25 0 32,25 0 0,0 0-129,0 24 129,25 1 161,-1 0-97,1-1 0,0 26 0,24-26-32,-24 1 32,-1-25-32,1 25 0,0-25-64,-25 24 64,24-24-64,1 0-64,-25 0-321,0 25-608,0-25-416,0 0-385,0 0-1377,0 0-3075</inkml:trace>
  <inkml:trace contextRef="#ctx0" brushRef="#br0" timeOffset="-109691.0447">5351 3601 641,'0'0'-641,"0"0"7816,0 0-5702,0-25-1249,0 25 161,0-24-193,0 24-128,25-25-128,0 25-64,-1-25-160,-24 1 95,25 24-31,-25-25 192,25 0 32,-1 1 32,-24-1-32,25 0 0,0 25 0,-25-24 0,24-1-32,1 25 0,-25-25-64,25 1-160,-1 24-33,1 0 193,0-25 96,-25 25 0,24 0 0,-24 0-64,25 0 32,0 0-64,-25 0 0,24 0 96,1 0 0,0 0 64,-25 0-64,24 0 0,-24 25 32,0-25-32,25 24 0,-25-24 0,25 25 0,-25-25 0,24 25 0,-24-25 0,0 24 0,25-24 0,-25 25 0,25-25 0,-25 0 0,0 25-32,0-25 32,0 24 0,0-24 0,0 25 32,0-25-64,24 25-32,-24-25 64,0 24-192,0-24 128,0 0 0,0 0-192,25 0-257,-25 0-256,0 0 97,0 0 191,0 0 65,0 0 64,0 0 95,0 0 225,0 0 32,0 0 0,0 0 32,0-24 64,0 24 97,-25-25-193,25 0-225,0 1-671,0 24-1411</inkml:trace>
  <inkml:trace contextRef="#ctx0" brushRef="#br0" timeOffset="-108585.7012">5450 3675 4965,'0'0'1505,"0"0"-896,0-25 896,0 25-96,25-24-480,-25 24-416,24-25-257,-24 0-64,25 1-192,-25-1 32,25 25-32,-1-25 0,-24 1 0,25-1-32,-25 25-32,25-25-128,-25 1-64,0 24 64,24 0 63,-24-25-31,25 25 128,-25-25-96,25 25 64,-25 0 64,0 0-32,0 0-32,0 0 0,0 0 32,24 0 0,-24 0 64,0 25-192,25-25-32,-25 25 63,0-25 97,25 24 0,-25-24 32,24 0-32,-24 25 64,0-25-32,0 0 0,0 25 32,25-25-32,-25 24 0,25-24 0,-25 25 0,0-25 0,0 25 32,0-1 0,0-24-64,0 25 64,0-25 33,24 25-130,-24-25 130,0 24-33,0 1-32,0-25 0,0 0 0,0 25 32,0-25-32,0 0 0,0 0 0,0 0 32,0 0-32,0 0-449,0 0-1088,0 0-97,0-25-576,0 0-641</inkml:trace>
  <inkml:trace contextRef="#ctx0" brushRef="#br0" timeOffset="-107729.7488">5573 3650 577,'-24'0'1153,"-1"25"-96,0-25 0,25 0-449,-24 0-191,24 0 319,0 0-127,-25 0-257,25 0 193,0 0 352,0 0 96,0 0-1,0 0-415,0 0-353,0 0-192,0 0 0,0 0 128,0 0-63,0 0-1,25 0 0,-1 0-64,1 0 0,0-25 32,-1 25-64,1 0 0,0 0 0,-1-24 0,1 24-64,0 0-96,-1 0 31,-24 0 65,0 0 0,25 24 0,-25-24 0,0 25-32,0-25-32,0 0-96,0 0 32,25 0-129,-25 0-31,0 0-32,0 0-33,0 0 257,0 0 0,0 0-32,0 0-289,0 0-287,0 0 31,0 0 64,0 0 1,-25 0-193,25 0 192,-25 0 225,25-25 352,-24 25 64,24 0 0,-25 0-65,0 0 130,1 0 31,24 0 32,-25 0 256,0 0 64,1 0 577,24 0-160,-25 0-352,0 0-97,25 0 96,0 0-127,0 0-65,0 0-192,0 0 96,0 0-96,0 0 32,0 0-128,0 0-64,0 0 128,0 0-64,50 0-64,-26-24-448,1 24-33,0 0-351,24-25-290,-24 25 129,-1-25 0,1 25-1377</inkml:trace>
  <inkml:trace contextRef="#ctx0" brushRef="#br0" timeOffset="-107135.0008">5573 3502 32,'0'0'352,"0"25"-95,0-25-97,0 0 96,0 0 1121,25 0-864,0 0-129,-25 0-128,24 0-95,1-25-129,0 25-64,-1 0-161,-24 0-31,0 0-128,0 0-225,0 0 161,0 0 384,0 0-353,0 0-479,0 0 351,-24 0 321,-1 0 192,0 25 0,1-25 0,-26 0 352,26 25 417,24-25-256,-25 0 127,25 0-512,0 0-288,0 0-352,0 0 576,25 0 96,-1-25-96,1 25 32,0 0-64,-1-25 0,1 25 0,0-24-32,-1 24 0,-24-25-224,0 25-641,0 0 32,0 0 545,0 0 288</inkml:trace>
  <inkml:trace contextRef="#ctx0" brushRef="#br0" timeOffset="-105786.7012">5647 3428 320,'0'0'577,"0"0"320,0 0 192,0 0-96,0 0-513,0 0-224,0-24-63,0 24-129,0 0-32,0 0-64,0 0 0,0 0 32,0 0 32,0 0-32,0-25 0,0 25 32,0 0-32,25-25 96,-25 25 0,0 0 0,25 0-96,-25 0 0,0 0 32,0 0 288,0 0 513,0 0-545,-25 0-256,0 25 64,25 0 193,-24-1-33,24 1 32,-25-25-160,25 25-64,0-25 129,-25 0-65,25 0-96,0 0-256,0 0 95,0 0 225,25 0-31,0 0-65,-1-25 0,-24 25 32,25-25-32,0 25 0,-25 0 0,0 0 0,0 0 0,0 0 32,0 0 128,0 0 0,0 0-64,0 0-96,0 0 0,-25 25 0,0 0 32,1-25 32,24 24-64,-25 1 32,0 0 64,25-25 225,-24 0 351,24 24-159,0-24-257,0 0-224,0 0 0,0 0 96,24-24 96,1-1-128,-25 25-32,25-25-64,-1 1 0,1-1 0,0 25-64,-1-25 64,-24 25-32,0 0 0,0 0 32,0 0 128,0 0-64,0 0-31,-24 25-33,-1 0 0,0-1 32,1 1-32,-1 0 0,0-1 0,1-24 0,-1 25 0,0 0 0,25-25 0,0 0 0,0 0-97,0 0-319,0 0 128,25 0 256,0 0-32,-1-25 64,1 25 0,0-25-160,-1 1-353,1 24 65,-25-25 127,25 25 193,-25 0 128,0 0 0,0 0 192,0 0 257,0 0-33,0 0-384,-25 25-32,0-25 32,25 24-32,-24 1 0,-1-25 0,0 25 64,25-25-64,0 0 0,-24 0-64,24 0 32,0 0-192,0 0-32,0 0 256,24 0 0,1 0 0,0 0 32,-1-25-32,26 0 0,-26 25 0,1-24 0,-25 24 0,25 0 32,-25 0-32,0 0 0,0 0 96,0 0 128,-25 0-256,25 24-64,-25-24 64,1 25 64,-26 0-32,26-25 0,24 24 0,-25-24 0,25 0 32,0 25-32,0-25-32,0 0-320,0 0 448,0 0-96,0 0 64,25 0-64,-1-25 0,1 25 64,0-24-64,-25 24 0,0 0 0,24 0 0,-24 0-64,0 0-160,0 0-97,0 0-255,0 0-577,0 0 224,0 0 576,0 0 65,0 24-224,0-24 31,0 0 257,25 0 0,-25 0-1474</inkml:trace>
  <inkml:trace contextRef="#ctx0" brushRef="#br0" timeOffset="-103764.0552">5869 3256 352,'0'0'577,"0"0"-289,0 0 4004,0 0-2658,0 0-866,0 0 161,0 0-96,0 0-513,25 0 1,-25 0-65,25 0-128,-1 0 0,-24 0-64,25-25-32,0 25 64,-25-25 1,49 1-33,-49-1 64,25 25 128,-1-25-64,1 1 64,0-1-95,-1 0-33,-24 1-64,25-1-64,-25 0 32,25 1-32,-1 24 0,1-25 32,-25 1 0,25-1 32,-1 0-32,-24 25 0,25-24-32,-25-1 96,25 25-96,-25-25 0,24 1 0,-24 24 32,0-25 32,0 25 32,25-25-64,0 1 0,-25 24 0,24-25-64,-24 25 32,25-25 32,-25 25-32,0-24 0,24 24 0,-24-25 0,0 25 0,25-25 0,-25 25 0,25-24 0,-1-1 0,-24 0 0,25 1 0,0 24-32,-1-25 0,-24 0-64,25 25-160,0-24 32,-1-1 160,-24 25 96,0-25-128,25 25 64,0-24 64,-1-1-32,-24 0 0,25 1-32,0-1 32,-1 0-257,1-24-511,0 24-33,-1-24-448,1 24-449,0-24 0,24 24-1248</inkml:trace>
  <inkml:trace contextRef="#ctx0" brushRef="#br0" timeOffset="-99955.9268">5327 3626 4164,'0'0'3555,"0"0"-2306,0 0-768,0 0 95,0 0 1,0 0-321,0 24-192,0-24 32,0 25 97,0 0-65,0-25-32,0 24 96,-25 1 64,25 0 0,0 24-95,-25-24-65,1-1-32,24 26 0,0-26-64,0 1 0,-25 0 32,25-1-32,0 1 0,-25 0 32,25-25-64,0 24 32,0 1 32,0-25-32,0 25 0,-24-1-32,24 1 64,0-25-32,0 25 0,0-1 0,-25-24 0,25 25 32,0-25-32,0 24 64,-24-24-64,24 25 0,0 0 0,0-25 32,0 0-64,0 0 32,0 24 0,0-24 0,0 25 32,0-25-32,0 25 96,0-1-64,0-24-64,0 25 32,0-25 64,0 25-64,0-1 64,24-24-64,-24 25 128,0 0-96,0-25 0,25 24-96,-25-24 160,24 25 65,-24-25-65,0 25-32,25-1-32,0-24 64,-25 25-64,0-25-32,24 0 32,1 25-32,-25-25 64,25 0-64,-1 0 64,1 24-32,0-24-32,-1 0 64,1 0-128,-25 25 128,25-25-32,-1 25-32,1-25-32,0 0 320,-1 24 161,-24-24-417,50 25 160,-26-25-32,1 25-128,0-25 64,24 24-96,-24-24 64,-1 0 129,1 25-33,0-25-128,-1 0-32,1 0 96,0 25 96,-1-25-160,1 0 0,0 0 192,24 0-96,-24 0-96,24 0 0,0 0 1,1 0-1,-1 0 0,0 0-32,1 0 32,-26 0-32,50 0 0,-49 24 32,24-24-32,0 0 0,-24 0 32,0 0 0,-1 0-32,1 0 96,24 0-64,-24 0 0,24 0 32,-24 0-32,0 0 32,-1 0-64,26 0 0,-50 0 0,49 0 32,-24 0-64,-1 0 64,26 0-32,-26-24 0,1 24 0,0 0 0,-1-25 32,26 25-32,-26 0 0,26-25 0,-26 1 32,1 24-32,0-25 0,-1 25 0,1-25 0,0 25 0,-1 0 0,-24 0 0,0-24 0,25 24 0,-25 0 0,25 0 0,-25-25 0,24 25 64,-24 0-64,25 0 0,0-25 0,-1 25 0,1 0-64,0-24 64,-25 24 0,24 0-64,1 0-384,-25 0-97,24 0 97,-24 0-225,25 0-32,-25 0-31,0 0-289,25 0 224,-25 0 192,0-25 321,24 25 224,-24 0 32,0 0 32,25 0 0,-25 0 32,25 0 0,-25 0-64,0 25 64,24-25-32,1 24 0,-25 1 0,25 0-128,-25-1 64,0 1 64,0 0 0,24-1 32,-24 1 128,0 0 32,0-1 64,0 1 1,0 0-33,0-1-128,0 1 352,0 0 65,0-1-97,0 26-288,0-26 33,0 26 255,0-26 96,-24 1-287,24 0 159,0 24-64,-25-24 65,25-1-257,-25 1 128,1 24 64,24-24-95,0-1-65,0 1-96,-25 0 64,25-1 32,-25 1-32,25 0-64,-24-1 64,-1 26 161,0-26-129,1 1 128,-1 0 32,1-1-31,24 1-1,-25 0-64,0-1-224,25 1 64,-49 0 96,49-1 225,-25 1-321,1 0 0,-26-1 96,50 1-96,-49 0-32,24-1-32,-24 1 64,0 0 0,24-1 96,-24 1 1,-1 0-65,26 24 32,-26-49 32,26 25-128,-1-1 64,0-24 0,-24 0-32,24 25-64,1 0 32,-26-25 0,1 24-32,24 1 0,-24-25 32,24 25-32,-24-25 0,24 24 32,1-24 0,-26 25-32,26-25 32,-1 0 32,0 0-96,1 0 96,-1 25-96,-24-25 32,24 0 0,1 0 0,-26 0-32,26 0 64,-1 0-32,-24 0-32,24 0 0,0 0 64,1 0-64,-1 0 32,0 0 0,-24 0 32,49 0-96,-49 0 64,49 0 32,-25 0-32,0 0-32,1 0 32,-1 0-32,0 0 32,-24 24-64,0-24 64,24 0-32,0 0 64,-24 0-64,24 0 32,1 0-32,-26 0 32,26 0 32,24 0-64,-50 0 32,50 0 0,-24 0 0,24 0 32,-25 0-96,25 0 64,-25 0 0,25 0-32,-24 0 0,24 0 96,-25 0-128,25 0 64,-25-24 0,25 24 0,0 0-32,-24 0 32,24 0-288,-25-25 256,25 25 32,-25 0 0,1-25-32,24 25-193,-25 0 161,0-24 64,25 24-32,-24-25 32,-1 25-192,1 0 128,24 0-32,-25-25-833,25 25-832,-25 0-706,25 0-1921,0-24-2242</inkml:trace>
  <inkml:trace contextRef="#ctx0" brushRef="#br0" timeOffset="-98874.6561">7817 4439 96,'0'0'5605,"0"0"-4836,25 0-705,-25 0 192,25 0 65,-25 0-225,24 0-32,1 0 0,-25 0 0,25 25 64,-1-25 32,-24 0 161,0 0-1,25 25 64,-25-25-224,25 0 65,-25 0-1,0 24-96,24-24-64,-24 25-64,0 0 0,0-25 0,25 24-64,-25 1 32,0 0 64,0-25-64,0 24 32,25 1 32,-25-25-64,0 25 32,24-1 32,-24-24-32,0 25 0,0 0 64,0-1-32,0 1 64,0 0-32,0-1-32,0 1 0,0 24-64,0 1 32,0-26-64,0 26-288,-24-1-321,24 0-448,-25 1-352,0 24-1506</inkml:trace>
  <inkml:trace contextRef="#ctx0" brushRef="#br0" timeOffset="-96159.6033">5203 4612 352,'0'0'545,"0"0"-257,0 0 3428,25 0-2499,-25 0-705,0 25 1,25-1 127,-25-24-287,0 25-97,0 0-96,0-1 160,0 1 97,0 0 31,0-1-63,0 1-33,0 24-128,0-24 160,0 0-191,0-1-129,-25 1 32,25 0-96,-25-1 64,25 1 0,0 0-64,-24-1 64,24 1-64,-25 0 64,25-25 64,-24 24-32,24-24 32,0 0-64,0 0-64,0 0 32,0 0-32,0 0 65,0 0 31,0 0 64,0 0 160,0 0 64,0 0-31,0 0-33,0 0-32,24 0 65,-24 0-225,0 25 128,25-25 96,-25 0-95,24 25-161,-24-25-32,25 0 64,0 24 96,-25-24-64,24 0 32,1 0-95,-25 25 127,25-25-96,-25 0-64,24 0 64,-24 0-32,25 25 0,0-25-32,-1 0 0,-24 0 0,25 24-32,0-24 0,-25 0 1,24 0-33,1 0 0,0 0 96,-25 25-160,24-25 128,1 0-64,-25 0 0,25 0 0,-25 0 0,24 25 32,1-25-32,0 0 64,-1 0-64,-24 0 64,25 0-64,0 0 32,-25 0 0,24 0 0,1 0 64,0 0-32,-1 0 32,1 0 32,0 0 64,-1 0-31,-24 0 63,50 0-96,-50 0 32,24 0-32,1 0-32,24 0 64,-24 0 1,0 0-33,-1 0 0,1 0 32,24 0-32,-24-25-32,0 25-32,-1 0 0,1 0-64,0 0 32,-1 0 0,26 0 0,-26 0 64,1 0 33,-1 0-65,1-25 0,24 25 0,-24 0 32,0 0-64,-1 0 32,1 0-64,-25-24 96,49 24-64,-49 0 96,50 0-96,-26-25 32,1 25 0,0 0-32,-1 0 0,1-25 129,0 25-65,-25 0-64,24 0 64,1 0-32,0 0 32,-1-24-96,1 24 96,0 0-96,-1 0 0,1 0 0,-25-25 32,25 25-64,-1 0 64,-24 0-64,25-25 64,-25 25 64,25 0-96,-25 0 0,24 0 32,1-24-32,-25 24 32,25 0-64,-1 0 64,-24 0-32,25 0 0,-25 0 0,25 0 32,-25 0-32,0-25 32,24 25-32,-24 0 0,25 0-32,-25 0 64,49 0-32,-49 0 0,0-25 0,25 25 32,0 0-64,-25 0 64,24 0-32,1 0 0,-25 0-32,25 0 64,-1 0-32,-24-24-32,25 24 64,-25 0-64,25 0 96,-25 0-64,0 0-32,24 0 32,1 0 0,-25 0 0,24 0 0,-24 0 32,25 0-64,-25 0 64,25 0-64,-25 0 0,0 0 96,24-25-96,-24 25 0,0 0 64,25 0-96,-25 0 64,0 0 0,0 0 0,0 0-32,25 0-32,-25 0 0,0 0 0,0 0-128,0-25 0,0 25 64,24 0 95,-24 0 1,0 0 32,0 0-32,25 0 64,-25 0-128,0 0-576,0 0-994,0 0-352,0 0-1153,0 0-1922,0 25-3266</inkml:trace>
  <inkml:trace contextRef="#ctx0" brushRef="#br0" timeOffset="-94042.0211">7398 6116 0,'0'0'2466,"0"0"-224,0 0-1729,0 0-193,-24 0 1,24 0-257,0 0-64,0 0 0,0 0 32,0 0 32,-25 0 416,25 0 513,0 0-32,-25 0-64,25 0-96,-24 25 63,-1-25-63,25 25-96,-25-25 224,1 24-193,-1-24-31,0 25 0,1-25-33,-1 25-191,0-25 63,-24 24-191,24-24 95,1 25-224,-1-25-31,-24 0-33,49 25-128,-50-25 32,26 0 192,-26 24-96,26-24 32,-26 0 1,26 0-33,-1 0 256,0 0-192,1 25-96,-26-25-32,26 0-63,-26 25 95,26-25 0,-25 0-64,24 0 0,0 24 64,-24-24-96,24 0 0,1 0 64,-26 0-32,1 25 64,24-25 32,-24 0 1,24 0-33,-24 0-64,0 0 0,24 0-32,0 0-32,1 0 96,-1 0-96,0 0 0,1 0 64,-26 0-32,26 0 0,-1 0 32,0 0-32,1 0 0,-1 0 0,0 0 32,25 0-96,-24 0 64,24 0-32,-25 0 0,25 0 64,-25 0-64,25 0 0,-24 0 0,-1 0 0,25 0 0,-25 0 32,25 0-64,-24 0 64,24 0-64,-25 0 32,25 0 0,0-25 0,-25 25 0,25 0-64,0 0 64,-24 0 0,24 0 0,-25-24 0,25 24 64,-25 0-64,25 0 0,0 0 0,0 0-64,0-25 64,0 25 0,0 0 0,0 0 0,-24 0 0,24 0 0,0 0 0,-25 0 0,25-25 0,0 25 0,0 0 0,-25 0 0,1 0 0,24 0-32,0 0 32,0 0 0,-25 0 0,25-24 0,-25 24 0,25 0 0,0 0 0,0 0 0,0 0 0,0 0 0,0 0 0,0 0 0,0 0 0,0 0 0,0 0 0,0 0-64,0 0 128,0 0-96,-24 0 32,24 0 0,0 0 0,0 0-32,0 0 64,0 0-32,0 0-32,0 0 64,0 0-32,-25-25 0,25 25-32,0 0 32,0 0 0,0 0-32,0 0 0,0 0 0,-24 0 32,24 0-32,0 0 64,0 0-32,-25 0-32,25 0 0,0 0 64,0-25-64,0 25 32,0 0 0,0 0 0,0 0 32,0 0-32,-25 0 0,25 0 0,0 0 0,0 0-32,0 0 0,0 0-32,0 0-64,0 0 32,0 25 64,0-25 32,0 25 0,0-25 0,0 24 32,0-24 0,0 0-32,0 25 0,0-25 0,0 0 0,0 0 0,0 0-64,0 25-705,-24-25-1665,24 0-1250,-25 0-3170</inkml:trace>
  <inkml:trace contextRef="#ctx0" brushRef="#br0" timeOffset="-92724.3638">5302 6264 545,'0'0'192,"0"0"3491,0 0-95,0 0-2275,0 0-609,0 0 1,0 0 96,0 0-193,25 0-63,-25-24-289,24 24 193,1-25 95,0 25-288,-1-25-31,-24 1-97,25-1 32,0 0 0,-25 1-64,24-1 0,1 0 0,0 1 32,-25-1-63,24 0-33,-24-24-32,25 24 32,-25 1-32,25-1-32,-1 0 32,1 1 32,0-1-32,-25 0 0,0 1 0,24 24 0,-24-25 0,0 0 64,0 25-64,25-24 0,-25-1 0,0 25 32,0-25-32,0 1-32,0 24 64,25-25 0,-25 25-32,0 0 0,0-25 0,0 25 0,0 0 32,0-24-64,0 24 64,0 0-64,0-25 32,0 1 0,0 24 0,0-25 32,0 25-64,0 0 32,0-25 0,0 25 32,0 0-32,0 0 0,24-24 0,-24 24 0,0 0-32,0 0 64,0 0 0,0 0-32,0 0-32,0 0 32,0-25 0,0 25 32,0 0 0,0 0-64,0 0 64,0 0-32,0 0 32,0 0-32,0 0 32,0 0 0,0 0-128,0 0 64,0 0 32,0 0 0,0 0 0,0 0 32,0 0 0,0 0 32,0 0 0,0 0-64,0 0-32,0 0 0,0 0-865,0 0-1217,0 25-1954,0-25-2594</inkml:trace>
  <inkml:trace contextRef="#ctx0" brushRef="#br0" timeOffset="-90982.6626">5376 6338 128,'25'-24'256,"-25"24"-31,0 0 2337,24 0 289,-24-25-1378,0 25-192,25 0 161,-25-25-225,25 25-641,-25-24-223,24 24 95,-24-25-224,25 25-96,0-25 65,-1 1-97,-24 24 128,25-25-64,0 25-32,-1-25 160,1 25-63,0-24-65,-1-1 96,1 0 160,0 25-95,-1-24 127,1 24-160,0-25-191,-1 25 95,1-25-64,0 25 160,-1 0-224,1-24-32,0 24 32,24-25-32,-24 25 0,-1 0 0,26 0-32,-26-25 64,1 25-32,0-24-32,-1 24 65,26 0 191,-26 0-160,1 0 32,0 0-32,-1 0-64,-24 0 32,50 0-64,-26 0 0,1 0 32,-1 0-32,1 0 0,0 0 0,-1-25 32,1 25-32,0 0-32,-1 0 64,1 0-32,0 0 0,-1 0 64,1 0-64,0 0 0,-1 0 0,1 0 0,0 0 0,-1 0 0,1 0 32,-25 0-32,25 0-32,-25 0 64,24 0-32,-24 0 0,25 0 0,0 0-32,-1 25 96,-24-25-96,25 0 32,0 0 0,-25 0 0,24 0 0,-24 0 32,25 0-32,-25 0-32,0 24 64,25-24-32,-1 0 32,-24 0-64,0 0 64,25 25-32,-25-25 0,25 0 0,-25 0 0,24 0 0,1 25 0,-25-25 0,25 0 0,-25 0 0,24 0 0,-24 0 0,25 24 0,-25-24 32,25 0-32,-25 0 32,24 0-32,-24 0 0,0 25 32,25-25-32,-25 0 33,0 0-33,0 0 0,0 0 0,25 25 32,-25-25-32,0 0 32,0 0 64,0 0-64,0 0-32,0 0 0,0 0 0,0 24 0,0-24-32,0 0 64,0 0-32,0 0-32,0 0 32,0 0 0,0 0-160,0 0-65,0 0-255,0 0-385,0 0-833,0 0-3138,0 0-5446</inkml:trace>
  <inkml:trace contextRef="#ctx0" brushRef="#br0" timeOffset="-90015.6552">5351 6264 32,'0'0'-32</inkml:trace>
  <inkml:trace contextRef="#ctx0" brushRef="#br0" timeOffset="-81961.5948">5351 6264 545,'50'-98'0,"-50"98"160,0 24-128,0 1 32,0 0 32,-25-1 1185,25 1-384,0-25-385,0 0 289,0 0-609,0 0-672,0 0 480,0-25 128,25 1-128,-1-1-128,-24-24 0,25 49 32,-25-25 32,0 25 32,0 0 32,0 0 0,0 0 96,0 0 480,0 0-352,0 25 65,0-1 31,0-24 96,0 25-31,0 0 95,0-25 161,0 0-97,0 0-448,0 0 1,0 0 63,0-50-128,25 26-64,-25-1-128,24-24-161,-24 24 161,25 0 160,-25 25-64,0-24 64,0 24 0,0 0 96,0 24 192,0 1-256,0 0-32,-25-1 32,25 26 32,0-26 65,0 1 191,0-25 96,0 0-127,0 0-161,0 0-192,0 0 160,0-49-96,25-1-224,0 1-673,-25 24 0,24-24 352,-24 24 161,25 1 320,-25-1 64,0 25 0,0 0 160,0 0 385,0 0-417,0 25-96,0-1 32,-25 26 256,25-26-32,0 26 129,-24-26 127,24 1 97,0 0-129,0-25-255,0 0-257,0 0 0,0-25 64,24 0 0,-24-24-128,25 0-321,-25-1-159,25 26 352,-25-1 192,0 0 64,0 25 128,0 0 64,0 0-32,0 0-64,0 0-96,0 25-224,0 0 96,0 24 64,0-24 64,-25 24 0,25-24 97,0-1 63,0-24 32,0 0 32,0 0-224,0 0-32,0-24 96,0-26-95,25 1-66,-25 0-191,24-1-224,-24 1 192,0 24 224,25 1 32,-25-1 32,0 25-32,0 0 96,0 0 32,0 0-96,0 49-64,0-24 64,-25 24 64,25 1 32,0-1 64,0 0 32,0 1 97,0-26-33,0-24-160,0 0-128,0 0-96,0-24 192,25-26-32,0 1-96,-25-25-128,0 25 128,0-1-32,0 1 64,0 0 0,0 24 64,0 0-32,0 25 64,0 0 32,0 0 289,0 0-257,0 0-64,0 50-96,0-1 32,0 0 64,0 1-64,0-1 32,0 0 0,0 1-32,0-1 32,0-49 32,0 25-96,0-25-64,0 0-32,0-25 160,0-24 32,0-1-96,0-24-64,24 0 0,-24 25 32,0-25 32,0 25 0,0 24 32,0 0-32,0 25 0,0 0-32,0 0 96,0 0 128,0 25-160,0 24 33,0 1 95,0 24-128,0 0-32,0-25-32,0 0 96,0-24-32,0 0 0,0-25-32,0 0-32,0 0-32,0 0 96,0-50 0,25 1-32,-25 0 0,0-25 0,0 24-32,0 1 32,0 0-32,0-1 64,0 26-96,0 24 64,0-25-32,0 25 32,0 25 32,0-1 0,0 26 32,25-1 0,-25 25 32,0 0-96,0-25-32,0 1 64,0-26-32,0 1-32,0 0 32,24-25 0,-24 0-160,0-25 32,0-24 128,0-1 0,0-24 0,0 25 0,0-25-96,0 0 192,0 25-64,0 24 0,0 0-32,0 1 32,0 24-64,0 0 192,0 0 128,0 49-32,0-24-160,0 49-64,0 0 33,0 0-65,0 0 0,0 0 32,0-25-64,25-24 64,-25-1-32,0-24 0,0 0-129,0 0-63,0-49 224,0 0 0,0-25-32,0 0 0,0-25 0,0 25 0,0 0 32,0 0-32,0 25 32,0 24 32,0 1-64,0-1 0,0 25 193,0 0 287,0 49-352,0 1-96,0 23 0,25 1 64,-25 25-96,0-25 0,24 0-96,-24-25 64,0 1 32,0-50-96,0 24 96,0-24 0,0 0-224,0-24 128,0-26 128,0-24-96,0 0 128,0 0-96,0-24 32,-24 24 32,24 25 0,0-1 32,0 26-96,0-1 32,0 25 32,0 0 128,0 25-96,0 24-32,0 25-32,0 0 0,24 24 0,-24 1-32,0-25 0,25 0 0,-25-25 0,0-24 0,0-25-192,0 0-64,0 0-1,0-25 97,0-49 160,0 0 64,0 0-32,0-24 0,0-1 64,0 25 128,0 0 65,0 25-97,0 24-128,0 25-64,0 0 0,0 0 224,0 25-32,0 24-96,0 25 0,25 0-32,-25 0-32,24 25 32,-24-25-64,0-25 64,0 0-32,25-24 0,-25 0 0,0-25-32,0 0 0,0-25-256,0 0 256,0-49 32,0 0 32,0 0-32,-25 0 32,25 0 224,0 1-64,0 23-64,0 26-63,0-1-65,0 25 32,0 0 0,0 0 224,0 49-160,0 25-64,0 0 32,0 0-32,25 0-64,-25 0 32,25-25-64,-25-24 64,0 0-32,0-1 32,0-24-96,0 0 0,24-49-64,-24 0 63,0-1 65,0-48 0,0 24 0,0 0 64,0 0-32,0 25 0,0 24 32,0 0-32,0 1 0,0 24 97,0 0-65,0 24 128,0 26-64,0 24-64,25-1-32,0 26 0,-25-25 0,24 0-96,-24 0-128,25-49 159,-25-1 98,0 1-33,0-25-33,0 0 98,0-49-162,0-1 129,0-24-32,0 0 0,-25 0 0,1 0 225,24 1-129,0 23 0,0 26-64,-25-1 64,25 25-96,0 0 96,0 0 96,0 0-32,0 25-96,0 24-31,25 25-66,-1 0 33,-24 0 33,25 0-66,0-25-31,-25 0-96,24-24 0,-24 0 64,0-25-96,0 0 96,0 0-96,0-25 128,0-24 64,0-25 32,0 0-32,0-25 0,0 25 256,0-24-192,0 48-32,0 1 0,0 24-64,0 25 32,0 0-64,0 0 64,0 50 32,0-1 32,0 25-64,25 0 0,-25 0 0,0-25 0,25 25 0,-1-25-96,-24-24-32,25 0 0,-25-25 64,0 0 31,0 0-287,0-50 320,0 1-32,0-25 32,-25 25 64,25-25 64,0 0-64,0 25-32,0 24-32,0 0 32,0 25-64,0 0 129,0 0-65,0 25 0,0 24-32,0 1 64,0 23-64,0 26 0,25-25 0,-25-25-64,25 1 0,-25-26-1,0 1 65,0-25-64,24 0-256,-24 0 160,0-49 160,0-1 0,0-24 0,0 0 64,-24 0 160,-1 1 0,25-1 97,0 24-225,0 26-96,0 24 0,0 0 0,0 0 128,0 0 32,0 49-96,0 0-32,25 1-32,-1 23 0,-24 1-32,25 0-192,-25 0-64,25-24 95,-25-26-95,0 1 0,0-25 160,0 0 64,0 0-160,0-25 159,0-49 65,0 0 0,0 0 33,0 0 159,-25 1 192,25-1-32,0 24-159,0 26-65,0-1-96,0 25 32,0 0 96,0 0 160,0 49-256,0 25 32,0-24-64,25 48-64,-25-24 32,24 0 0,1-25-128,0 1 0,-25-1 32,24-49 64,-24 0-160,0 0 32,0 0-32,0-49 192,0-1 0,-24-24 0,24-24 64,-25 24 160,0-25 32,25 50-96,0 0-96,0 24-32,0 0 64,0 25-32,0 0 193,0 25-129,0 24-64,0 25-32,25 25-32,0-25 0,-1 24-128,1-24-161,-25 0-127,24-24 160,-24-26 224,0-24-128,0 0 64,0 0-353,0-24 321,0-50 128,0 24 32,0-24-32,0-24 192,-24 24 97,24 0-1,0 0-256,0 49 0,0 1-32,0 24 0,0 0 192,0 0 64,0 49-160,0 0-64,0 25-32,24 0 32,-24 25-32,25-25-32,-25 24-160,25-48 64,-1-1 96,-24-49-128,25 25 32,-25-25 0,0 0-225,0-50 385,0 1-32,0-25 32,-25-25 32,25 1 129,-24 24 191,24 0-192,0 0-96,0 49-96,0 1 96,0 24-160,0 0 160,0 0 0,0 24-63,0 26-1,0-1-32,24 25 0,-24 0 0,25 0-65,0-25-255,-25 0-64,24 1-97,-24-26 33,25 1 288,-25-25 96,0 0-96,0-25 63,0-24 65,0-25 0,0 0 32,0 25 64,0-50 161,0 25 223,0 25-128,0 0-63,0 24-257,0 25 32,0 0 32,0 0 480,0 25-384,0 24-128,0 25 0,0 0-32,0 0 0,0-25 33,25 25-66,-1-49-223,-24-1 64,0 1-64,0-25 128,0 0-64,0-25 63,0 1 193,0-50-96,0 0 64,0 0 33,0 0-1,0 0 192,0 25-64,0 24-160,0 0-32,0 25 0,0 0 32,0 0 320,0 25-256,0 0-63,0 49-1,0 0-32,0 24 0,25-24 0,0 0-129,-25 0-95,24-25 96,1-24-64,-25-25 0,0 0-129,0 0 97,0-49 224,0-1 32,0-24-32,0 0 96,0-24-96,0 24 96,0-25 65,0 25-65,0 25-96,0 49 32,0-25 128,0 25-160,0 25 192,0 0-160,0 49 64,0-25-32,0 50-64,25-1 32,-1-24-32,-24 25 0,25-25-32,0-25 0,-25-24 0,0-25-64,0 0-32,0 0 96,0-50 128,0 1-64,0-25-32,0 0 32,0 0 96,0-24 64,-25 24-31,25 0-97,0 0-32,0 49-32,0 0 32,0 25 0,0 0 224,0 0-128,0 25 96,0 24-192,0 1 0,0 24-32,25 0 0,-25-25 0,24 25 0,1 0-128,-25-50-128,25 26 160,-1-26-64,-24-24 64,0 0 32,25 0-33,-25-49 65,0 0 64,0-25-32,0-25 0,0 25 0,0-24 65,0-1 95,0 25-64,0 25-160,0 24 128,0 25-64,0 0 160,0 0 192,0 25-160,0 49-192,0 0 32,0 24 0,0 1-32,0-1 0,25-24 0,-1 0 0,1-49 0,-25 0 0,0-1-32,0-24-64,0 0 0,0-24 160,25-26-64,-25-24 0,0 25 0,0-25 32,0 0-32,0 0 64,-25 0 0,25 25 1,0 24-65,0 1 64,0 24 64,0 0 352,0 0-160,0 24-63,0 50-257,0 0 0,0 25 32,0 24 0,0-24-32,25-1 0,-1-24-32,1-24 0,-25-1-257,25-49 1,-25 0 96,0 0 96,24-25 32,-24-24 96,0-25-64,0 0 64,0-25 0,0 25 64,-24-24 128,24-1-64,0 1-32,-25 48-95,25 26-1,0 24 96,0 0 32,0 0 256,0 24-95,0 50-289,0 0 32,0 25-32,0-1-64,25 1 64,-1 24-64,1-49 32,0-24-64,-1-1-161,1-24-31,-25-25 160,0 0-32,0 0 32,0-50 192,0-24-64,0 0-64,0 0 0,0-24 64,0-1-32,-25 1 160,25 24-64,0 0-32,0 49-96,0 0 128,0 1-96,0 24 224,0 0 289,0 24-321,0 50-128,0 0-64,0 25 0,0 24 0,25-24 0,-25-1 0,25-24 32,-25-24-64,24-1-64,-24-49-160,25 25 128,-25-25-64,0-25 31,25-24 1,-25-1 64,0-24-128,0-24 96,0-1 128,-25-24 0,25 0 32,0 24 128,-25 50-224,25-1 64,0 26 64,0 24-64,0 0 128,0 24-64,0 26-96,0 24 32,0 24 64,0 1-64,0 24 96,25 0-160,-25-49 128,25 25-64,-1-50 0,-24-24-224,0-25 128,25 0-128,-25 0 160,25-49 32,-25-25 32,0 0-353,0-25-31,0 0 256,0 1 96,0-1 64,-25 1 128,25 24-96,-25 0-32,25 49 32,0 25 192,0 0 129,0 0-161,0 49-192,0 25 0,0 25-32,0 0 128,0 24-64,0 0-64,0-24 64,25-25-64,0-50-96,-1 1 0,-24-25-224,25 0 64,-25-25 159,0-24 97,25-25-160,-25 0-96,0 0 160,0-24 96,-25-1 0,25 0 128,-25 50-96,25 0 0,0 24 96,0 25 64,0 0 161,-24 0-161,24 49-192,0 1 64,0-1 0,0 25 128,0 0-128,0 0-32,0-25-32,0 0 0,24-24-32,1 0-32,-25-25-256,25 0 96,-25-25 128,24-24-64,-24-1 31,0-23-95,0-1 160,0 0 96,0-25 32,-24 50 160,-1-1-224,25 26 65,0-1-1,0 25 224,0 0-64,0 25-192,0-1-32,0 50 32,0 0 192,0 0-128,0 0 1,0 0-97,0-25 0,25 1 0,-1-50-33,-24 0-63,0 0-64,25-25 64,-25 0 0,0-48-96,0 23-225,0-24 161,0 0 256,0 0 96,0 0-96,0 25 0,0 24 32,0 1 0,0 24 289,0 0 31,0 24-256,-25 26-96,25-1 128,0 25 96,0 0-127,0 25-33,0-50 0,0 25-32,0-50-32,25 1-96,-25-25 96,0 0-129,25 0 33,-25-25 0,0-24 0,0-25-192,0 25 64,0-25 64,0 0 160,0 25-32,0-25 32,0 49 0,0 0 0,0 25 160,0 0 0,0 0 0,0 50-160,0-1 64,0 25 192,0 0-64,0 25-95,0-1-65,0-24-32,24-25 32,-24-24-64,25 0-32,-1-25-353,1 0 257,-25-25-128,25-24-1,-25-1 33,0-23 192,0 23 96,0-24-32,0 25 64,0 0 64,0-1-32,0 26-64,-25 24 65,25 0 127,0 0-128,0 24-128,0 26 32,0-1 160,0 0 160,0 25-224,0-49 0,0 24-63,25-49-1,-25 25-129,24-25-31,-24 0-160,25-25 0,-25-24 64,25 0-257,-25-25 33,0 24 63,0-24 321,0 25 32,0-25 32,0 49 0,0 1 0,0 24 224,0 0-31,0 0-65,0 24-96,0 1-64,0 49 160,-25-25 224,25 1-224,0 24 0,0-25 1,0-24-1,0-1-256,25-24 64,-25 0-97,0 0-95,24-24 128,1-26-192,-25 1-129,25 0 33,-25-1 224,0 26 128,0-26 64,0 26 0,0-1 32,0 0 0,0 1 32,0 24 64,0 0 96,-25 0 32,25 0-160,-49 24 97,49 26 31,-25-1 192,-24 25 193,24 25-129,0-25 33,1 24-1,24-24-127,-25 0-257,1-25-128,24-24 0,0 0 0,0-1 0,0-24 0,0 0-32,0 0 0,0 0 0,0 0-64,0 0-257,0 0 225,0 0 64,-25 0 64,25 0 0,0 0 0,0 0 0,0 0 0,-25 0 0,25 25 64,0-25-32,0 25 32,-24-1-32,24-24-32,0 25 128,0-25-96,0 0 0,0 0-96,0 0 128,0 0-128,0 0-64,0 0-192,0 0-97,0 0-31,0-25-321,0 25 257,0 0 160,0 0 287,0 0-31,0 0 128,0 0 0,-25 0-32,25 0 32,0 0 129,0 0-65,-25 0-96,25 0 32,-24 0-64,24 0-609,0-24-1377,0 24-1217,0 0-480,0 0-930</inkml:trace>
  <inkml:trace contextRef="#ctx0" brushRef="#br0" timeOffset="-80662.6545">6486 5303 3075,'-123'24'4452,"-1"-24"-3811,26 25-449,24 0 1025,24-25 0,26 0-256,24 0-384,0 0-353,0 0-256,74 0 96,0-25-64,24 0-224,26 1 32,-1-1 95,0 0 97,0-24-288,1 24-897,-26 1-737,1-1-1089,-50 0-480</inkml:trace>
  <inkml:trace contextRef="#ctx0" brushRef="#br0" timeOffset="-78474.1897">6757 5253 961,'-99'50'2658,"-24"-26"-768,0 26-961,24-26-448,-24 1 223,49 0 353,25-1 769,-1 1-193,26-25-415,24 0-578,0 0-351,24 0-33,26 0-160,24 0-32,0-25-32,49 1 64,-24-1 0,24 0-64,0-24 0,-24 24 0,-1 1-32,1-1 0,-25 0-672,-25 25-738,-24 0-223,0 0 223,-25 0-95,-25 0 1121,0 0 640,-49 25-64,0 0-256,-24-25-288,-1 24-385,-24 1 577,24 0 288,-24 24 577,24-24-97,1-1 257,24 1-64,24-25-1,26 24-159,24-24-193,0 0-640,74 0 545,0-24-257,24-1 32,26 1 32,23-26-160,1 1 0,-24 24 0,24 1 0,-25-26 0,-24 50-128,-25-24-609,-25 24-832,-24 0-193,-25 0 545,0 0 512,-50 24 609,-24 1 192,-49 0 64,24 24-160,-49-24 0,0 24 673,25-24 1025,-25-1-449,25 25-673,24-24-191,25 0-65,0-1 257,50-24 287,24 0 289,0 0-672,49 0-289,25 0-128,25-24 32,-1-1 128,50-24-159,-25 24-33,1-24 0,24 0-32,-50-1 0,1 26 0,-25-1-32,-25 0-769,-24 25-256,-25 0 576,0 0 385,-49 0 288,-1 25 1,-48 0-65,-1-1-128,-49 26 32,25-26-32,-1 26 0,-23-1 320,-1 0 513,49-24-225,0-1-127,50 1-65,24 0 257,25-25-129,0 0-319,50 0-257,48 0 96,26-25-32,-1 0-32,25 1 32,0-26 0,24 26-64,-48-25 64,-1 24-32,-24 0-32,-25 1-449,-50-1-352,1 25 353,-25 0-32,-74 25 415,0-1 194,-49 26 95,-1-26-160,-24 1-32,0 24 32,-24-24-32,24 24 96,25-24 32,49-1 32,0 1 96,49-25 1,25 0 127,0 0-320,74 0-32,25 0 64,24-25-32,25 1 32,0-1-96,24 0 32,-24-24-32,25 24 32,-50 1-32,-24-1-32,-25 1-608,-49 24-513,-25 0 64,-25 0 480,-24 24 545,-50 25 128,-49 1 160,25-26-160,-50 26-64,25-1-32,0-24 96,25 24 289,49-24-33,0-1 160,49-24 33,25 0 192,0 0-289,74 0-352,0 0-32,49-24 64,1-1-32,24-24-32,0 24 0,-25-24-32,0 24 0,-49 0 0,0 1-128,-49 24-576,-25 0 63,-25 0 289,-24 49 288,-50-24 192,1 24-32,-50-24-64,24 24-64,1 0 64,0-24-64,24 24 96,25-49 0,50 25 224,24-25 0,0 0 33,49 0-321,49-25 128,1 1-64,24-26 0,25 26 0,-24-26-128,-1 26 128,-24-26-64,-25 50 32,-25 0-64,-49 0-128,0 0 96,0 0-32,-49 50 256,-1-26 160,-24 26-160,25-26-32,0 1-31,-1 0 127,50-25 224,-24 0-128,24 0-95,0 0-385,49 0 95,0-25 65,1-24 0,24 24-288,-25-24-96,0 24 256,1 25-64,-50-25-97,24 25-63,-24 0 0,0 0 384,0 25 32,-24 0 64,-1-1-96,0 1 192,25-25-96,-24 25-64,24-25-32,0 0 0,0 0-96,0 0 64,0 0-128,0 0 96,24 0 64,1 0 32,-25-25-128,25 25 64,-25-25 0,0 25 64,0 0-128,0 0 64,0 0 96,0 0-32,0 0-160,-50 25-64,26 0 96,-26-1 64,26-24 64,-1 0-32,25 25 96,0-25 0,0 0-32,0 0-96,0 0-32,0 0 64,0-25-32,25 1 0,-1 24-32,1-25 64,-25 25-64,0 0 64,25 0-32,-25 0 0,0 0 64,0 0 225,-25 0-129,0 0-192,-24 0 96,24 0 224,-24 0 64,0 0-31,24 0-289,0 0 96,25 0 256,-24 0-224,24 0-128,0 0-64,0 0-64,0-25 64,24 25 0,1 0-64,0-24-705,-1 24-544,1 0-609,0 0-2530,-1 0-3459</inkml:trace>
  <inkml:trace contextRef="#ctx0" brushRef="#br0" timeOffset="-76333.1993">5031 6363 6118,'0'0'2466,"0"0"-1793,0 0-353,0 0 32,0 0-127,0 0-129,0 0-32,0 0-64,0 0 128,0 0 448,0 0 193,0 25-160,0-25-97,0 24-31,0 1-129,0-25-256,0 25 0,0-1-64,0-24 0,0 25 64,-25-25 0,25 25-96,0-25 64,0 0-64,0 24 0,0-24 0,0 0 0,25 25 0,-25-25 33,0 0-33,25 0 32,-25 25-32,0-25 32,24 0 0,1 24 0,0-24 64,-25 0-64,24 25-32,1-25 32,-25 25-32,24-25 32,-24 0-32,50 24 0,-50-24 0,24 25 0,1-25 0,-25 0 0,25 0 0,-1 25 32,-24-25-64,50 0 32,-50 24 32,24-24-64,1 0 64,0 0-32,-1 25-32,1-25 64,0 0-32,-1 24 0,1-24-32,-25 0 32,49 0-128,-24 0-225,0 25-159,24-25-65,-24 0 97,-1 0-33,26 0-95,-26 0-449,26 0-417,-26 0-127,26 0-225,-1 0-1409</inkml:trace>
  <inkml:trace contextRef="#ctx0" brushRef="#br0" timeOffset="-70899.7518">5056 6659 3651,'0'0'2435,"0"0"-1602,0 0-33,0 0-159,0 0 0,0 0-289,0 0 256,0 0-223,0 0-33,0 0 513,0 0 0,0 0-321,24 25 97,-24-25 64,0 0-193,0 24-96,0-24-159,25 25-129,-25-25-32,0 25-64,25-25 64,-25 24-96,0-24 64,0 25-64,0-25 32,0 24 64,0 1 32,24-25 0,-24 25-64,0-25 1,0 24-1,0-24 32,0 25 32,25-25-64,-25 25 0,0-25 32,0 0-32,0 24 96,0 1-32,24-25-128,-24 25 0,0-1 32,0 1 0,0-25 161,0 25-161,25-25 0,-25 0 32,0 24 0,25-24 0,-25 25 0,0 0 32,0-1-96,0-24 96,0 25-64,0-25 0,0 25 32,0-1 32,0-24-64,24 25 0,-24-25-32,0 25 64,0-25-64,25 24 64,-25-24 1,0 25-33,0-25 64,0 25-96,0-25 0,0 24 32,0-24-32,25 25 0,-25-25 0,0 25 0,0-25 32,24 24-32,-24-24 32,0 25-32,0-25-32,0 25 64,25-25 32,-25 24 256,25-24-256,-25 25-64,0-25 32,0 25 0,0-25-32,24 24 64,-24-24 64,0 25-31,25 0-130,-25-25 66,0 24-33,0-24 0,25 0-33,-25 25 66,0-25-1,0 25 32,0-25-64,24 0 0,-24 24 32,0-24-64,25 25 32,0-25 32,-25 25-32,0-25 32,24 24-32,-24-24 0,0 0 0,25 25 0,-25-25 32,0 0-64,0 25 32,25-25 32,-25 0-32,24 24 0,-24-24-32,25 25 0,0 0-257,-1-25 33,-24 24 128,25 1-801,0-1-224,-1-24-416,26 25-1474,-50 0-737,24-25-1121</inkml:trace>
  <inkml:trace contextRef="#ctx0" brushRef="#br0" timeOffset="-68583.8346">6954 2121 1057,'0'-24'192,"0"24"128,0-25-159,0 25 31,0-25-128,0 25 64,25 0-64,-25-24 32,0 24 32,25-25 2467,-25 25-1218,0-25-1185,0 25 641,24 0 0,-24-24-193,0 24-319,25-25-97,0 0 160,-25 25-31,24-24-65,1-1 0,-25 0 32,25 1 257,-25 24-193,24-25 33,-24 0 127,25 1-95,-25 24-193,25-25-128,-1 1 64,1-1-128,-25 0 0,49 1 0,-24-1 33,-25 0-130,25 25 98,-1-24-65,-24 24 0,25-25 0,0 25 0,-1-25 32,-24 25 0,0-24 0,25 24 96,0-25 128,24 0-96,-24 1 96,24-1-127,-24 25 31,24-25-96,-25 1-32,1 24-32,0-25 32,-25 25-32,24 0 0,-24 0 32,0 0-32,0 0 32,25-25 128,-25 25-32,25-24-64,-1-1 256,26 25-191,-26-25-65,1 25-64,0-24 0,24 24 0,-24 0 0,-1-25 0,1 25 32,-25 0-32,25-25 0,-25 25 0,24 0 0,1 0 0,0 0 0,-1-24 0,26 24 64,-1-25 0,0 25-64,-24 0 0,0-25 32,-1 25-32,-24 0 0,25 0-32,-25 0 32,25 0 0,-25 0 0,24 0 0,1 0 32,0 0-32,-1 0 0,26 0 0,-26 0 32,26 0-32,-1 0 0,0 0 0,1 0 0,-1 0 0,-49 0 0,49 0-128,-49 0-385,0 25-320,0-25 33,0 0-289,0 0 544,0 0-63,0 0-802,0 0-1216,0 0-321,0 0-2338</inkml:trace>
  <inkml:trace contextRef="#ctx0" brushRef="#br0" timeOffset="-67126.6651">8187 1234 3363,'0'0'1826,"0"0"-577,0 0 128,0-25 161,0 25-193,0-25-512,25 1-417,-25 24-63,0-25-65,49 0 192,-49 25 193,25-24-321,0-1 33,-25 25-33,24-25-128,1 25 0,0-24-31,-25 24 31,24-25 32,1 0-160,0 1-32,-1-1 0,1 25 64,0-25-128,24 1 64,-24-1 1,-1 0 31,1 1-96,0-1 32,-1 0-32,26 1 32,-26-1-32,1 25 0,0-25 64,24 1-32,-24 24 0,-1-25 0,1 25-64,0-25 224,-1 25-256,1 0 128,-1 0-64,-24-24 64,50 24 32,-26-25-32,26 0 64,-1 25-32,0-24-64,1 24 33,-26-25-33,26 25 64,-1 0-32,-24-25 0,-1 25-32,26 0-32,-1 0 0,-24-24 32,-1 24 32,26 0 0,-1 0 0,-24 0 32,-1 0-64,1 0 32,0 0 0,24 0-64,-49 0 0,49 0 0,-24 0 0,0 0 0,-25 0 0,0 0 0,0 0 32,0 0-64,0 0 64,0 0-32,0 0-32,0 0 32,0 0-128,0 0-192,0 0-609,-25 0 128,0 0-224,1 24 32,-1-24-416,0 25-577,1 0 256,-26-1 834,1-24 223,24 25 64,1 0 225,-26-25 384,50 24 0,-24-24 0,-1 0 32,0 25-32,1-25 0,-1 25 0,0-25-32,1 24 32,24 1 0,-25-25 32,0 0-32,1 25 160,-1-25 64,0 24 225,25-24 352,0 0 384,0 0-449,0 0-479,0 0 31,25 0 32,0 0 33,-1-24-161,26 24-96,-26 0-32,26-25 96,-1 25 224,-24-25-95,49 25-97,-25 0-32,0 0-128,1 0 32,-1-24-64,0 24 32,1 0 0,-1 0-32,0 0 0,1 0 32,-1 0 32,-24 24-64,24-24 224,0 0 161,-24 25-193,24 0-96,-24-1 32,-1-24 0,26 25-96,-26-25 64,1 25-31,-25-25-33,25 24-32,-25-24 32,0 0-64,24 0 64,-24 0-32,0 25 0,0-25-32,0 0 64,0 0-289,0 25-95,0-25 0,0 0 127,0 0 1,0 0-288,0 0-257,0 0-512,0 0-737,-24 0-2594</inkml:trace>
  <inkml:trace contextRef="#ctx0" brushRef="#br0" timeOffset="-66474.4738">9790 1086 2050,'25'0'2306,"0"0"-1473,-1 0 704,1 0 289,24 0-961,1 0-32,-1 0 288,0 0-385,25 24-255,0-24 320,-25 25-545,25-25-64,0 25-64,-24-1-64,-1 1-32,25 0 96,-49-1-128,24 1 64,0 0 1,1-25-1,-26 24-96,1 1 96,24 0-64,-49-1 0,25-24 0,0 25 0,-1 0 0,-24-25 64,0 24-64,25-24 0,-25 25 32,0-25-64,0 25 32,25-1 32,-25-24-32,0 0 0,0 25 0,0-25 0,24 0-32,-24 0 64,0 0-64,0 0 32,0 0-128,0 25-33,0-25-95,0 0 128,0 0-160,0 0-97,0 0-31,0 24-257,0-24-191,0 0-642,0 0-1409,0 0-2434</inkml:trace>
  <inkml:trace contextRef="#ctx0" brushRef="#br0" timeOffset="-65240.9002">8952 1036 929,'49'25'1025,"0"0"-833,1-1 64,-1 1 2819,25 0-2883,-25-1-320,25 1 192,0 24-64,-24-24-64,-1 0-32,25-1-288,-25 1-97,1 0-127,-1 24-289,-24-24-1409</inkml:trace>
  <inkml:trace contextRef="#ctx0" brushRef="#br0" timeOffset="-64856.3488">9075 1209 32,'0'0'737,"0"0"-1186,0 0 641,49 0 1218,-24 0-577,49 0-321,0 25 65,25-1 448,-25 26 160,24-1-513,1-24-319,-25 24-161,25 0-64,-25-24 160,24 24-224,-24 1-32,0-1 0,0-24 0,0 24-64,0-25 0,-25 26-32,1-26-352,-26 1 64,1 0-321,0-1-1345,-25 1-256,0-25 288</inkml:trace>
  <inkml:trace contextRef="#ctx0" brushRef="#br0" timeOffset="-64556.6274">9963 1505 641,'-25'0'416,"25"0"4068,0-25-3267,0 25-1281,0 0 96,25 0 225,24 0 255,1 50 193,24-1 192,24 0 31,1 25 162,-1 25 127,26-25-673,-26 0-288,1 0 65,0-25-257,-25 0-96,0 1 0,-25-26-577,-24 1-704,-1-25-193,-24 0-63,0 0 0,0 0 63,-24-25-2209</inkml:trace>
  <inkml:trace contextRef="#ctx0" brushRef="#br0" timeOffset="-63919.5603">10382 938 448,'74'0'929,"0"24"-576,25 1-97,-25 0 3491,24 24-2209,1 0-833,0 1 448,-1-26-481,-24 1-480,-24 24-160,-1-24 65,0 0-97,-24-25 32,-25 24-32,0 1 32,0-25 32,0 0 32,0 25 128,-25-25-160,1 0-64,-26-25-160,1 0 0,-25 1 96,25-26-96,-1 1-193,-24 0 65,25-1-481,-25 1 129,25 0 95,-25 24 577,0 0 64,49 1 96,0-1 33,1 25 63,24 0 352,0 0-351,0 0-225,49 0 64,-24 0-64,49 25-32,0-1 0,24 26-32,1 24 64,0 0 32,-1 0 32,26 0 32,-1 24 481,-24-24-160,-1 0-289,-24 25-192,0-25 32,-25 0-128,1-25-833,-1 0-929,-49 1 833,0-26-64,25 26-577,-25-50-800</inkml:trace>
  <inkml:trace contextRef="#ctx0" brushRef="#br0" timeOffset="-63552.5218">11270 1258 737,'25'25'4484,"24"24"-2818,0 25-225,25 0 353,0 25-641,0 0-289,-25-1-447,25 1-129,-24-1-224,-1 1 128,0-25-160,-24 0 0,0-25 0,-1 1 1,-24-1-66,0 0 66,0-24-66,0 0-351,0-25-353,0 0 289,0 0-129,0 0-672,-24-25-1057,-1 0 673,0-24-193,1 0-993</inkml:trace>
  <inkml:trace contextRef="#ctx0" brushRef="#br0" timeOffset="-63263.0051">11738 2269 3587,'50'124'257,"-1"-50"-225,-24 24-32,-1-24-385,1-24-1152,-25-1-417</inkml:trace>
  <inkml:trace contextRef="#ctx0" brushRef="#br0" timeOffset="-62908.9949">11245 2245 4773,'74'98'1505,"-24"1"-1313,24 0-128,0-25 96,-25 0-160,-25 0 0,26-25-480,-26 0-865,-24-24-930</inkml:trace>
  <inkml:trace contextRef="#ctx0" brushRef="#br0" timeOffset="-62560.7856">11122 2047 3235,'49'74'929,"1"25"-64,-1 0 544,25 24-320,0-24-705,-25 24-287,1-24-1,-26-25-32,1 24 352,24-24-384,-49-25 0,25 25-32,-25-24 0,0-1 0,0 0-961,0-24-448,0 0-833,-25-25-1153</inkml:trace>
  <inkml:trace contextRef="#ctx0" brushRef="#br0" timeOffset="-62348.5864">11023 2047 1185,'0'50'4036,"50"24"-2563,-1 24 65,0 26 127,1-26-768,-1 26-320,25-26-129,-49 1-320,24 0-32,0-26-32,-24 1-32,-25 0-32,0 0 65,0-24-65,0-1-65,0 0-447,0 1-481,-25-26-769,1-24-480,-1 0-128,-24 0 288,24-49 481</inkml:trace>
  <inkml:trace contextRef="#ctx0" brushRef="#br0" timeOffset="-62047.6051">11073 2121 2723,'24'0'1441,"1"50"225,-25 48 448,49 1-257,-49 24-640,50 25-192,-26-24-96,1-1-160,0 0-449,-25 0 97,0 1-257,0-26 0,0 1-32,0 0-64,-25-1-32,25-24 0,-49 0-160,49-24-609,-25-1-576,0-24-513,25-25-864,0 0-225,-24 0 32,24-50 1026</inkml:trace>
  <inkml:trace contextRef="#ctx0" brushRef="#br0" timeOffset="-61563.8571">11295 3058 3427,'0'50'3716,"0"24"-2403,0 0-64,-25 24-128,0 1-192,-24 0-128,24 24 32,-24-24-289,0-1 65,-1 1-449,26-25 0,-1 0-64,0 0-64,1-49 0,-1 24-32,25-49 0,0 0-32,0 0-480,0 0-417,0-25-256,0-24-64,0 0 448,25-1-224,24 1-993,-24 24 801,-1 1 384,-24-1 449,25 25 384,-25 0 192,0 0 897,0 49 128,0 1-192,-25-1-705,-24 25-224,0 0-64,-1 24 32,1 1 65,-25-25-33,25 25 224,-1-50 224,26-24-255,-1-1-129,25-24-256,0 0-481,0 0-159,25-49-482,24 24-351,-24-24-193,24 0-416,0-1-96</inkml:trace>
  <inkml:trace contextRef="#ctx0" brushRef="#br0" timeOffset="-61236.078">10925 4365 2018,'0'50'1826,"0"-26"-1314,-25 26-352,0-26 32,-24 26 193,24 24-289,-24-25 0,24 0-96,-24 1 128,0-1-32,24 0-64,0 1-32,1-26 0,-1 1 0,25 0 0,0-25-128,0 0-96,0 0 128,49 0 0,-24-25-32,0 0 96,-25 1 32,49-1 0,-24 0 32,-1-24 160,26 0 64,-26-1 32,1 26-31,49-26-33,-49 1-96,24 24-64,0 1 0,-24-1-64,0 25-96,-1 0-1089,-24 0-1089,0 0-513</inkml:trace>
  <inkml:trace contextRef="#ctx0" brushRef="#br0" timeOffset="-60976.5314">10752 4908 32,'0'0'5798,"0"0"-5126,0 0-544,25-49-64,-1 24 321,1-24-193,24-1-64,1 26-128,-1-26 0,0 1-128,1 24-160,-1 1 256,0-1-353,-24 25-480,0-25-832,-25 25-1538</inkml:trace>
  <inkml:trace contextRef="#ctx0" brushRef="#br0" timeOffset="-60657.8801">10752 4760 1922,'25'0'672,"24"-25"-511,0-24-33,1 24-32,24 1-64,0-1 288,0 0 193,0-24-129,0 24-320,0 1-64,-25 24 0,-24-25-352,-1 25-929</inkml:trace>
  <inkml:trace contextRef="#ctx0" brushRef="#br0" timeOffset="-60416.3375">10974 4661 1602,'74'-24'2274,"25"-1"-1698,-25 0 65,49 1 63,-24-1-479,-25 25-193,24-25 0,-49 1-64,1 24-128,-26 0-705,-24 0-2370</inkml:trace>
  <inkml:trace contextRef="#ctx0" brushRef="#br0" timeOffset="-60141.4489">11393 4513 2146,'74'0'3459,"0"0"-2978,0 0-65,-25 0 833,25 0-544,-24 25-513,-1 0-128,-24-1 0,-1 1-64,1 0 32,-25-1-256,0 1-545,0 0 33,0-1-129,0 1-737,0 0-768</inkml:trace>
  <inkml:trace contextRef="#ctx0" brushRef="#br0" timeOffset="-58891.9726">11837 4661 3748,'25'25'1057,"-25"-25"-801,24 25 352,1-25-31,-25 24 224,0 1 800,25 0-1216,-1-1-225,-24 1-32,0 0 64,25-1 160,-25 1-224,0 0 1,25-1-97,-25 1 192,0 0-32,0-1-64,0 1 0,0 0-32,0-1 193,0 1-129,0 0-160,0-1 64,0 1 64,0-25-64,0 25-64,0-1 32,-25-24 64,25 25-64,0-25 32,0 25 0,-25-25 32,25 24-64,0 1-32,-24 0 32,-1-25-32,25 24 97,-25 1-65,1-25 32,24 25 224,-25-1 352,0-24-159,25 25-321,-24-25 256,24 24 193,-25-24-321,0 0-224,25 25-64,-24-25 32,-1 25 0,0-25-32,25 0-64,-24 0 64,-1 24 0,0-24 32,1 0 0,24 0 65,-25 0 63,1 0-96,24 25 64,-25-25 32,25 0-128,-25 0 0,1 0 32,-1 0 0,25 0-96,-25 0 32,1 0 32,24 0 0,-25 0-64,25 0-32,-25 0 96,25-25 0,-24 25-64,-1 0 64,25 0-32,-25 0 32,1 0-32,24 0 32,0 0 0,-25 0-32,0 0 96,25 25-32,-24-25-64,-1 25 0,0-1 0,-24 1 65,24 0-65,-24-1 192,24 1 32,1 24 32,-26-24 0,26-25 1,-1 25-65,0-1 32,1 1 128,-1-25 97,0 25-161,-24-25-128,24 24 32,1 1 97,-1-25-161,0 25 0,1-1 256,-1-24-127,25 25-193,-25-25-32,25 0 32,-24 0 0,24 0 0,-50 0-128,50 0-64,-49-25-705,24 1-512,25-1-193,-24 0-192,24-24-672,0 0-1409,0-1-1186</inkml:trace>
  <inkml:trace contextRef="#ctx0" brushRef="#br0" timeOffset="-58315.6562">10826 4957 5093,'49'0'3011,"1"0"-1858,-1 0-64,0 0 384,1-24-608,-1 24-417,0 0-191,-24 0-97,0-25-64,-1 25-64,1 0 32,-25 0 128,0 25-64,25-1-64,-25 1 32,0 0-64,0-25 33,0 24 223,0 1-160,0-25 128,0 0 97,-25 0-65,0 0-160,1 0 32,-26 25 0,50-25 225,-49 24-129,24-24 0,-24 25 0,0-25-160,-1 49-32,26-24 33,-26 24 127,1 1-160,0-1-96,24 0 0,-24 25-128,-1-25-257,26-24-416,-1 24-1409,0-24-2146,1 0-2659</inkml:trace>
  <inkml:trace contextRef="#ctx0" brushRef="#br0" timeOffset="-54124.9527">9790 666 3844,'0'0'1633,"0"0"-1152,0-24 95,0 24 673,0-25 97,25 25-353,24-25-97,-24 1-127,49 24-128,0-25-97,25 25-31,-1 0-161,1 0-128,-1 0-32,1 0-127,0 0-65,-25 0-225,-25 0-447,-24 0-577,-1 0 31,-24 0 225,0 0 353,-49 25 832,24-25-128,-49 0 0,0 0-64,-24 0 64,-1-25-32,25 25 128,-24-25 33,-1 25-161,25 0 32,0 0 64,0 0-96,49 0-32,1 0 0,-1 0 0,0 0 0,25 0 32,0 0 0,0 0-352,50 0 480,-26 0-192,26 0 128,24 0-32,0 0-32,24 0-32,-24 0 32,25 0-32,-1 0 32,1 0-32,0 0 0,-1 25-224,-48-25-1314,-1 25-640,-49-1-1537</inkml:trace>
  <inkml:trace contextRef="#ctx0" brushRef="#br0" timeOffset="-52710.4928">9988 444 1345,'-50'0'2531,"26"-24"-1122,-1 24-256,25-25 224,0 25-384,0 0-672,49 0-1,25 0 449,0 0 31,0 0-255,49 49-97,1-24 97,-1 0-225,0 24-128,-24 0 65,24-24-193,-24 24-32,0 1-32,-25-26-96,0 26-545,-50-26-352,1 1-480,0 0-962,-25-25 866,0 24 576,-25-24 32,0 0 96,-49 0-961,25-24 449,-25-1 1217,0-24 128,0-1 32,0 1 0,0 0 0,0-1 545,25 1 864,-1 24-32,1 1 385,49 24-385,0 0-704,0 0-1,0 0-576,0 0 321,49 0 256,1 24 31,-1 26-319,50-1-225,-25 0 64,24 1-32,26 24 96,-1 0-192,0-25 33,-24 25-129,0-25 32,-26 25-64,1-24-513,-49-26-736,0 1-128,-1 0 512,-24-1-64,0-24-160,-24 0 736,-1 0-31,-24 0-705,-25-49 704,0 0 385,0-25-192,-25 0 256,25 24-32,0-24 0,0 25 64,25 24 353,0 1 191,24-1 65,0 0-193,1 25 97,24 0 96,0 0-353,24 0-64,1 25 353,49 24 544,0 1-352,0-1-257,49 25 1,-24 25-33,24-25 129,0 0-225,-24 24-224,0-24-128,-25-24 32,0 24-96,0-25 0,-50 0-128,26 1-160,-50-26-289,24 1 353,-24-25-224,0 0-1,-24 0 161,-1 0-288,-24-25-161,-1-24 545,1 0 192,-25-25 0,25 0-32,-25 24 64,0-24-32,24 0 32,1 25 256,0 24 224,24 1-159,1 24-33,24-25-96,0 25-128,0 0-96,24 0 129,1 25 287,49-1 0,-25 50-223,25 0-33,0 0 192,25 25-320,-25 24 160,24-24 385,1-1-321,-25 1-256,-25-25 32,25 0 32,-49 0-128,24-25 32,-24 1-288,-25-26-257,0-24-63,0 25-321,0-25-641,0 0 641,-25 0-704,-24-25-802,24-24 706,-49 0 1376,25-25 257,0 0 160,-25-25-96,24 25 256,1 25-128,0-25 32,24 49 1090,0-24 63,25 24-416,0 25-161,0 0-191,0 0-161,0 25 865,25 24 224,24 25-416,1 25-512,-1-1-97,25 1-256,-25 0-32,1-1 65,24 1-129,-25-25 0,0 25-64,1-25 64,-26 0-32,1-25-97,0 0-159,-1-24-192,-24 0-705,0-1-289,0-24 129,0 0-384,0 0-610,0 0-159</inkml:trace>
  <inkml:trace contextRef="#ctx0" brushRef="#br0" timeOffset="-52442.893">12256 2294 2755,'25'49'2018,"0"1"-769,-1 24-384,26 24-1,-1 1-127,25 0 0,-25-1-257,-24 1-192,49-1-63,-49-24-97,24 0-96,-24 0 0,24 0-32,-25-24 0,-24-1 0,0 0-64,25-24-609,-25 0-288,0-1-352,0-24-673,0 0-1473</inkml:trace>
  <inkml:trace contextRef="#ctx0" brushRef="#br0" timeOffset="-51802.8913">12577 2911 1313,'0'24'5157,"0"25"-3363,25 1-417,24 24-288,-24 0-256,-1 24 0,1-24-65,0 25 97,-1 0-416,-24-25-1,0 24-128,0-24-223,0 25-33,0 0 0,-24-1-64,24-24 32,-25 0 0,0-25-32,25-24 0,0 0-64,-24-25 0,24 0-97,-25 0-351,25 0-33,0-25-255,0-24 223,0 0 225,0-1-193,0 1-288,0-25 161,0 0 352,0 0 95,0 0 33,25 25 96,-1 24 96,-24 0 0,0 1 0,25 24 96,-25 0 128,0 0 257,0 24 63,0 26 65,0-1-289,0 25-96,0 25 33,0-1 640,0 1-33,-25-1-447,1 1 63,-1 0-63,-24 24 127,24-24-384,0-25 32,1 24-95,-1-24-33,0-24 0,1-1-32,-1 0-96,25-49-353,-25 25-416,25-25-384,0-25-801,0-24 193,0 0-610,0-25 642,25 0 223,0 24-832</inkml:trace>
  <inkml:trace contextRef="#ctx0" brushRef="#br0" timeOffset="-51553.3335">12626 4415 288,'0'0'1858,"0"0"-160,0 24-513,0 26-160,0-1 64,-24 25-224,24 0-161,-25 25-191,0 24 31,-24-24 513,24 24 224,-24 0-672,24-24-257,-24 0-256,0-1-31,49-24-65,-25-25-65,0 1-191,25-1-545,-24-24-416,24-1-544,0-24 31,0 0-480,0 0-1345</inkml:trace>
  <inkml:trace contextRef="#ctx0" brushRef="#br0" timeOffset="-51239.7568">12602 5081 4644,'0'74'2210,"-25"0"-1793,0 0 63,1 24-191,-26 25 159,1-24 289,24 0 224,-24-1-225,0 1-31,-1 0-193,1-25-223,0 0-161,24 0-96,-24 0 0,24-25-224,-24 0 64,24-24 0,25-25-161,-25 0 33,25 0-449,0 0-704,0-25-1185,0 1 960,0-26-160,25 1-1281</inkml:trace>
  <inkml:trace contextRef="#ctx0" brushRef="#br0" timeOffset="-50706.6969">12182 5919 3171,'-49'74'2146,"0"0"-897,-25 25 129,24-25-1,1 24-320,-25 1-224,0 0 63,0-25-415,0 0-1,25 0 257,24-1-321,-24-23-319,49-26-1,-25-24-32,25 0-128,0 0-577,0 0-448,25-49 544,0 0 33,-1 0-801,1-1-513,49-24 801,-50 0 737,26 25 256,-1-25 32,0 25-32,-24 24-96,0 0-609,-25 25-833,0 0 161,0 0 608,0 0 1314,0 50 256,-50-26-65,26 26-127,-26-1 95,1 25 321,-25 0 96,0 0 193,0 0-33,0 0-769,0 0-159,0 0 191,0-25-224,50 0-160,-1-24 161,0-25 63,25 0-352,0 0-224,0 0-929,0-25 320,50-24 0,-26 0-1057,26-1-384,-1 1-480,0 0 31</inkml:trace>
  <inkml:trace contextRef="#ctx0" brushRef="#br0" timeOffset="-50466.9947">11221 6905 2883,'-99'74'3779,"25"-24"-2722,0-1-929,25-24 385,-1-1 352,26 1-513,-1-25-32,25 0-192,0 0-576,0-25-128,0 1-385,25-26 64,24 26-416,-24-26-1058,24 1-672</inkml:trace>
  <inkml:trace contextRef="#ctx0" brushRef="#br0" timeOffset="-49817.8404">10925 6881 3427,'-74'49'4068,"24"0"-3363,-24 1-577,25-26 1313,0 1 161,24 0-705,25-25-481,0 0-192,0 0-672,0-25 160,25 0-97,24-24-255,0-25-1058,-24 25-352,24-1 897,1 1 865,-1 0 352,-24 24-64,-1-24 32,1 49-32,-25-25-961,0 25-641,-25 0 1474,1 50 801,-26-26 320,1 26 320,0-1 160,-25 0-95,0 0-129,24 1-352,1-26-97,0 1-31,24 0-224,0-25-385,25 0-96,0 0-288,0-25-161,0 0-223,25-24 223,0 0-63,24-1-609,-24 1 160,24 0 769,-24 0 160,-1-1-32,1 1 0,-25 24-224,0 25-801,0 0-96,0 0 897,-25 25 352,1 0-128,-26 24 64,-24 0 705,0-24 352,25 24-193,0 0 1,-1-24 160,1 0-160,0-25-224,49 0-417,0 0-320,0 0-897,0-50 64,25 1-928,-1 0 191,25 0 65,-24-1-417,24 1-192,-24 0 448,24-1 769,1 1 481</inkml:trace>
  <inkml:trace contextRef="#ctx0" brushRef="#br0" timeOffset="-49656.3052">10431 6388 2338,'0'24'2146,"-24"1"-1089,-1 0-256,0-1-160,1 1-225,-1 0-288,25-25-128,-25 0 0,25 24-64,0-24-256,0 0-385,0 0-192,0-24 641,25-1-64,0 0-2019</inkml:trace>
  <inkml:trace contextRef="#ctx0" brushRef="#br0" timeOffset="-49460.2962">10505 6141 2787,'0'0'1313,"0"25"-993,-24-1-128,-26 1 65,26 24 95,-1 1-96,0-1-192,1-24-64,-1 24 0,0-24 128,25-25-128,0 0-544,0 0-2563</inkml:trace>
  <inkml:trace contextRef="#ctx0" brushRef="#br0" timeOffset="-49218.1069">10259 6215 5958,'-49'74'1089,"24"-25"-993,25 1 32,-25-1 320,25-24-127,0-25-385,0 0-1154,0 0-223,0-25-128,25 0-513</inkml:trace>
  <inkml:trace contextRef="#ctx0" brushRef="#br0" timeOffset="-48965.0271">10210 5993 3972,'0'0'1473,"0"25"-768,-25-1 416,25 50 64,-25-24-96,25 48-609,-24 1 1,24-25 31,0 25-159,0-25-65,0-25-288,0-24-128,0-1-1185,0 1-1506,0-25-1313</inkml:trace>
  <inkml:trace contextRef="#ctx0" brushRef="#br0" timeOffset="-31227.6861">5573 7941 2146,'0'0'3780,"0"0"-2723,0 0-833,0 0 64,0 0 193,0 0-353,0 0-192,0 0 32,0 0 64,0 0 128,0 0 288,0 0 321,0 0-64,0 0-161,0 0-160,0 0-223,0 25-65,0-25-128,0 25 32,0-25 0,-24 24-64,24 1 64,0-25 0,0 24 0,0-24 0,0 0-32,0 25 64,0-25-32,0 25 64,0-25-128,0 0 128,0 24-128,0-24 160,0 25-128,24-25 64,-24 25-32,0-25 32,0 0-32,0 24 0,25-24 32,-25 25 32,0-25-64,0 25 0,25-25 64,-25 24-64,0-24 0,0 0 32,24 25-32,-24-25-32,0 0 96,0 0-96,25 25 0,-25-25 96,0 0 0,25 24-64,-25-24 0,0 0 0,0 0 0,24 25 0,-24-25 0,0 0 0,25 25 0,-25-25 0,0 0 0,25 0-64,-25 24 128,0-24-64,24 0 0,-24 0 0,25 0 0,-25 0 0,25 25 0,-25-25 0,0 0 0,24 0 0,-24 0 0,0 0-96,25 0 96,-25 25 0,25-25 32,-25 0-64,0 0 32,0 0-32,24 0-32,-24 0 128,0 0-192,0 0 32,25 0 128,-25 0-32,25 24 0,-25-24 32,0 0-64,0 0 32,0 0-96,24 0 64,-24 0 0,25 0-97,-25 0 33,0 0 0,0 0-224,25 0 160,-25 0 0,0 0-33,0 0-95,24 25 160,-24-25 128,0 0-64,25 0 0,0 0 64,-25 0-32,24 25-64,-24-25-32,25 0 0,-25 0-65,0 24-191,0-24 160,25 0-32,-25 0-33,0 0 33,24 0 96,-24 0 32,0 0 96,25 25 0,-25-25 32,25 0 0,-25 0 0,0 0 0,24 0 0,-24 0 0,0 0 0,25 0 0,-25 0 32,0 0-64,25 0 32,-25 0 32,0 0-64,0 0 0,0 0-545,0 0-928,0 0-962</inkml:trace>
  <inkml:trace contextRef="#ctx0" brushRef="#br0" timeOffset="-27750.0437">5795 8508 1121,'0'0'1505,"25"0"-576,0 25-384,-25-25 128,24 0 63,-24 25-95,0-25-97,25 24-191,-25-24 127,25 25 1,-25-25-129,24 0-32,-24 25 97,25-25-97,0 0-32,-25 24-64,0-24-31,24 0-129,1 25 64,-25-25 32,25 0-32,-1 25-32,-24-25 128,25 0-64,0 24-31,-25-24-1,24 0-32,-24 0-32,0 25-32,25-25 0,-25 0 32,0 25-64,25-25 0,-1 0 64,-24 0 32,25 0-32,0 24 0,-25-24 32,0 0-32,24 0 33,-24 0 63,25 25-64,-25-25 0,25 0 64,-25 0-64,0 0 0,24 0 64,-24 0-32,25 0 97,0 0-129,-25 0-32,24 0 64,1 0 384,-25 0-319,24 0-161,1 25 96,0-25 0,-1 0-64,1 0 32,0 0-32,-1 0-32,1 0 0,0 0 0,-1 0-32,-24 0 32,25 0 0,0 0-32,-25 0 96,0 0-96,24 0 160,1 0-95,0 0-33,-1 0 32,1 0-32,0 0 32,-1 0-64,1 0 0,0 0 32,-1-25-32,26 25 0,-26 0 0,1 0 0,-25 0 0,49 0 32,-24 0-32,0-25 0,-1 25 0,1 0 0,24 0 0,-24 0 0,0-24 32,-1 24-32,26 0 0,-26 0 0,1 0 32,0-25-32,24 25 0,-24 0 0,-1 0 0,1 0 0,-25-25 0,25 25 0,-1 0 32,1 0 0,-1-24 64,1 24 96,0 0-160,-1 0 32,26-25 32,-26 25-96,1 0 32,24-25 0,-24 25-32,0 0 0,-1 0 32,1-24-64,0 24 96,24 0-31,-49 0-66,25 0 98,24-25-1,-49 25 32,49 0-32,-24-25 0,24 25-32,-24 0 64,0-24-32,-1 24-64,26 0 0,-26-25 32,1 25-32,0 0-32,-1 0 96,1-25-64,0 25 0,24-24-32,-24 24 64,-1 0-32,1-25 0,0 25 0,-1 0 32,1-25-32,0 25 0,-25-24-32,49 24 64,-24 0-64,-25-25 32,49 25 32,-24 0-32,-1-25 0,1 25 0,-1-24 0,1 24 64,0 0-32,-1 0 0,-24-25-32,25 25 32,-25 0-32,25-25 0,-25 25 0,24 0 0,-24 0 128,25 0 0,0 0-95,24-24 159,-24 24 0,-1 0-64,26-25-128,-26 25 32,26-25-32,-26 25 64,1 0-64,0-24 32,-1 24-32,1-25 32,-25 25-32,25 0-32,-25 0 64,0 0 0,24 0-32,-24-25 0,0 25 32,25 0-32,0 0 32,-25-24-32,0 24 0,24 0 32,1 0-64,-25 0 64,25-25-32,-25 25 0,24 0 0,-24-25 0,0 25 0,0 0 0,25-24 0,-25 24 192,25-25-160,-25 25-32,24 0 0,-24-24 0,25 24 33,-25-25-1,25 25-32,-25 0 0,24-25 32,-24 25-32,0 0 96,25-24-96,-25 24 32,25 0-32,-25-25 0,24 25 0,-24-25 0,0 25 0,25-24 0,-25 24 0,0-25 0,25 25 0,-25 0 0,24-25 0,-24 25 0,0-24 32,25 24-32,-25-25-32,0 25 64,25-25-32,-25 25-32,0 0 64,0 0-32,0-24-32,0 24 64,24 0-32,-24-25 32,0 25-32,0 0-32,0 0 64,25-25-64,-25 25 64,0-24-32,0 24-32,25 0 32,-25-25 0,0 25 0,24-25 0,-24 25 0,0 0 0,25-24 32,-25 24-32,24-25 0,-24 25 0,0-25 0,0 25 0,25 0 32,-25-24-32,0 24-32,0 0 32,0 0 32,0-25-64,0 25 32,25 0 32,-25-25-32,0 25 0,0-24 0,0 24 32,0 0-64,0-25 96,24 25-32,-24 0-32,0-25 0,0 25-32,0 0 64,0-24-32,0 24 0,0-25 0,25 25 32,-25 0-64,0-25 32,0 25 32,0 0-32,0-24-32,0 24 64,0 0-64,25-25 96,-25 25-96,0-25 32,0 25 0,24 0 0,-24-24 32,0 24-32,0 0 0,0-25 0,0 25-32,0-25 32,0 25 32,0 0-96,25-24 64,-25 24 0,0 0-32,0 0 0,0 0 32,0-25 0,0 25-64,25 0 64,-25 0-32,0 0 32,0-25 0,0 25 0,0 0 32,0 0-32,0 0 32,0 0-64,0 0 64,0 0 0,0 0-64,0 0 32,0 0 32,0-24-64,0 24 32,0 0 0,0 0 0,0 0 0,0-25 0,0 25 32,0 0-64,0 0 64,0 0-32,0 0 0,0 0 0,0 0 0,0 0 0,0 0 0,0 0 0,0 0 0,0 0 0,24-25 0,-24 25 64,0 0 0,0 0 64,0 0-32,0 0 0,0 0-32,0 0-32,0 0-64,0 0 32,0 0-64,0 0 32,0 0-32,0 0 0,0 0 32,0 0-32,0 0-224,0 0-289,0 0-608,0 0-1153,0 0-2178,-24 0-1378</inkml:trace>
  <inkml:trace contextRef="#ctx0" brushRef="#br0" timeOffset="-22385.4117">6190 8854 4292,'0'0'1986,"0"0"-1794,0 0-192,0 0 288,0 0 65,0 0-161,0 0-160,0 0 32,0-25 352,0 25 353,0 0 192,0 0-96,0 0 0,0 0 64,0 0-97,0 0-127,0 25 256,0-1-353,25 1-351,-25 24-97,24-24 64,-24 24-64,25-24 0,-25 24-64,25-24 1,-25 24-1,24-24 32,-24 0 0,0 24-32,25-24 0,-25-1 32,0-24-96,0 25 32,25-1 0,-25 1 0,0-25-64,0 25 32,0-1-32,0 1 32,0 0-64,0-1 32,0-24 0,24 25 0,-24-25 32,0 0-32,0 0 0,0 0 0,0 0 33,0 0-33,0 0 0,0 0 32,0 0-64,0 0 64,0 0 32,0 0-128,0 0 32,0 0 32,0 25 0,0-25 0,0 0 0,0 0 32,0 0-64,0 0 32,0 0 32,0 0-32,0 0-32,0 0 64,0 0 64,0 0-32,0 0 64,0 0-64,0 0-64,0 0 0,0-25 64,0 0-96,0 1 0,0-1 160,0 25-32,0-25-64,0 25-32,0 0 0,0 0 0,0 0 32,0 0-32,0 0-32,0 0 32,0 0 0,-24 0-96,24 0 64,0 0-96,0 0 32,0 0 0,0 0 64,0 0-96,0 25 128,0-25-193,0 25-31,0-1-64,0 1 32,0 0-33,0-25-255,0 24 159,0 1-127,0 0-289,24-25-640,-24 24-449,0 1-640,0 0-1186,0-25-544</inkml:trace>
  <inkml:trace contextRef="#ctx0" brushRef="#br0" timeOffset="-21170.2535">6239 8804 3331,'0'0'737,"0"0"-545,0 0-352,0-24 288,0 24-64,50 0 0,-26 0-64,1 0 0,24 0 0,-24 0 0,0 0-192,-1 0-321,1 0 33,-25 0-32,0 0 287,0 0 129,0 0 384,0 0 65,-25 0-289,-24 0 128,24 0 641,-24 0-64,24 0 63,-24 0-415,24 0-1,-24 0 481,49 0-192,-25 0-321,25 0-192,0-25-160,0 25-32,0 0-160,0 0-288,0 0 31,0 0 449,0 0 0,25 0-64,-25 0-224,0 0-224,0 0-65,0 0 65,0 0 223,0 0 353,0 0-31,0-25-130,-25 25-255,25 0 320,-24-24 0,-26 24 0,50 0 0,-24-25 64,-1 25 0,25 0-64,0 0-64,-25 25-96,25-1-737,-24 26 257,24-26-225,0 26-1345</inkml:trace>
  <inkml:trace contextRef="#ctx0" brushRef="#br0" timeOffset="-20868.5265">6165 8730 2242,'-24'25'1506,"-1"24"-1026,0 1-192,1-1 65,-1 0-33,-24 1-288,49-1-32,-25-24 0,0-1-160,25 1 128,0-25-32,0 0-801,0 0-1698,0 0 1026</inkml:trace>
  <inkml:trace contextRef="#ctx0" brushRef="#br0" timeOffset="-20397.9294">6215 8804 2883,'0'0'2562,"0"25"-1889,-25 0-257,0 24 385,-24 0 320,0 25-224,-1 0-32,26 25-1,-26-25-159,1-25-160,49 0-97,-25-24-64,25 0-95,0-25-193,0 0 0,0 0-673,0-25-31,25-24 223,24-25-63,1 25-609,-1-25-320,0 0 352,1 24 192,-26-24 256,1 25 481,0 24-96,-25-24-64,0 49 192,0-25 128,0 25 64,0 0 609,0 0-129,-25 25-351,0 0-290,1 24 33,-26 0 0,1 1 33,24-1-1,1 25 0,-26-25 64,26 1 0,-1-26-96,0 26 32,25-50-32,-24 0-288,24 0-769,0 0-865,0-50-1441</inkml:trace>
  <inkml:trace contextRef="#ctx0" brushRef="#br0" timeOffset="-20159.5474">6091 8878 2242,'-49'50'2787,"0"-1"-1890,24 25-609,-24-25-128,24 25 160,-24 0 33,24-24-225,0-1-32,1-25-64,24-24-64,0 0-449,0 0-1889,24 0 224</inkml:trace>
  <inkml:trace contextRef="#ctx0" brushRef="#br0" timeOffset="-19907.5447">6017 8928 3171,'-74'74'3075,"25"24"-2114,0-24-321,-1 0 578,26-24-193,24-1-513,-25-25-416,25-24 0,0 0-288,0 0-1762,0-24 449,49-25 384,1-25-929,-26 0-1506</inkml:trace>
  <inkml:trace contextRef="#ctx0" brushRef="#br0" timeOffset="-19644.5525">5894 9199 2146,'-49'74'929,"24"0"-833,0-50-224,1 26 96,24-50-256,0 0-866</inkml:trace>
  <inkml:trace contextRef="#ctx0" brushRef="#br0" timeOffset="-18559.7885">5820 9273 2594,'0'0'1442,"0"0"-1122,0 0-512,0-49 256,0-1-737,25-24-288,-25 0-128,0 0 545,0 0 31,0 25 193,0-25 288,0 0 96,0 0 224,0 49 417,0 1 480,0-1-352,0 25-417,0 0 353,0 25-288,0-1-129,0 50-128,0 0-128,0 0 0,0 25-96,0-25 64,0-25-64,0 1 225,0-26 31,0-24-32,24 25-96,-24-25 96,0 0 641,0-49 96,-24-1-865,24 1-32,-25-25-64,0 0 96,25 0-64,-24 0 96,24-25-31,-25 50 127,25 0 0,0 49 0,0-25-96,0 25 0,0 0 225,0 25 95,0-1-63,0 50-257,0 0-96,25 25-64,-1-25-64,1 0 0,-25 25-1,25-50 1,-25 0 128,0-24-96,0 0 96,0-25-32,0 0-32,0-25-64,0-24-96,-25-25 64,0 0 160,25 0-64,-24 0 64,24-25-32,0 25 64,0 0-64,0 25 0,0 24 0,0 25 0,0 0-192,0 25 224,0 24 160,0 25-128,0 25-32,0 24-32,0-24 32,0-1-32,24 1 0,-24-25 0,25-25 0,-25-49 0,0 25-256,25-25-1378,-25-49-95,0-1 1088,0-24-800,0-24 512,-25-1 320,0 0 481,25 1 32,0-1 192,0 25 32,0 0-64,0 49-64,-24 25 32,24 0-64,0 25 257,0 0-1,0 49 256,0 24-191,0 1-97,0 0 32,0-1-32,0 1 96,0-25-127,0-25 159,0-24-128,0-25-160,0 0-576,0 0-610,0-49 930,0-1-384,0-24-33,0 0 32,0 0 225,0-24 416,0-1 288,-25 25-288,25 0-64,-25 25-192,25 24-96,0 0-129,0 25 193,0 0 128,0 0 64,0 0 64,0 0-64,0 0-64,0 0-513</inkml:trace>
  <inkml:trace contextRef="#ctx0" brushRef="#br0" timeOffset="-18243.2254">5721 8360 1217,'-49'0'609,"0"25"-577,-1 24 320,26-24 1025,-50 24-288,49-24-288,-24 0 64,24-1-64,0-24-225,25 0-448,0 0-64,0 0-480,0 0-192,50 0 640,-26 0-64,26-24-769,-26-1-641,50 0 353,-24 1 96,-26-26 65,26 26-1,-1-1 224</inkml:trace>
  <inkml:trace contextRef="#ctx0" brushRef="#br0" timeOffset="-17827.4354">5721 8360 641,'-74'74'1185,"25"-49"160,0 0 64,-25 24 225,24-24-385,-24-1 96,50-24-512,-1 25-352,0-25-257,25 0-192,0 0 0,0 0-128,0 0-353,25 0 33,24 0 288,1-25-289,-26 1-576,26-1 161,24 0 479,-50 1 289,26-1 64,-26 0 0,1 25-192,0 0-769,-25 0-256,0 0 737,-25 0 512,0 25 0,-24 0 96,0 24 256,-25-24 321,24-1 32,-24 26-1,25-26 193,0 1-192,49-25-257,-25 25-63,0-25-225,25 0-160,0 0-545,50 0-127,-50-25 480,49 0 31,0 1-447,1-1-257,-1 0 225,0 1 223,-24-1 161,0 0-481,-1 25-416,-24 0-993</inkml:trace>
  <inkml:trace contextRef="#ctx0" brushRef="#br0" timeOffset="-17075.4116">5302 8656 3171,'-49'25'2114,"24"0"-1281,0 24-64,1-24 191,-1 24-223,-24-24-96,24-1 127,25 1-351,-24 0-225,24-25-160,0 0-32,0 0-416,0 0-545,24-25 1025,26 0-128,-26-24-225,25 24-703,1-24 159,-26 24 320,26-24 225,-26 24 224,1 1 64,0-1 0,-25 25-32,0 0-192,0 25 416,-50-1 64,1 26 32,0-1 289,-1 25 352,1-49 32,0 24-64,0 0-321,24 1-159,0-26-321,1 1 0,24-25 288,0 0-128,0 0-576,0 0-353,24-49 513,26-1 32,-1 1-737,0 0-704,0-1 672,1 1 609,-50 24-257,49 1-576,-49-1-641,0 25-1857</inkml:trace>
  <inkml:trace contextRef="#ctx0" brushRef="#br0" timeOffset="-16887.9919">5080 8928 1826,'-49'49'2018,"0"-24"-1346,24 24-287,-24-24-578,24-1-639,25 1-225,0-25-961</inkml:trace>
  <inkml:trace contextRef="#ctx0" brushRef="#br0" timeOffset="-16665.3235">5080 8928 769,'-148'148'2690,"148"-148"-2049,25-25-321,0 25-128,24-25-96,-24 1 1,49-26-97,-25 26 0,0-26 0,0 26-161,1-1-992,-26 0-2306</inkml:trace>
  <inkml:trace contextRef="#ctx0" brushRef="#br0" timeOffset="-16254.1395">5425 9026 1826,'-24'50'929,"24"-1"-1218,0-24 417,0-25-96,0 0-256,0 0-1441</inkml:trace>
  <inkml:trace contextRef="#ctx0" brushRef="#br0" timeOffset="-15906.6035">5425 8755 288,'0'25'449,"0"49"-385,0-25 32,0 25-352,25 0 160,-25 0-225,0-25 449,0 1-160,0-26 64,0-24 32,0 0 289,0 0-65,0-24 513</inkml:trace>
  <inkml:trace contextRef="#ctx0" brushRef="#br0" timeOffset="-15508.2516">5351 8878 288,'0'-49'1346,"0"0"-225,0-1-225,0 50-191,0-24-288,0 24-225,0 0 288,0 0 193,0 49 96,0 0-129,25 25-416,-25 0-192,25 25-64,-1 0-128,-24-1-32,25-24 192,-25-25 64,0 1 0,0-50 128,0 0 33,0 0 223,0 0 385,0-50-865,-25-23-128,25 23 192,-24-48 0,24-1-96,-25 0 64,25 25 32,0-24 0,-25 24-32,25 49 0,0-24 0,0 49 0,0 0-96,0 0 128,0 24 32,25 26 256,0 48-224,-1 1-256,1 0-353,-25-1 1,25 26-33,-25-50 257,24-1 128,-24-48 32,0 0-225,0-25-639,0 0-1283,0 0-1120</inkml:trace>
  <inkml:trace contextRef="#ctx0" brushRef="#br0" timeOffset="-15120.364">5056 9051 352,'0'0'865,"49"0"-513,-24 0-287,24 0 95,0 0-128,0 0 0,1 0-32,-1 0-192,0 0-289,-24 0-63,-25 0-97</inkml:trace>
  <inkml:trace contextRef="#ctx0" brushRef="#br0" timeOffset="-14868.8324">5450 9051 641,'-49'0'1281,"-1"0"-224,1 0 961,-25 0-513,0-25-704,25 1 0,0 24-65,24-25 193,0 25-96,1 0-320,24 0 63,0 0-512,0 0-256,0 0-224,49 0 480,0 25-64,25-1 0,-25 1 64,1-25-128,24 25-32,-50-1 128,26 1-481,-26-25 97,-24 25-545,0-25 320,0 0 706,0 0-33,-49 0-641,0 0 257,-25-25 416,24 0 160,1-24 33,0 24-257,0 1 320,24-1 128,25 25 257,0 0-577,0 0-736,0 0 127,49 25 449,1-1-64,-1 1-192,0 0-480,0-1-1,1 1 64,24 0-256,-25-1-1217,-24-24-1921</inkml:trace>
  <inkml:trace contextRef="#ctx0" brushRef="#br0" timeOffset="-13433.0162">5894 9199 2851,'0'0'2146,"0"-25"-1474,0 25-800,0 0-416,0 25 608,25 0 384,24-1 1,0 26-321,25-1-128,-24 0-160,-1-24 96,25 24-513,-25-24-288,-24-1-1089,-25 1-192</inkml:trace>
  <inkml:trace contextRef="#ctx0" brushRef="#br0" timeOffset="-13177.5833">6067 9347 545,'-50'-49'864,"1"-1"514,24 1 63,25 24-384,-24 25-609,24 0-127,0 0-289,0 0-160,24 0 256,26 50 352,-1-1-159,0 0-321,25 25-161,-24-25-95,-1 1-160,0-1-1058,1-24-447,-26-1-546</inkml:trace>
  <inkml:trace contextRef="#ctx0" brushRef="#br0" timeOffset="-12996.5547">5968 9248 2242,'-25'-24'929,"25"-1"-769,0 25-32,0 0-192,0 0-160,0 25 608,50-1 481,-1 26-416,0-1-481,1 25-449,-1-25-288,0 0-768,-24 1 128</inkml:trace>
  <inkml:trace contextRef="#ctx0" brushRef="#br0" timeOffset="-12724.0102">5993 9371 2659,'-50'-49'1345,"50"25"-384,-24-1-417,24 0 33,0 25-385,0 0-256,0 0-417,0 25 193,24 24 705,26 0-225,-1-24-192,0 24-353,25 1-127,-49-26-577,24 1-577</inkml:trace>
  <inkml:trace contextRef="#ctx0" brushRef="#br0" timeOffset="-12433.9928">6042 9371 1153,'-49'-73'1634,"-1"23"-802,26 1 33,24 24-224,-25 1 31,25 24-575,0 0-322,0 0-159,25 24 576,24 26 385,0-1-481,1 0 0,24 0-128,-25 1-224,0-1-641,1 0-737,-26-24-736</inkml:trace>
  <inkml:trace contextRef="#ctx0" brushRef="#br0" timeOffset="-11908.9945">6190 9470 352,'-49'-49'2050,"-1"-1"-576,26-23-674,-1 23 1,0 1-192,1 24-257,24 1-320,0 24 0,0 0-192,0 24 32,49 1 288,0 24 96,1 1-160,-1-1-256,-24 0-64,49 0-96,-50-24-417,1 0-288,0-1-256,-25-24 352,0 0 993,0 0 384,-25-24 353,0-26-288,-24 1-1,0 0 481,24 0 96,-24-25-769,24 0 33,0 49 95,25 0-320,0 25-96,0 0-256,0 0 0,25 25 224,0 24 288,24 1-192,-24-1-256,24 0-192,0 0-33,-24-24-127,0 0-33,-1-1-672,-24-24 865,0 0 352,0 0 544,-24 0 129,-1-49-353,-24 24 225,-1-24 352,1-25-193,24 0-351,1 25 351,24 0-319,0 24-97,-25 25-128,25 0-128,0 0 0,0 0 64,25 25-64,-1-1 353,1 1-225,0 24-128,24-24-32,0 24-192,-24-24-801,0 0-128,-25-25 320,0 0 481,0 0 160,0 0 384,0-25 128,-50 0-160,26-24-32,-26-25 769,26 25 0,-1-1-641,25 1 129,-25 24-161,25 1-64,0 24-160,0 0-32,0 0-192,0 0 224,0 24-128,25 1 96,24 0-32,-24 24-1121,24-24-256,-24-1-289,24-24-1569</inkml:trace>
  <inkml:trace contextRef="#ctx0" brushRef="#br0" timeOffset="-9907.3587">9889 8040 4676,'25'24'1602,"-1"26"-1026,1-1-255,0 25-97,-25-25 64,24 1-224,1-1-64,-25-24-64,0-1-480,0 1 127,0-25-95,0 0-1,0 0-319,0 0-1026,0-25-224,-25-24 1698,1 0 416,-1-1 384,0 1 865,1-25-961,-1 0 673,25 25 128,0 0-288,0 24-320,0 25-321,0 0 96,0 0 289,0 0-161,0 25 225,0 48 159,0-23-191,25 24-417,-1 24-96,1-24 0,0-24-96,-25 24 0,24-25-96,-24 0-416,0 1-225,0-26 97,0-24 159,0 0 321,0 0-288,0-49-161,0 24-192,0-49 609,-24 0 352,24 0 128,-25 0-159,25-24 159,0 24 192,-25 24 1,25 26-289,0 24-96,0 0 352,0 24-31,0 26 512,0 48-385,0 1-288,0 0-159,25-1-1,-25 1-64,25 0-289,-1-25-992,-24-25-1121,0 0-3940</inkml:trace>
  <inkml:trace contextRef="#ctx0" brushRef="#br0" timeOffset="-8265.278">6289 9593 4580,'0'0'2563,"0"0"-1859,0 0-383,0 0 95,0 0 193,0 0 127,24 0-31,1 0 0,0 0-1,-1 0-223,26 0-193,-26 0-32,25 0 129,1 0 95,-1 0-63,0 0-97,-24 0-96,24-24-96,25-1 32,-24 25 161,24-25-193,-25 25 0,25-24 0,-25 24 0,25 0-32,-24-25-32,-1 25 0,25-25 0,-25 25-32,-24 0 65,24-24-65,1 24 0,-1-25 0,0 25 32,1 0 96,-1-25 0,0 25-128,0-24 32,1 24 32,-1 0-64,0 0 0,1-25 64,24 25-64,-25 0 32,0 0 33,25-24 95,-24 24-64,24-25 192,-25 0-96,25 25-160,-25-24 65,1 24 63,-1 0-192,0-25 0,-24 25 32,24-25-32,-24 25 64,24-24-64,-24 24 64,24-25 0,1 0 32,-1 25-64,25-24 64,-25-1-128,0 25 128,25-25-128,-24 25 32,-26-24 32,50-1-64,-49 25 64,24 0-32,-24-25 32,0 25-32,-1 0 0,1-24 32,0 24-32,-1 0 0,1-25 0,0 25 64,-25 0-128,24 0 64,1-25 64,0 25-64,-1 0-64,-24 0 128,25-24-64,0 24 0,-25 0 0,24 0 0,-24 0 0,25 0 0,-25-25 32,25 25-128,-25 0 160,0 0-64,0 0 0,0 0 0,24 0 32,-24 0-64,0 0 32,0 0 0,0 0 0,0 0 0,0 0 0,0 0 32,0 0-32,0 0 0,0 0-32,0 0 64,0 0-64,25 0 64,-25 0-32,25 0 0,-25 0 0,24 0 0,-24 0 0,0 0-32,0 0-1217,0 0-993,0 0-2595,0 0-4163</inkml:trace>
  <inkml:trace contextRef="#ctx0" brushRef="#br0" timeOffset="-5901.1712">5203 8780 2146,'-24'24'480,"-25"1"-351,49 0 575,-25-1 417,0 1-416,25-25-321,0 0-159,0 0-322,0 0-992,25-25 1025,0 1 385,-1-1-289,1 0-64,-1-24-96,26 24 128,-50 1 0,24 24 0,-24-25 0,0 25 0,0 0-193,0 25 578,-24-1-289,-26 1-32,26 24 160,-1-24 321,1 24 159,-1-24-63,0-25-33,25 25-287,0-25-161,0 0-160,0 0-416,25-25 480,0 0 0,-1 1-160,25-1-129,-24 0-95,0 1 256,-25-1 64,24 0 0,-24 25 0,0 0 0,0 0-96,0 0 256,-24 25 96,-1 24-352,0 1 192,-24-26 32,25 26 193,-1-26-33,25 1 64,0-25-63,0 0-129,0 0-160,0 0-417,0 0-223,25-25 832,-1-24-192,1 24-32,-1-24-417,1 24 321,0-24 128,-25 24-32,24 25-256,-24 0-128,0 0-193,0 0 641,-24 50 192,-1-26-128,0 26 97,1-26 223,24 26 0,-25-26-95,25 1-1,0 0 0,0-25-224,0 0-192,0 0-128,0-25 64,25 0 224,-1-24-32,-24 24 32,25-24-64,0 24-64,-25 1 64,0-1-288,0 0-1,0 25-31,0 0-288,0 0 63,0 25 545,0 0 0,0 24 64,0 0 64,0-24 0,0 24 1,0 1-33,0-26-32,0-24-32,0 25-32,0-25-128,24 0-65,1-49 322,-25 24-65,0-24-32,0-1 32,0 1-128,0 24 64,0-24-64,25 49 64,-25-25-32,0 25 32,0 0-33,0 0-191,0 0 160,0 25 385,0 0-257,0 24 32,0-24-64,0 24 0,0 0 32,24-24 32,-24 0-64,0-1 0,0-24 32,0 0-64,0 0 128,0-24 321,0-1-97,0-24-320,0 24-32,0-24 0,0-1 32,0 26-64,0-1 64,0 25-32,0 0 0,0 0-64,0 0-96,0 0 192,0 25 224,0 24-128,0 0-128,0 1 0,0 24-32,25-25-64,-25 0 96,25-24 0,-25 0 0,0-25 0,0 0-64,0 0-288,0-25 256,0-24-257,0-1 97,-25 26 256,0-26 0,25 26 0,0-1 0,0 25 0,0 0-224,0 0-1154,0 0-1184,0 25-577</inkml:trace>
  <inkml:trace contextRef="#ctx0" brushRef="#br0" timeOffset="-4299.1911">5746 9396 4004,'-25'0'1697,"1"25"-1440,-26-1-193,1 26 128,24-26 224,-24 1 97,24 24 191,1-24-159,-1 0 96,25-1-1,0-24-320,-25 0-223,25 0-162,0 0-543,0 0-353,25 0 961,0-24-448,-1-26 159,1 26 33,0-26-96,-1 26 95,1-26-31,0 26 64,-1-1-64,1 0-161,0 25-63,-25-24 224,0 24 159,0 0 129,0 0 353,0 0 512,0 24-513,-25 1-32,0 0 161,1 24 159,-1-24-127,0 24-129,-24-24 161,24 24 31,1-24-127,24-1-161,-25 1-96,25-25-32,0 0-160,0 25-64,0-25-160,0 0-353,0 0-159,0 0 223,0 0 225,0 0 256,0 0 0,0 0-288,0 0 320,0-25-97,0 0 130,0 25-1,25-49-225,-25 24-447,24 1-225,-24-1-96,25 0-64,0 1-256,-25-1-961</inkml:trace>
  <inkml:trace contextRef="#ctx0" brushRef="#br0" timeOffset="-3863.0668">5549 9396 352,'0'0'1602,"-25"0"-513,25 0 128,-25 0-288,25 0-609,-24 0-160,24 0-288,0 49 96,-25-24 32,25 0 0,0-1 0,0 1 160,0-25 1,0 0-129,0 0-64,0 0-1,0 0 98,0-25 159,0 1-96,0-1-96,0 0-32,0 1 96,0-1 128,0-24 97,0 49-65,0-25-64,0 25-32,0 0-32,0 0-128,0 0-416,0 25 608,0 24-128,0-24-64,0 24-64,0 0 0,0-24 64,0 0 0,25-25-32,-25 0-64,0 0-32,0 0-97,0 0 225,0-25 97,0-24 31,0 24-128,0-24 0,0 24 0,-25-24 0,25 24-160,0 1-417,0 24-320,0 0-800,0 0-1539</inkml:trace>
  <inkml:trace contextRef="#ctx0" brushRef="#br0" timeOffset="83146.5966">9519 9076 3940,'49'-50'1249,"-24"26"-993,24-26 129,1 1-289,24 24-96,-50 1-385,26 24-480,-1 0-960,-24 0-417</inkml:trace>
  <inkml:trace contextRef="#ctx0" brushRef="#br0" timeOffset="83467.1709">9642 9026 5125,'25'-24'1794,"24"-1"-1218,1 0 641,24-24-192,-25 24-672,25 1-289,0-1-32,-25 25-96,25 0-97,-24 0-1152,-1 0-384,0 49-289,-24-24-801</inkml:trace>
  <inkml:trace contextRef="#ctx0" brushRef="#br0" timeOffset="83800.8898">9988 8903 4997,'24'0'2082,"26"0"-1314,-26 0 738,50 0-513,0 25-513,25 24-256,-25 25-127,0 25-129,0-1 32,0 25-609,-25 25-864,0-24 384,1-1-481,-1-24-800</inkml:trace>
  <inkml:trace contextRef="#ctx0" brushRef="#br0" timeOffset="84146.8531">10407 9248 3876,'24'0'2498,"26"25"-1697,-1 24 480,25 25 128,-25 25-544,25 24-545,-24 0-255,24 25-65,0 25 0,0 0-33,0-1-319,-25 1-64,0-1-1058,1 1-896,-1-25-288</inkml:trace>
  <inkml:trace contextRef="#ctx0" brushRef="#br0" timeOffset="84539.4796">10579 9224 5189,'0'0'1730,"25"0"-962,0 24 33,24 26 32,25 48-32,0 50-321,0 49-128,0 25-191,0 0-161,0 0 32,0 0-129,0-25-31,-25 1 32,1-50-256,-1 0 0,-24-25-257,24-24-256,-24-1-800,-25-24-289,24-24-1281</inkml:trace>
  <inkml:trace contextRef="#ctx0" brushRef="#br0" timeOffset="84787.2197">10949 10555 4100,'-49'-123'929,"0"0"-673,-1 24 417,1-24-97,24 24-384,-49-24-224,50 24-192,-26-24 32,1 24-353,0 0-383,24 1-33,-24 24-160,24 25-225,-24-25 610,24 24 95</inkml:trace>
  <inkml:trace contextRef="#ctx0" brushRef="#br0" timeOffset="85151.2236">10136 8804 1537,'74'25'481,"-1"24"-353,26 25 160,-50 0-160,50 50-64,-50-1-736,1-25-1282</inkml:trace>
  <inkml:trace contextRef="#ctx0" brushRef="#br0" timeOffset="85501.8546">10333 8952 3331,'49'74'1762,"0"25"-961,50 24 192,0 25-129,-25 0-287,24 25-193,-24-1-320,0 1-32,0 0-32,-24 24 0,-1-25-352,0 1-257,1-25-512,-26 0-1217,1-25-1249</inkml:trace>
  <inkml:trace contextRef="#ctx0" brushRef="#br0" timeOffset="85807.2271">10826 9889 6118,'0'0'1505,"49"50"-928,1 24 576,-1 49-320,25 25-513,25 25-160,-25 24-32,24 0-64,-24-24-64,0 24-32,0-24-384,0-1-225,-25 1-768,1-25-32,-26 0 223,26-25-607,-26-24-321</inkml:trace>
  <inkml:trace contextRef="#ctx0" brushRef="#br0" timeOffset="85989.2256">11171 10900 384</inkml:trace>
  <inkml:trace contextRef="#ctx0" brushRef="#br0" timeOffset="86218.3804">11171 10900 7591,'99'198'1313,"-50"-75"-992,25 50 31,0-1 0,0 1-63,0-1-97,0 26-160,0-50 96,0 24 160,-25-24-224,1 25-64,-1-50 0,-24 25-64,24-25-288,-49-24-32,25 0-866,-1-25-703,-24-25-994</inkml:trace>
  <inkml:trace contextRef="#ctx0" brushRef="#br0" timeOffset="86497.3676">11541 11665 6630,'0'0'2403,"25"74"-2243,49 49 352,-25 0 353,25 25-513,25 50 33,-25-26-321,0 1 0,-25 24-160,0-24 128,1-25-32,-1 0 64,-24-25-128,-1 0 128,-24-24-160,25-25-289,-25-25-191,0 1-1346,0-50-96,0 0-128,0-25-2146</inkml:trace>
  <inkml:trace contextRef="#ctx0" brushRef="#br0" timeOffset="86730.3726">12084 13218 4676,'24'124'1378,"1"-1"-1090,0 0 96,-25 1 193,24-1 704,-24 0 160,0-24-384,0 0-192,0-1-673,0-24-31,-24 0-193,-1 0-97,0-25-223,25 1-513,-24-26-64,24-24-192,0 0-640,-25 0-513,25-24-225,0-26 161</inkml:trace>
  <inkml:trace contextRef="#ctx0" brushRef="#br0" timeOffset="86932.4845">12207 14032 1441,'0'50'2018,"0"-1"-1858,0 25-160,0 0-32,0 25 96,-25-50 65,25 25-33,-24-50-32,24 1-128,0-25-481,-25 0-2338</inkml:trace>
  <inkml:trace contextRef="#ctx0" brushRef="#br0" timeOffset="87301.3495">12281 13687 2626,'25'25'929,"-25"-1"-736,24 1-97,1 24 32,-25-24-32,0 49 0,0 0-96,0 25-224,0-25 96,0 24 160,-25-24 64,1 0-481,-1 0-1312</inkml:trace>
  <inkml:trace contextRef="#ctx0" brushRef="#br0" timeOffset="87680.9235">12306 13613 224,'24'49'3940,"-24"50"-3267,25 24-513,-25 1-96,0-26-96,0 1 0,0 0-513,0-25-736</inkml:trace>
  <inkml:trace contextRef="#ctx0" brushRef="#br0" timeOffset="88059.0889">12306 13761 3267,'0'0'3652,"0"0"-2948,0 0-608,0 0 385,0 0 352,0 0-513,49 25-224,-49-25-32,49 0-128,-24 0-192,0 0-833,24 0 192,0 24 128,1-24-608,-1 0 896,0 25-287,-24-25-2852</inkml:trace>
  <inkml:trace contextRef="#ctx0" brushRef="#br0" timeOffset="88386.7514">12355 13786 5029,'0'0'3075,"25"0"-2531,24 0 257,25 0 96,0 24-545,25-24-192,24 25-96,-25-25 32,1 25 65,24-25-129,-24 0-353,0 24-1216,-25-24-1282,-25 0-960</inkml:trace>
  <inkml:trace contextRef="#ctx0" brushRef="#br0" timeOffset="88897.4502">11911 15487 4484,'0'0'4324,"25"25"-3395,24-25-512,25 25 255,25-1-416,-1-24-223,26 25-1,-1-25 32,0 0-417,1 0-960,-26 0-1057,1 0-929</inkml:trace>
  <inkml:trace contextRef="#ctx0" brushRef="#br0" timeOffset="89190.9662">12182 15635 3267,'-74'-24'4516,"50"24"-2946,-1 0-673,25 0-225,0-25 481,0 25-512,0 0-321,49 0-192,25 0 737,50 0-576,-1 0-65,50 0 192,-25 0 129,24 0-417,1 0-32,-25 0-96,0-25-352,-25 25-705,0 0-801,-24 0-3331,0 0 2530,-50 0-1344</inkml:trace>
  <inkml:trace contextRef="#ctx0" brushRef="#br0" timeOffset="89537.5268">12454 15611 192,'-50'0'11019,"26"0"-10315,-1 0-223,25 0 512,0 0 128,49 0-705,25 24-128,50-24 161,-1 25 480,25-25-32,24 0-385,-24 0-192,0 0-224,0-25-32,0 25-224,0-24-833,-24 24-832,-1-25-578,-25 25 225,1-25 64,-50 25 64,1 0 609,-26 0-865,-24 0-705</inkml:trace>
  <inkml:trace contextRef="#ctx0" brushRef="#br0" timeOffset="89708.4818">14328 15586 737,'-50'0'2050,"-24"0"-2595,0 25 97</inkml:trace>
  <inkml:trace contextRef="#ctx0" brushRef="#br0" timeOffset="90000.4935">13859 15635 3331,'-24'25'3588,"24"-25"-1506,0 0-1282,0 0-640,24 0 33,26 24 95,-1-24 64,25 0-192,0 0 545,24 0-96,1 0-193,-25-24 0,25 24-159,-1-25-97,-24 25-32,0 0-288,-24 0-705,-1 0-929,-24 0 641,-1 0 609,-24 0-449,25 0 768,-25 0 290,25 0 223,-25 0 96,0 0-64,0 0 1,24 25-65,-24-25-128,25 0-160,-25 0 32,0 0-96,25 0 64,-25 0 224,24 0-224,-24 0-128,0 0 416,25 0 97,-25 0-161,0 0-160,0 0-32,25 0 32,-25 0-160,0 0-929,24 0-32,-24-25-32,25 25 928,-25 0-1280,25-24-577,-1 24-64,-24-25 1057,25 0 961</inkml:trace>
  <inkml:trace contextRef="#ctx0" brushRef="#br0" timeOffset="90628.0753">12897 13712 1954,'0'0'5509,"0"0"-3235,0 0-1409,25 0-385,24 0 65,25 49 192,25-24-257,24-1-352,1 26-128,24-50 0,0 24-64,-25 1-224,-24 0-801,-1-25-2050,-48 24-2274</inkml:trace>
  <inkml:trace contextRef="#ctx0" brushRef="#br0" timeOffset="90900.2458">12971 13934 2723,'0'0'4772,"0"0"-1569,50 0-3587,24 0 63,0 0 418,74 0 703,-25 0-31,50-25-385,-1 25-288,1-25-63,-25 25-706,24-24-1505,-48 24-2178</inkml:trace>
  <inkml:trace contextRef="#ctx0" brushRef="#br0" timeOffset="91221.7941">13045 13983 8136,'25'0'576,"24"0"-672,25 0 481,25 0 928,24 0-448,25 0-193,0 0-63,25 0-193,0-25-320,-1 25 0,-24 0-480,0-24-1185,-49 24-1699,-1 0-2017</inkml:trace>
  <inkml:trace contextRef="#ctx0" brushRef="#br0" timeOffset="91561.8019">13958 14032 4068,'49'0'4388,"25"0"-3619,49 0-193,1 0 930,-1 0-193,-24 0-961,24 25-288,0-25-64,-24 25-897,-25-1-672,25 26-1025,-50-1 223,25 0-1504</inkml:trace>
  <inkml:trace contextRef="#ctx0" brushRef="#br0" timeOffset="92124.5315">14821 14008 6246,'49'24'3075,"1"50"-2531,-1-24 65,0 24 448,1 0-256,-1 24-65,-24-24-255,24 0-193,-24 0-96,-1 25 65,-24-25-193,0 0-64,0 24 128,0-24-513,0-24 866,0 24 191,0-25-543,0 25-97,0-25 64,0 1-128,0-1 96,0-24 32,0-1-128,0-24 64,0 25 0,0-25-32,0 0-64,0 0 64,0 25 0,0-25 32,0 0 32,0 0 32,-24 0 352,-1 24-191,0-24 351,-24 25-288,0-25-31,-1 0-610,-24 25 482,-24-25-1,-1 0-160,-24 0-224,-25 0 288,24 0-257,-24 0 97,25 0 256,0 0-127,0 0 63,-1 0-225,26 0-543,24 0-609,24 0-513,1 0 481,49 0 96,0 0-1,0-25-1216,25 25-897,24 0-833</inkml:trace>
  <inkml:trace contextRef="#ctx0" brushRef="#br0" timeOffset="92418.1118">13662 15487 1826,'-173'0'-865</inkml:trace>
  <inkml:trace contextRef="#ctx0" brushRef="#br0" timeOffset="93781.4206">14969 14156 6887,'0'0'2914,"0"0"-2529,0 0-321,0 0-64,49 0 160,1 0 0,-1 0-96,25 0-288,-25 0-289,1-25 129,-1 25-128,-25 0-129,1 0 96,-25 0-127,0 0-257,0 0 0,0 25 256,-25-25-704,-24 0-609,0 0 737</inkml:trace>
  <inkml:trace contextRef="#ctx0" brushRef="#br0" timeOffset="94159.5206">14969 14156 352,'99'0'1185,"-124"0"897,-24 0-576,49 0 127,-25 0-447,25 0-738,0 24 64,0-24 97,0 0-97,25 0-31,-1 0-193,26 0-192,-1 0 32,25 0-64,-25 0-64,25 0 65,-25 0-258,1 0-191,-1 0-32,-24 0-898,-1 0-415,-24 0-1,0 25 737,0-25-384,-24 25-321,-1-25 897,-49 0 641,25 0 545,0 0 672,-25 0 32,24 0-160,26 0 128,-1 0 128,25 0 288,0 0-608,0 0-481,0 0-512,0 0 64,25 0 160,24 0 417,0 0-353,1 0-96,-1 0-32,25 24-32,0-24 0,-25 0-320,0 25-962,1-25-351,-26 25-161,1-1-640</inkml:trace>
  <inkml:trace contextRef="#ctx0" brushRef="#br0" timeOffset="94421.5573">15610 14230 5381,'0'0'2338,"0"0"-1473,25 0-256,-1 0 159,1 49-351,0 0-289,-1 25-128,26-25 0,-50 25-320,0 0-97,24 0 321,-24-24-320,0-1-609,0 0-64,0 1-1089,-24-50-929</inkml:trace>
  <inkml:trace contextRef="#ctx0" brushRef="#br0" timeOffset="95250.253">15684 14279 4644,'25'0'1314,"-25"0"-642,24 0 385,-24 25 801,25 49-769,0 24-705,-1 1-255,1 24-1,0 0-64,-1 1-64,1-26 160,0-24-160,-25 25 32,0-50-32,0 1 32,0-26-32,0-24 64,0 0-64,0 0-673,-25 0-384,25-49-128,-25 24 833,25-24 224,-24 0 160,24 24 32,0 0-64,0 25-96,0 0 128,0 0 160,0 25 160,0 0-352,-25-1 0,25 26 96,-25-26 65,25 1 191,-24 0 0,24-1-224,-25-24 193,0 25 95,-24 0-160,24-1 289,-24 1-161,0-25-96,-1 0-63,-24 0-33,25 0-96,-25 0 96,25 25-160,0-25 224,24 0 129,0 24-65,1-24-192,24 0-96,0 0-96,0 0-96,0 0-417,0 0-704,24 0 1217,26-24 32,-1-1 32,25 0-897,-25 25-288,25-24 64,0 24 481,-49 0-97,-1 0 224,1 0-31,-25 0 352,0 24 352,0-24 192,-49 0 65,-1 25 415,-24-25 129,0 0-128,1 0-256,-1 0 127,24 0-319,-24 0-129,50 0-128,24 0-128,-25 0 0,25 0-288,25 0-769,-1 0 416,50 0-320,-24 0-801,48 0-928</inkml:trace>
  <inkml:trace contextRef="#ctx0" brushRef="#br0" timeOffset="95719.4127">15363 15438 1217,'0'0'1185,"0"0"-544,50 0 64,-1 0-225,25 0-480,-25 0 32,25-25-32,25-24 32,-50 24 192,25-24 129,-24 24-97,-26-24-160,1 0 0,-25 24 0,0-24-64,0-1-32,0 1-256,0-25-289,-25 25 545,1-25-224,-1 49 288,0-24-64,25 24 32,-24 25-64,24 0-576,0 25 63,0-1 481,0 26 32,0 24-641,0 0-31,24 24-193,-24-24 224,25 0 385,0 0 288,-25-24 0,0-26 545,0 1-33,0-25-160,0 0 225,-25 0-705,-24-25-225,24 1 65,0-26-32,1 1-129,24 0 193,0-1 64,-25 1 192,25 24 0,0 1 0,0 24 0</inkml:trace>
  <inkml:trace contextRef="#ctx0" brushRef="#br0" timeOffset="96267.29">16153 15389 2466,'49'0'897,"0"0"-705,-24 0-192,0 0-576,-25 0-769,0 0 31</inkml:trace>
  <inkml:trace contextRef="#ctx0" brushRef="#br0" timeOffset="96504.4165">15857 15339 801,'-50'0'3171,"26"0"-1121,-1 0-737,0 0-448,25 0-353,0 0-416,50 0-64,-26 0 96,75 0-256,-25 0-256,0 0-289,0 0-191,25-24-193,-50 24-833,25-25-1441</inkml:trace>
  <inkml:trace contextRef="#ctx0" brushRef="#br0" timeOffset="96782.2901">15857 15290 4388,'0'25'1474,"0"-25"-1250,24 0 320,26 0 1,-1 24-257,50-24-160,-25 0-192,24 0 64,-24-24-32,25-1-160,0 0-385,-25 1-608,-25-1-1730</inkml:trace>
  <inkml:trace contextRef="#ctx0" brushRef="#br0" timeOffset="97035.2955">16079 15265 4708,'-25'0'2243,"25"0"-1250,0 0-65,0 0-255,25 25-64,-1-25-129,50 0 1,0 0-289,25 0-128,0 0 64,-1 0-192,25 0 192,-24-25-384,0 1 256,-25 24-481,-25 0-2081,-24 0-321,-1 0-1281</inkml:trace>
  <inkml:trace contextRef="#ctx0" brushRef="#br0" timeOffset="97516.3759">16547 15241 3555,'-24'0'3364,"24"0"-2147,0 0-449,0 0-159,0 0 0,49 24 191,0-24-159,25 0-385,25 0-64,-25 0-64,24 0 193,1-24-193,-25-1-32,25 0 96,-25-24-32,0 24-160,-25 25-96,-24-24-384,-1 24-417,-24 0-288,0 0-1185,0 0 896,0 0 994,-24 0-193,-1 0-96,-24 24 385,24 1 512,-24 0 192,24-1 1,0-24-33,25 25-64,0 0 97,0-25-129,0 0-64,25 0 0,0 0 32,24 0 64,0-25 97,1 0 191,24 1 801,-25-26-1088,0 26 415,1-26-352,-26 26-95,1-1-225,0 0-97,-25 25-1504,0 0-33,0 0 1122,-25 0-193,0 0 513,1 0 256,-26 25 32,26 0 128,-1-1 161,25-24 95,0 25-192,0-25-96,0 0 0,0 0 289,0 0-289,25 0-32,-1 0-32,26-25 32,-26 1-96,1-26-32,24 26 97,-24-26-97,0 26 32,-1-26-32,1 26 64,-25-1-64,0 0-289,0 1-1024,0 24 0,0 0-833,0 0-833</inkml:trace>
  <inkml:trace contextRef="#ctx0" brushRef="#br0" timeOffset="99002.0547">17706 14994 2626,'0'0'1122,"25"-25"-706,0 1 385,-1-26-225,26 26-384,-26-26-31,1 1-1,-1 0 416,1-25 738,0 24 31,-25 1-737,24 0-512,-24-1-320,25 1 192,-25-25 0,0 50-576,0-1-225,0 0-256,0 25 352,0 0 417,0 50 96,0-1-449,0 0 32,0 0 545,0 1 192,0-1-64,0 0 161,0-24 63,0-25 192,0 25-127,0-25-257,25 0-32,-25-25 128,24-24 320,-24 24-63,25-24-129,-25-1-160,0 1 160,0-25 1,0 25-1,0 0-96,0-1-256,0 1-224,-25 49-193,25-25 33,-24 25 192,24 0 63,0 25 161,-25 0-96,25-1 96,0 1 64,0 0 32,0 24 0,0-49 0,25 25 161,-25-25 127,24 0-64,1 0 97,-25-25-33,25 0 353,-25 1-65,0-1-384,0-24-31,24-1-65,-24 1 96,0 0 32,0-1-31,0 1-97,0 0-160,0-1-128,0 1 31,0 24 65,-24 25 0,24-24 32,0 24-64,0 0-96,0 0 0,-25 0 0,25 24 160,0-24-96,0 25 96,0-25 32,0 25-96,0-25-32,0 0 32,0 0-129,0 0-63,0 0 64,0 0 352,0-25-96,0 0-32,0 1-64,0-26 128,0 26-96,-25-1 64,1 0-64,24-24 32,-25 24-64,25 1 64,0 24-32,-25-25 32,25 0 0,-24 25-64,24 0 64,0-24 65,-25 24-97,25 0-32,0-25-33,-25 25 33,25 0 32,0-25 32,-24 25-32,24 0-128,0 0 128,-25-24-32,1 24 32,24 0-96,-25-25-160,0 25 64,1 0 192,24 0-64,-25 0-64,0 0 128,25 0 0,-24 0-32,24 0 0,0 0 0,-25 0 0,25 0 32,0 0-321,0 0 1,0 0 128,0 0-161,0 0-159,0 0 128,0 0 319,0 0 98,0 0-33,0 0 32,0 0 0,0 0 0,0 0 192,0 0-32,0 0-128,-25 0-128,25 0 64,-24 0 64,-26 0-64,26 0 0,-1 0 64,0 0 513,1 0-129,-1 0 1,25 25-321,-25-25 64,25 24-160,-24 1-32,24 0 0,0-1-32,0 1 0,0-25 32,0 25-64,0-1 64,0 1 0,0-25 0,0 25 0,0-1-32,0-24 32,0 25 0,0 0-64,0-1 64,24-24 64,-24 25-32,25 0-128,0-1 192,-25 1-96,24 0 0,1-25-32,0 24-32,-1-24-193,-24 25-159,25-25 0,0 25-129,-25-25-320,0 24-1089,0-24-1889</inkml:trace>
  <inkml:trace contextRef="#ctx0" brushRef="#br0" timeOffset="99590.0286">17460 13736 5669,'0'25'2467,"0"-25"-2275,0 25-128,24-1 32,26 1 192,-26 0-192,26-25-160,-26 24-192,26 1 32,-26-25 160,1 0 64,0 0-64,-25 25 96,0-25 0,0 0 64,0 0 32,0 0-128,0 0-128,0 0-449,0 0 1,-25 0 127,25 0 417,0 0 64,0 0 129,0 0 31,0 0-96,0 24 0,0-24 0,0 0 352,0 0-127,0 0-97,-25 0-160,25 0-32,0 0 32,0 25-256,0-25-321,0 25 129,-24-1 384,24 1-64,0 24 64,0-24 64,-25 0-64,25-1 128,0-24-128,0 25 0,0-25-192,0 0-737,0 0-320,0-25 320,0 1-897,0-1-640</inkml:trace>
  <inkml:trace contextRef="#ctx0" brushRef="#br0" timeOffset="99794.1645">17682 13983 288,'0'25'1089,"-25"-1"-1025,0 26-576,25-26 384,0 1-128,0 0 256,0-25 32,0 0-64,0 0-481</inkml:trace>
  <inkml:trace contextRef="#ctx0" brushRef="#br0" timeOffset="100012.1451">17682 13983 1858,'-25'0'1505,"25"0"-640,-25 0-256,25 0-545,-24 25-64,-1-1 96,25 26-64,0-26-32,-25 1 64,25 24 128,-24-24-160,24-25 64,0 25-96,0-25 0,0 0-192,0 0-417,0-25 449,24 0-352,1 1-962,-25-26-992</inkml:trace>
  <inkml:trace contextRef="#ctx0" brushRef="#br0" timeOffset="100233.2283">17682 13983 2274,'-74'-25'1602,"74"25"-449,-25 0-769,0 50 161,1-26-161,-1 1 32,0 24 225,1 1-193,-1-26-255,25 26-97,-25-1-64,1 0-32,24-24 32,0 0-96,0-1-96,0-24 95,0 0-959,0 0-258,24 0-159,1 0 0,-25-24-930</inkml:trace>
  <inkml:trace contextRef="#ctx0" brushRef="#br0" timeOffset="100450.2367">17435 14205 3395,'-25'25'1185,"25"-25"-960,-24 24-193,24 1 32,0 0-64,0-25-32,0 24-609,0-24-1345,0 25 64</inkml:trace>
  <inkml:trace contextRef="#ctx0" brushRef="#br0" timeOffset="100609.4082">17435 14205 1730,'-49'99'2114,"24"-75"-1378,25-24-191,-25 25 31,25-25-223,0 25-353,0-25-128,-24 24 96,24 1-417,0-25-480,0 24-544,0-24-1,0 0 97</inkml:trace>
  <inkml:trace contextRef="#ctx0" brushRef="#br0" timeOffset="100919.5762">17336 14427 1505,'0'-25'1442,"0"25"-1058,-24 0-256,-1 0 64,0-24 161,25 24-97,-24 0-32,-1 0-64,0 0 193,1 0-33,-1 0-224,0 0 385,1 0-33,-1 24-288,0 1 0,1-25-96,-1 24-32,0 1-32,1 0-128,-26-1-32,50 1 128,-24 24-448,-1-24 191,0 0 321,25-1-192,0 1-320,0-25-1,0 0-928,0 0-1057</inkml:trace>
  <inkml:trace contextRef="#ctx0" brushRef="#br0" timeOffset="101200.5796">17213 14476 577,'0'0'608,"25"0"-576,-25 0-256,0 0-160,0 0-225</inkml:trace>
  <inkml:trace contextRef="#ctx0" brushRef="#br0" timeOffset="102745.8124">17903 13317 769,'0'0'5669,"-24"-25"-3971,24 25-833,0 0 127,0-24-639,0 24-257,-25-25-64,25 0 0,0 1 32,-24 24-128,24-25 128,0 0-64,-25 1 0,0 24 64,25-25-32,-24 1 352,-1 24-159,25-25-129,0 25 32,-25-25-128,25 25-64,0-24 128,0 24-128,-24 0 0,24-25 64,0 25 128,0 0-96,-25 0 64,25 0-64,-25-25 0,1 25 64,-1 0-96,25 0 0,-25-24-32,1 24 64,24 0-32,-25 0 32,0 0 160,25 0-96,-24 0-31,-1 0 63,25 0-128,-25 0 32,1 0 0,-1 0-32,0 0 32,25 0 32,-24 0 64,-1 0-96,25 0 32,-25 0-32,25 0 32,0 0-32,-24 0 0,24 0 0,0 0 32,-25 0-64,25 0 0,-25 0 128,25 24-96,-24-24-32,24 0 0,0 25 32,0-25 0,-25 25-32,25-25 0,0 24 0,0-24 0,0 25 0,-25-25 0,25 25-32,0-25 32,0 24 0,0-24-32,0 25 64,0-1-32,0-24 0,0 25 0,0-25 32,0 25-32,0-1 0,0-24 32,0 25 1,0 0-33,0-1 0,0-24 0,0 25 0,0 0 0,0-25 96,0 24-96,0 1 0,25-25 0,-25 25 0,0-25-96,25 24 192,-25-24-96,0 25 0,24-25 0,1 25-96,-25-25 63,25 24-95,-1 1-32,-24-25 32,0 25 128,25-25-96,-25 24-128,0-24-225,25 0-608,-25 25-864,0-25-354,0 0-191,0 25-993</inkml:trace>
  <inkml:trace contextRef="#ctx0" brushRef="#br0" timeOffset="104198.7651">17238 14328 3491,'-25'-24'1025,"0"-1"-448,1 0 192,-1 1-161,0-1-320,-24 0 33,24 1-225,1-26 64,24 50 0,-25-24 192,25 24-95,0 0-225,0 0-160,0 0-161,0 0 65,25 0 320,-1 24 0,26-24-96,-1 25 0,-24 0-96,24-1-96,-24 1-128,-1 0 160,1-1-65,24 1-95,-49 0 224,0-1 32,25 1 96,-25-25-32,0 0 32,0 25 128,0-25-32,0 0-32,-25 0 32,1-25-31,-1 0 159,-24 1 0,24-26 64,-24 26-31,-1-26-33,26 1-64,-26 24-64,50 1-64,-24 24-32,24 0 128,0 0 225,0 0-321,0 0-385,0 0 354,24 24 31,26 26-32,-26-26 0,26 26-64,-26-26 32,26 26 0,-26-26-64,26 26-65,-26-26-159,1-24-64,-25 25-97,0-25 33,0 0 0,0 0 159,0 0-415,-49-25 31,24 1 641,0-1 449,-24-24-161,0-1 481,24 1-385,0 0 64,1 24-223,-1 0-97,25 1-64,0-1-192,-25 25-449,25 0-192,0 0-224,0 0-928,0 0-1571</inkml:trace>
  <inkml:trace contextRef="#ctx0" brushRef="#br0" timeOffset="104537.7785">17114 14032 1505,'0'-24'2050,"25"-1"-800,-25 0-161,25-24-257,-25 0-415,24-1-257,1 26-64,0-26-160,-25 1 64,0 24-609,0 25 1,0-24-65,0 24-800,0 0-65,0 0 257</inkml:trace>
  <inkml:trace contextRef="#ctx0" brushRef="#br0" timeOffset="104823.7488">17164 13934 929,'-25'24'2274,"25"26"-1057,0-26-448,0-24 64,0 0-641,0 0-64,0 0-128,0-24 0,25-26 32,-1 1-192,1 0-96,0-1 160,-25 1-65,24 24 161,-24 1 32,0-1-32,0 25-128,0 0 64,0 0-384,0 0-225,-24 25-736,24-1 128,0 1 352,-25 0 128</inkml:trace>
  <inkml:trace contextRef="#ctx0" brushRef="#br0" timeOffset="105899.8538">17312 12750 1794,'0'-25'1697,"0"25"-1248,0 0-353,-25 0 32,25-24 288,-25 24 129,25 0-1,-24 0-159,24 0 31,-25-25 1,0 25 159,1 0-256,24 0 33,-25 0-1,0 0-32,25 0-127,-24 0-65,24 0 256,-25-25-128,0 25-96,25 0-64,-24 0 1,24 0-65,-25 0 192,25 0-32,-25 25-64,1-25 64,-1 25-32,0-25-31,25 24 31,-24-24 64,-1 25-96,25-25 64,0 25 64,-25-25-31,25 0-193,0 0 0,0 24 0,0-24-32,0 0 0,-24 25 64,24-25-64,0 25 0,0-25 32,0 24 0,0 1 0,0 0 32,0-1-64,0 1 32,0 0 32,24-1-64,-24 1 32,0 0-32,25-1 0,-25 1 0,0-1 0,25-24 0,-25 25 32,24 0-64,1-1 32,0-24-32,-25 25 32,24-25 0,-24 25-96,25-1-160,-25-24 96,25 25-97,-25-25-127,24 25-96,1-25-97,-25 24-544,25 1-705,-25-25 0,0 0-768</inkml:trace>
  <inkml:trace contextRef="#ctx0" brushRef="#br0" timeOffset="106620.0557">17016 13342 4452,'0'0'3171,"0"49"-2530,-25-24-449,25 24 128,-25 0 33,1 25-129,24-24-64,-25-1-160,0 0 128,25-24-32,0-25-32,0 25 0,0-25-64,0 0-352,0-25-257,0 0 706,0 1-130,25-26-287,-25 1-352,25 24 415,-1-24 65,-24 24 192,0 1-32,25 24 32,-25 0 0,0 0 96,0 0 224,0 24-127,0 26-129,-25-1 32,1 0 128,24 1 289,-25-26 31,0 26-192,25-26 1,0-24-1,0 0-288,0 0-32,0 0-737,0 0-63,0 0 576,0-24-1,0-26-383,0 26 31,25-1 321,-25 25 192,0 0-128,0 0-609,0 0-288,0 0 96,0 0 225,0 25-2660</inkml:trace>
  <inkml:trace contextRef="#ctx0" brushRef="#br0" timeOffset="106916.7784">16868 13884 1922,'24'25'1057,"1"24"-1025,0-24-96,24 0-321,-49-1 193,25-24-993,-25 25 288</inkml:trace>
  <inkml:trace contextRef="#ctx0" brushRef="#br0" timeOffset="107321.8694">16868 13884 609,'24'74'1921,"-73"-123"-191,24 0-961,1-1-193,-26 1-159,50 24-321,0 1 32,0 24-160,0 0-128,0 0 128,0 24 64,50 1 480,-26 24-191,1 1-257,24-1-64,1 0 0,-26 1 0,26-1 0,-26-24-32,1-1 32,-25 1 0,0-25 64,0 25 64,0-25 865,0 0 352,0-25-672,-25 0-641,-24-24 64,24 24 256,-24-24-96,24-25 97,1 25-225,-1 24 160,25 0-96,-25 25 0,25 0-128,0 0-128,0 0-160,25 50 480,0-26-192,-1 26-64,26-1 0,-26 0 0,1-24-96,24 24-800,-24-24-994,-25-25-1121,25 25-2146</inkml:trace>
  <inkml:trace contextRef="#ctx0" brushRef="#br0" timeOffset="108891.1935">16720 13662 2723,'0'0'2562,"0"25"-704,0-25 64,0 0-513,0 0-256,0 0-416,0 0-257,0 0-128,0 0-31,0 0-33,0 0-160,24-25 32,-24 1-128,50-26-32,-50 26 64,24-26-192,-24 26-160,25-1-96,-25 0-33,0 1 65,0 24 128,0-25-97,0 25 161,0 0 0,0 0-32,0 0-449,0 25 65,0-1-225,0 26 321,-25-1 383,1-24 162,24 24 95,-25-24 320,0-1 1,25-24-161,0 0-160,0 0 160,0 0-544,25-24 512,0-1-224,-25-24 1,24 24-33,1-24-64,-25 24 64,0-24 0,25 24-64,-25 25 64,0-25-32,0 25 0,0 0 96,0 0-64,0 0-160,0 0-129,0 50-63,0-26-224,-25 1 415,25 24 161,-25-24 0,25 0 129,0-25-1,0 0 64,0 0-160,0 0-32,0 0 128,0-25-32,0 0 0,25 1-63,-25-1-33,0 0 0,0 1-32,0-1 64,0 0-32,0 1-32,0 24 32,0-25 0,0 25-32,0 0 0,0 0 128,0 0-192,0 0-32,0 0 64,0 0-64,0-25 0,0 25-1,0 0 97,0 0 0,0-24-64,0 24 128,0 0-64,0-25 0,25 25 32,-25-25-64,0 25 64,0-24-64,0 24-32,0-25-64,0 25-224,0-25-449,0 25-672,0-24-930,0 24-3394</inkml:trace>
  <inkml:trace contextRef="#ctx0" brushRef="#br0" timeOffset="110348.0102">16868 12676 2274,'0'0'1474,"0"0"-385,0 0 192,0 0 0,0 0-224,0 0-320,0-25-417,0 25-256,-25 0-64,25 0 64,0-24-64,0 24 32,0-25-32,0 25-32,0-25 32,0 25 0,0-24 0,0 24 32,-25-25-64,25 25 64,0-25-64,0 1 32,0 24-64,0-25 128,0 25-128,0-25 64,0 25-32,0 0 0,0-24-64,25 24 32,-25-25 64,0 25-32,25-25 32,-25 25 32,0-24-64,24 24 32,-24 0 0,0 0-32,0 0 32,25 0 128,0 0 0,-25 0 64,24 0-160,1 24 0,-25-24-32,25 0 64,-25 25-64,24-25 32,1 0 0,-25 25-96,25-25 224,-25 24-95,24-24-1,-24 25 96,25 0-96,-25-25-32,0 24 0,25-24-32,-25 25 0,0-25 32,0 25-32,24-25 0,-24 24 0,0 1 32,25 0 32,-25-25-128,25 49 64,-25-49 0,24 25 0,-24-1 0,0 1-32,25 0 0,-25-25-385,0 0-351,25 24-449,-25-24-129,0 0-511,0 0-97</inkml:trace>
  <inkml:trace contextRef="#ctx0" brushRef="#br0" timeOffset="110608.6865">17188 12651 3043,'0'0'1249,"0"0"0,0 0-256,25 0-256,0 25-289,-1 0-320,1 24-64,24-24-64,-24-1 0,24 1-224,-24 0-256,0 24-193,-1-49-1024,-24 25 351,25-1-736</inkml:trace>
  <inkml:trace contextRef="#ctx0" brushRef="#br0" timeOffset="110917.9844">17287 12775 2819,'25'0'1761,"-1"0"-928,1 49-224,24-24-385,-24-1-128,0 26-96,24-26-1057,-24 26-1377</inkml:trace>
  <inkml:trace contextRef="#ctx0" brushRef="#br0" timeOffset="111852.0866">15536 14180 288,'0'0'2531,"25"0"-1891,-1 0-63,26 0-97,-26 0-191,1 0-225,-25-24-64,25 24-513,-25 0-1088,0-25-1154</inkml:trace>
  <inkml:trace contextRef="#ctx0" brushRef="#br0" timeOffset="112102.0954">15536 14180 448,'99'25'1922,"-75"-50"-1121,1 1-96,24-1 224,-24-24-769,0 24-128,-1-24-449,1 24-800,0 0-1762</inkml:trace>
  <inkml:trace contextRef="#ctx0" brushRef="#br0" timeOffset="112486.5736">15758 14082 609,'25'-25'2146,"-25"0"-1506,24 1-287,1-1-257,0-24-96,-1 24-513,1 0-896,0-24-513</inkml:trace>
  <inkml:trace contextRef="#ctx0" brushRef="#br0" timeOffset="112713.3173">15857 13934 2178,'0'-25'993,"24"0"-320,-24-24 127,25 24-479,0-24-225,-1 24-96,-24-24-64,25 24-641,0-24-800,-25 24-705</inkml:trace>
  <inkml:trace contextRef="#ctx0" brushRef="#br0" timeOffset="113008.0363">15955 13786 0,'0'0'2755,"0"-25"-1666,0 0-513,25 1 289,-25-1 64,25 0-224,-1-24-225,1 24-192,0 1-160,-1-26-32,-24 26-96,25-26-288,0 26-416,-1-1-97,1-24-705,-25 49-2722</inkml:trace>
  <inkml:trace contextRef="#ctx0" brushRef="#br0" timeOffset="113372.3908">16029 13613 4612,'25'-25'1442,"0"25"-353,-1-24 544,1-1-384,-25 0-320,49 1-576,-24-26-97,0 26-32,-1-1-192,1 0-32,0 1 0,-1 24-128,1-25-545,0 0-768,-1 25-673,-24-24-320,25-1-961</inkml:trace>
  <inkml:trace contextRef="#ctx0" brushRef="#br0" timeOffset="113540.3965">16153 13514 128,'24'0'4100,"1"-24"-2402,0-1-545,-1 0 448,1 1-512,24-1-224,-24-24-641,24 24-160,1 0-96,-1-24-64,-24 24-737,24 1-768,-24-1-1,-1 25-1120</inkml:trace>
  <inkml:trace contextRef="#ctx0" brushRef="#br0" timeOffset="113799.8325">16202 13416 3363,'25'0'2595,"-1"-25"-1442,1 25 224,24-25 0,1 1-736,-1-1-321,0 0-256,1 1 0,-26-1-192,26 0-737,-26 25-1152,1-24 191,-1 24-865</inkml:trace>
  <inkml:trace contextRef="#ctx0" brushRef="#br0" timeOffset="114078.0229">16399 13268 2178,'25'0'4388,"0"0"-2978,24 0-193,-24-25-224,24 0-449,0 1-320,0-1-160,1 0-64,-26 1-896,26 24-674,-50-25-352,24 25-864,-24 0-738</inkml:trace>
  <inkml:trace contextRef="#ctx0" brushRef="#br0" timeOffset="114321.0305">16670 13218 4292,'0'0'3011,"25"0"-1858,0 25-32,-1-25-384,26 0-609,-26 0-96,1 0-32,0 25-160,-25-25-1506,0 24-640,24-24-288</inkml:trace>
  <inkml:trace contextRef="#ctx0" brushRef="#br0" timeOffset="115728.5484">16646 13243 384,'0'0'3588,"0"0"-2563,0 0-289,0 0-255,0 0-257,0 0 128,24 0 577,1-25-480,0 25-385,-25-24-32,49 24 32,-24-25-32,-1 25-64,-24-25-160,25 25-545,-25 0-32,0-24-128,0 24 353,0 0 128,0 0 223,-25 0 97,1 0 32,-1 0 32,0 0 32,1 0-32,-26 0-96,26 24 128,-1-24 64,25 0 417,0 25-33,0-25-128,0 0-320,0 0 128,0 0 225,25 0 95,-1 0-192,26 0-128,-26 0-95,26-25-1,-26 25-32,1-24 0,-25 24-65,25 0-159,-25 0-64,0 0-32,0 0-385,0 0 449,0 0-353,0 24-672,-25-24-224,-24 0 1024,24 25 193,-24-25-64,24 0 191,25 0 546,-25 0 576,25 0 672,0 0-1248,0 0-482,0 0 386,25 0 608,0 0 63,-25 0-479,24 0-289,26 0-128,-26 0-32,1 0-160,-25 0-769,0 0-1249</inkml:trace>
  <inkml:trace contextRef="#ctx0" brushRef="#br0" timeOffset="116363.1223">16720 13564 2434,'0'0'2371,"0"24"-1859,0 1-128,0 0-191,0 24-65,0 0 0,0 1-64,0-1-32,0-24-352,0 24-833,-25-24-1410</inkml:trace>
  <inkml:trace contextRef="#ctx0" brushRef="#br0" timeOffset="116647.1562">16720 13539 3075,'0'0'2979,"24"0"-1954,-24 25-577,0-1 417,0 26-64,0-26-321,0 26-256,0 24-192,-24-25 0,24 0 0,-25 1 65,0-1-97,1 0-97,-1 1-799,-24-26-1475,24 1-2561</inkml:trace>
  <inkml:trace contextRef="#ctx0" brushRef="#br0" timeOffset="116947.6681">16670 13860 128,'0'74'3459,"-24"-25"-2882,-1 0-225,1 1-224,-26 24 1,26-25-65,-1-24-673,-24 24-3395</inkml:trace>
  <inkml:trace contextRef="#ctx0" brushRef="#br0" timeOffset="118900.6607">16917 12355 1409,'0'0'2819,"0"0"-1538,0 0-352,0 0-320,0 0-353,0 0-224,0 0-64,25 0 32,-25 0 32,24 0-160,-24 0 0,0 25-64,25-25-65,-25 25-543,0-1-257,0 1 224,0-25-1185</inkml:trace>
  <inkml:trace contextRef="#ctx0" brushRef="#br0" timeOffset="119253.6582">16917 12355 1217,'49'50'1409,"-49"-50"-95,0 0-129,0 24-160,0 1-417,0-25-255,25 25-129,-25-1-160,0 1-64,0-25 96,25 25-128,-25-25-32,24 0-192,-24 24-609,0-24-833,0 0-352,0 0-480</inkml:trace>
  <inkml:trace contextRef="#ctx0" brushRef="#br0" timeOffset="119511.6562">17040 12528 2018,'0'0'1153,"0"0"-673,25 0 97,-25 0-353,25 0-32,-25 0-256,24 0-672,-24 0-642,25 0-1088</inkml:trace>
  <inkml:trace contextRef="#ctx0" brushRef="#br0" timeOffset="120021.4839">16966 12849 224,'0'0'321,"0"0"-354</inkml:trace>
  <inkml:trace contextRef="#ctx0" brushRef="#br0" timeOffset="120267.7701">16966 12849 897,'-74'-25'1697,"74"25"-1088,0 0 128,0 0 96,25 0-385,0 0-288,-1 0-128,-24 0 0,25 25 0,-25-25-96,0 0-769,0 0-384,0 24-1377</inkml:trace>
  <inkml:trace contextRef="#ctx0" brushRef="#br0" timeOffset="120555.2748">16892 12824 705,'0'0'2690,"0"0"-1985,0 0-577,0 0 96,0 0 641,0 0-385,50 25-351,-50-25-97,24 0 32,1 24-64,0-24 0,-1 0 0,1 0-128,-25 0-161,25 0-95,-25 0-449,24 0-192,-24 0-736,0 0 159</inkml:trace>
  <inkml:trace contextRef="#ctx0" brushRef="#br0" timeOffset="120736.9581">17139 12873 2466,'0'0'929,"0"-24"-769,0-1-64,0 25 1,25-25-97,-25 25-513,0-24-608,0 24-64,0-25 256</inkml:trace>
  <inkml:trace contextRef="#ctx0" brushRef="#br0" timeOffset="121238.52">17213 13071 1602,'0'0'672,"25"0"-384,-25 24-127,24-24-129,-24 0-257,0 0-1248</inkml:trace>
  <inkml:trace contextRef="#ctx0" brushRef="#br0" timeOffset="121510.659">17213 13071 641,'-49'0'2754,"49"0"-1633,0 0-224,24 0 128,1 0-512,0 0-289,-1 0-96,1 0-96,24 0-32,-24 0 0,0 24 0,-1-24 0,1 0-481,-25 0 97,0 0-32,0 0-417,0 0 224,0 0 97,0 0-1122,0 0-544</inkml:trace>
  <inkml:trace contextRef="#ctx0" brushRef="#br0" timeOffset="121687.6657">17262 13095 1185,'0'0'1409,"0"0"-1216,0 0-225,0 0 480,0 25 449,25-25-224,0 0-225,-1 0 0,1 0 1,0 0-193,-1 0 0,1 0-96,0 24-96,-25-24-64,0 0-416,0 0-481,0 0-416,0 0-641</inkml:trace>
  <inkml:trace contextRef="#ctx0" brushRef="#br0" timeOffset="122473.9973">17509 12972 160,'25'0'2274,"-25"-25"-960,0 25-1090,24 0 224,-24 0 609,0 0-801,0-24-159,0 24-33,0 0-64,0 0-64,0 0-65,0 0-255,0 0 32,0 0 224,0 0 256,0 0 128,0 0-160,0 0-224,0 0 160,0 0 128,0 24-128,0-24 224,0 25 33,0 0 31,0-1-160,0-24-128,0 25 32,0-25-32,0 0 64,0 0-96,0 0-32,0 0-256,0 0-192,0 0-1,0 0 129,0 0 160,0 0-33,0 0 193,0 0 32,0-25 32,0 1 32,0-1-32,0 25 97,0-25-1,0 25-96,0 0 32,0 0 64,0 0-32,0 0-96,0 25 160,0 0-160,0-1 0,0 26 0,0-26 0,0 1 0,0-25 32,0 24-32,0-24 32,0 0-64,0 0 64,0 0-160,0 0-192,0 0 32,-24 0-129,24 0 97,0 0 64,-25 0 31,0-24 225,25 24 32,-24-25 32,24 25 289,-25 0-65,25 0-288,-25 0-128,1 0 192,-1 0-128,25 25 0,-25-25-64,25 0-64,0 0-257,0 0-1024,0 0-385</inkml:trace>
  <inkml:trace contextRef="#ctx0" brushRef="#br0" timeOffset="123195.4565">17460 13416 1441,'0'24'2210,"0"1"-1921,0 0-225,24-25 0,-24 0-32,0 24-128,0-24-737,0 0-608,0 0-193</inkml:trace>
  <inkml:trace contextRef="#ctx0" brushRef="#br0" timeOffset="123646.4681">17460 13416 128,'24'24'1281,"-24"-48"129,0 24-578,0 0-255,0 0-321,0 0 33,0 0-193,0 0 416,0 24-288,0 1 33,0 0-161,0-1 0,0 1-64,0-25-32,0 25 0,0-25-32,0 0 32,0 0-32,0 0-160,0 0-161,0 0 353,0 0 64,0 0-128,0 0 96,0 0-32,0 0 32,0 0-64,0 0 32,0 0 32,25 0 128,-25 0 65,25 0-97,-25 0-96,0 0 96,24 0-128,-24 0 32,25 0-64,0 0 32,-1 0 0,-24 0 0,25 0 0,0 0-128,-1 0 96,-24 0-128,0 0 128,0 0 0,25 0-321,-25 0-448,0 0 129,0 0-321,0 0-32,0 0-32,0 0 128</inkml:trace>
  <inkml:trace contextRef="#ctx0" brushRef="#br0" timeOffset="124213.6111">17731 13366 1185,'0'0'1249,"0"25"-640,0 0-161,0-1-159,0 26-1,0-26-64,0 1-96,0 0-64,0-1-64,0-24-32,25 0-160,-25 0-449,0 0 1,0 0-481,0 0 320,0-24 353,0-1 448,0-24 192,0 24 64,-25 0-128,25 1 609,0 24-225,0-25-95,0 25-65,0 0-96,0 0 225,0 0-417,0 0-32,0 25-32,0-1 32,0 1-96,0 0-160,25-25-65,-25 24-31,0-24 0,0 0 128,0 0-193,0 0-255,0 0 255,0 0 65,0 0-513</inkml:trace>
  <inkml:trace contextRef="#ctx0" brushRef="#br0" timeOffset="124751.3882">17435 13292 1345,'0'0'577,"0"0"-513,0-24-224,-25 24 0,25 0 128,0 0 0,0 0-161,0 0 97,0 0 224,0 24 0,0 1-63,0 0 95,25-1-32,-25 1 64,25 0 96,-25-25 65,0 0-289,0 24-96,0-24-289,0 0-95,0 0 224,0 0-32,0 0 127,0 0-63,-25-24 128,0 24 64,25-25-32,0 25 64,0 0-64,0 0-32,0 0-160,0 0 192,0 0 0,0 0 288,25 25 1,0-1-161,-1-24-32,26 25 128,-26-25-96,1 0-96,0 0 0,-1 0-128,26 0-224,-26 0-865</inkml:trace>
  <inkml:trace contextRef="#ctx0" brushRef="#br0" timeOffset="126906.2246">16424 13317 2338,'-49'25'513,"24"-1"-481,-24 26 96,-1-26 256,1 26 737,0-26 225,24 1-706,-24 0-159,49-1 255,-25-24 161,25 0-224,25 0-737,-1-24 160,26-1-96,-1-24 0,0 24-192,25-24-161,-24-1 257,24 26 128,-25-26-96,-24 26 96,-25 24-256,0-25-1762,0 25 737,0 0 1313,0 25 160,-50-1-128,1 26 321,0-1 63,-25 0-63,24 25-225,-24 0-96,25 0-32,0 0-32,-1-24 416,26-1 129,24-49-97,0 25-191,0-25-385,0 0-641,0 0 96,24-25 193,1 0 224,0 1-289,-1-1 33,1-24 255,24-1 193,-24-24 32,24 25 0,1-25 32,-26 25 289,26-1 63,-26 26-320,1-1-64,-25 25-256,0 0-257,0 0-127,0 0 608,-25 49 256,1 1 32,-26 24 321,1 0 384,0 0 128,-1 0-417,1 0-63,24 0-97,-24-25-31,0 0-129,24 1-128,25-26-160,0 1-64,0-25-128,0 0-1281,0 0-737,0-25 1121,0 1 801,25-1-481,-25 0-320,49-24 224,-24 0-95,-1-1 127,1 1-737,-25 24 1090,25 1 480,-25-1 160,0 0-160,0 25-64,0 0-384</inkml:trace>
  <inkml:trace contextRef="#ctx0" brushRef="#br0" timeOffset="127172.3944">15857 14082 416,'-50'49'2050,"26"-24"-352,-1-1-577,25 1-512,0-25-417,0 0-609,25-49-383,-1-1-482,26 1-255,-1-25-513</inkml:trace>
  <inkml:trace contextRef="#ctx0" brushRef="#br0" timeOffset="127173.3944">16227 13564 1185,'24'-25'545,"-24"0"-738,0 25-928</inkml:trace>
  <inkml:trace contextRef="#ctx0" brushRef="#br0" timeOffset="127459.0838">16227 13564 352,'-148'197'993,"74"-123"-96,24 25-64,1-25-128,0 0 352,-1 0 192,26-50-416,-1 26-257,25-50-127,0 0-289,0 0-545,0 0-1184,25 0 416,-25-25 32,24 0-289,1-24-95</inkml:trace>
  <inkml:trace contextRef="#ctx0" brushRef="#br0" timeOffset="127703.0819">15857 14131 641,'-25'49'864,"25"-24"193,0-25-160,0 0-769,0 0-288,0 0-384,25 0-161,-1-25-32,1 1-384</inkml:trace>
  <inkml:trace contextRef="#ctx0" brushRef="#br0" timeOffset="138658.6543">4957 9100 3555,'0'-24'2659,"0"24"-417,0 0-352,0 0-961,0 0-353,0 24-159,-49 1-289,24 24 0,0 25-96,-24 25 0,0-1-64,-1 26 96,1-1 32,0 25-96,-25 0-96,24 0 160,1 0-416,0-49-545,24-1 96,0-48 64,1-26-704,24-24-801,0 0-2114</inkml:trace>
  <inkml:trace contextRef="#ctx0" brushRef="#br0" timeOffset="138975.7999">4834 9100 3940,'0'25'961,"-50"24"-769,26 25 384,-26 49 129,26 1 512,-50-1-96,49 50-192,-49-25-416,25 24-33,-1 1-64,1 24-159,0-49-193,-1 25-96,1-25 64,0-25-673,24 0 65,-24-49-1570,49-24-1282,0-50-832</inkml:trace>
  <inkml:trace contextRef="#ctx0" brushRef="#br0" timeOffset="139289.8133">4414 9988 6150,'-24'99'769,"-26"24"-705,1 25 288,0 25-192,24-1 128,-24-24-31,-1-25 63,26 1-128,-1-50 32,0 0-160,25-25-32,-24-24-64,24-25 0,0 0-1857,0-25-193,0 0-545,24-24 417</inkml:trace>
  <inkml:trace contextRef="#ctx0" brushRef="#br0" timeOffset="139602.8097">4217 10752 96,'-49'74'1698,"-1"0"-1346,26 25-320,-26 0 384,26-25 802,-1 0-578,25 0-95,-25-25-449,25-24-961,0-25-192,0 0-1730</inkml:trace>
  <inkml:trace contextRef="#ctx0" brushRef="#br0" timeOffset="140262.9096">4020 11270 3459,'-25'25'1826,"0"24"-1570,-24 1-96,0 24 97,24 0 287,1-25 225,-26 25-257,26 0-384,-1 0-352,0-25 256,1 0 32,-1-24-32,25-25 64,0 0-96,0 0-736,0-25-193,25-24-192,-1-25 224,26 0 64,-26 0-1249</inkml:trace>
  <inkml:trace contextRef="#ctx0" brushRef="#br0" timeOffset="140501.9466">4020 11270 512,'-74'50'1025,"49"-1"-928,-24 25-162,0 25 130,24-25 159,-24 0 480,-1 0 289,26 0-96,-1-1-160,0-23-449,25-1-224,-24-49 192,24 0-127,0 0-994,0 0-833,24-25-352</inkml:trace>
  <inkml:trace contextRef="#ctx0" brushRef="#br0" timeOffset="140834.9459">3921 11443 320,'-24'25'321,"-26"49"-417,26 0-449,-26 0 545,1 0 0,0 0 641,24-1-225,0 1 449,-24 0-385,49-49-416,-25 0-384,25-1 32,0-24-417</inkml:trace>
  <inkml:trace contextRef="#ctx0" brushRef="#br0" timeOffset="141256.8936">3502 12281 3267,'0'25'577,"25"0"-545,-1 24 160,-24-24-224,25 24 96,-25-24-64,0-1-64,0 1-737,0-25 289,0 0 383,0 0-31,0 0-769,0 0 641,0-25-224,-25-24 159,25 0 417,-24 24-128,24-24 32,0 24 64,0 0 128,0 1 33,0 24-1,0 0 64,0 24 0,0 1 1,0 0-257,0-1 384,0 26-64,0-26-64,0 1-127,0 0-97,0-1-96,0-24-449,0 0-1313</inkml:trace>
  <inkml:trace contextRef="#ctx0" brushRef="#br0" timeOffset="141612.8969">3403 11936 2723,'-24'-74'928,"24"-24"-799,-25 24 63,0-25 96,-24 25-448,24 0-160,1 0-577,24 25-128</inkml:trace>
  <inkml:trace contextRef="#ctx0" brushRef="#br0" timeOffset="141995.2167">3502 11961 737,'0'-50'3363,"0"1"-2146,0 0 0,0-25 513,-25 0-257,-24 0-608,24-25-417,-24-24-351,24 0-65,-24-1-193,24 1-191,-24 0-545,49 49 193,-25 24-321,25 26 448,0-1-32,-24 25 97,24 0-417,0 0-640,0 49 576,0 1-481,24 24 97</inkml:trace>
  <inkml:trace contextRef="#ctx0" brushRef="#br0" timeOffset="142361.4035">3354 11344 1057,'0'25'1153,"0"-25"-32,0 0 224,0 0 321,0-25-513,0-24-384,0 0 64,0-25-1,-49-25-159,24 0-257,-24-24 193,24 0-481,0-25-128,-24 25 0,0-25 0,24 24 32,0 1-64,-24 24 64,24 1-32,1-1-32,-1 25 64,0 0-128,1-25 96,-1 25-641,0 0 449,25 1-416,-24 23 255,24-24-351,0 25 63,-25 24 321,25 25-65,0 0-511,0 50 639,0 24-415,25 24-642,-1 1-928,1-1 192</inkml:trace>
  <inkml:trace contextRef="#ctx0" brushRef="#br0" timeOffset="142783.1129">2910 9791 288,'0'0'897,"0"0"1089,0 0-897,0-50-897,0 1 321,-25 0 384,1-50-65,-1 25 97,0-25-416,1 1-1,-1-1-384,-24 1-128,24-1 0,0 25 0,25 0 0,-24 25 0,-1-25 32,25 49-32,0 0 0,0 1 0,0 24 0,0 0-32,0 0-384,0 0-353,0 0-192,0 0 481,0 0 63,0 0-223,0 24 352,0-24 159,0 0 97,0 0 64,0 0 97,0 0 127,0 0 192,0 0-256,0-24-96,0-1-96,0 25 33,0-25-66,0 25 66,0 0-33,0 0 32,-24 0 64,24 0-32,0 0-32,0 0-64,0-24 128,-25 24 32,25 0-32,-25 0 0,25 0 32,-24-25-320,-1 25-128,25 0 320,-25-25-32,25 25-577,-24-24 161,24 24-97,-50 0-1216,50 0 447,-49 0 674,24 0-65,1 0 705</inkml:trace>
  <inkml:trace contextRef="#ctx0" brushRef="#br0" timeOffset="143376.7845">2170 8533 512,'-24'0'1122,"24"0"-1026,-25 0-32,0 49-224,-24-24-129,24 0 193,-49 24 64,25 0 128,0 1 321,-1-1-161,1-24-96,0 24 160,-1 0 417,26-24-96,-1 0-385,25-25-256,0 0 544,0 0 1,0 0-1346,0 0 673,0 0-288,25-25 512,-1 0-288,1 1-289,0-1-352,-1-24 33,26 24 511,-26-24 193,26 24 96,-26 0 0,26 1 96,-26-1 96,26 0 1,-1 25-1,0-24-160,-24 24 0,0 0 0,24 0-64,-24 0 64,-1 0-32,1 0 32,0-25-32,-1 25 64,1 0-64,0 0-64,-25-25-64,24 25-64,1 0-353,-25 0-31,0 0-1</inkml:trace>
  <inkml:trace contextRef="#ctx0" brushRef="#br0" timeOffset="143607.4544">2417 8582 96,'0'-24'128,"-25"24"577,-24 0 160,24 0 128,-49 0-385,25 24 161,0 1-449,-1 0 161,-24-25-65,25 49 353,-25-24-481,25-1-96,-1 1-32,26 0 97,-26-1-193,26 1-32,24 0-32,-25-1 0,25-24 32,0 0-32,0 0-128,0 0-289,0 0-704,25 0 897,-1-24 64,26-1 0,-1 0-833,0-24-545,25 0-544</inkml:trace>
  <inkml:trace contextRef="#ctx0" brushRef="#br0" timeOffset="144070.7507">2072 8607 3075,'-50'25'897,"1"-25"-481,0 24 97,-1 1-129,1 0 128,0-1 225,-1 1-224,26 24-385,-26-24 160,1 0 193,24 24 127,-24-24-159,24-1-97,1 1 256,24 0-191,-25-25 63,25 24-63,0-24-417,0 0-193,0 0-63,25 0-192,-1 0-289,1 0-416,24-24 576,1-1-864,-1-24-128,0 24-257,1 0-1217</inkml:trace>
  <inkml:trace contextRef="#ctx0" brushRef="#br0" timeOffset="144294.5273">1800 8632 2114,'-49'24'2562,"0"1"-2177,-1 0 287,26 24 129,-1-24-384,0-1-321,1 1-32,24-25-64,-25 25-192,25-1-513,0 1-288,0 0-64,0-25-865</inkml:trace>
  <inkml:trace contextRef="#ctx0" brushRef="#br0" timeOffset="144610.8261">1652 8804 1153,'-24'0'3075,"-1"25"-2787,0 0 161,25-1-1,-24 1-256,24 24 0,-25-24-95,25 24-33,-25 1-64,1 24 0,24 0-32,-25 0-577,25-25-544,-25 0-1025</inkml:trace>
  <inkml:trace contextRef="#ctx0" brushRef="#br0" timeOffset="144984.7963">1504 8829 2659,'-49'49'2530,"24"-24"-2178,1 0 129,-1 24 608,1 0-513,-1 1-159,25-1 31,-25 25-128,25 0-63,0 0 31,0 0-32,0 24-192,0 1-32,0 24-32,25 1-128,24-1-865,-24 0-768,24 1-642,-24-26-1889</inkml:trace>
  <inkml:trace contextRef="#ctx0" brushRef="#br0" timeOffset="145389.7388">1332 9224 5862,'0'0'1665,"0"49"-1409,0 0-95,0 0 479,0 50 1,0 0-129,0-1-384,25 50 97,24 0-97,0 25 160,0-25 0,1 25-192,24-1-32,0 1-128,-25-25-672,0 0-1442,1 0-513,-1-25-2306</inkml:trace>
  <inkml:trace contextRef="#ctx0" brushRef="#br0" timeOffset="145779.3066">1455 9593 3203,'0'0'1409,"0"0"-544,0 25-512,0 24 543,0 1-31,25 48-64,-1 50-353,1 0 129,24 50-225,1 48-96,24 1 193,0-1-129,0 1-160,0-25-96,24 0-64,-24-50 0,-24-24 32,24 0-1345,-25-49-1249,0-50-1154</inkml:trace>
  <inkml:trace contextRef="#ctx0" brushRef="#br0" timeOffset="145981.8795">1554 9840 3459,'0'25'1314,"0"24"-770,0 50-160,0 24 65,49 50 95,0 49 513,25 24-352,-24 25-96,48 1-161,-24-26-224,25 1-160,0-50-64,-25-24-128,0-1-1762,-25-48-416,0-1-1057</inkml:trace>
  <inkml:trace contextRef="#ctx0" brushRef="#br0" timeOffset="146329.4129">1751 10580 3651,'0'24'1666,"0"1"-1186,0 49-255,0 25 415,49 49 193,1 24 224,24 26-96,0 48 32,24-24-160,-24 0-97,25 0-287,-25 0-257,0-25-64,-25 1-96,25-1-32,-24-49 0,-1 0-672,0-50-482,-24 1-1024,-1-74-1089,-24-1-2210</inkml:trace>
  <inkml:trace contextRef="#ctx0" brushRef="#br0" timeOffset="146628.6719">1850 11246 1153,'0'0'6342,"0"24"-4933,0 26-1056,24 48-161,1 26 545,49 24-97,0 49 33,25 0-161,-25 0 65,24 1-225,-24-1-160,0 0 1,25-24-97,-25-25-96,-25 0-32,50-25 32,-50-49-993,25 0-609,-25-25-960,-24-49-2275</inkml:trace>
  <inkml:trace contextRef="#ctx0" brushRef="#br0" timeOffset="146923.2868">2466 12775 1057,'0'49'5285,"25"50"-4773,0 24-415,49 0-65,-25 0 96,25 25-64,-25-24 64,25-1-224,0-24 64,0-25 64,-25 0-96,25-25-225,-24 0-31,24 1 128,-25-26-481,25 1-127,0-25-642,-25 0-351</inkml:trace>
  <inkml:trace contextRef="#ctx0" brushRef="#br0" timeOffset="147758.0471">4340 13835 96,'0'0'128,"0"0"-128</inkml:trace>
  <inkml:trace contextRef="#ctx0" brushRef="#br0" timeOffset="148166.697">4587 13317 545,'-25'49'4836,"1"25"-3843,-1 0-737,0 0 225,-24 0 191,24 0-351,1 0 127,-1 0-32,-24 0-63,24 0 255,-24-24-287,-1-1-1,1 0-224,0-24 160,-1 0 33,-24-1-129,25-24 96,-25 25-512,25-25 192,-25 0 256,25 0-160,-25 0 0,24 0-320,1-25 224,-25 25 32,25-24-65,-1-1-63,1 0-32,24-24-352,1 24-1,-1-24-640,0 0-288,1 24 287,-1 0 1,25 1-576,0-1-129,0 0 929</inkml:trace>
  <inkml:trace contextRef="#ctx0" brushRef="#br0" timeOffset="149186.3726">4612 10925 1922,'-50'99'2306,"1"-1"-1922,24-24 1,1-49 159,24 0-352,0-25-192,0 0-1729,0-25-65,49 0-192</inkml:trace>
  <inkml:trace contextRef="#ctx0" brushRef="#br0" timeOffset="149393.3623">4735 10851 3651,'-49'49'1634,"24"50"-1314,-24-25-95,-1 0-33,26 0 288,-1-25 193,25-24-225,0 0-384,0-25-448,0 0-1634,0-50 737,49-24-385,-24 0-672</inkml:trace>
  <inkml:trace contextRef="#ctx0" brushRef="#br0" timeOffset="149726.3682">4735 10851 2466,'-49'99'2723,"-1"-1"-2403,-24 26-320,25-26 513,0 1 672,24-25 64,0-25-640,25-24-161,0-25-384,0 0-1505,25-49-225,0-1-352,24-24-865</inkml:trace>
  <inkml:trace contextRef="#ctx0" brushRef="#br0" timeOffset="150073.9005">4858 10531 1730,'0'0'4772,"0"0"-3459,-24 0-864,24 0-1,0 24-256,0-24-256,0 0 64,0 0-448,0 0-897,0 0 928,0-24 353,0-1 0,0 0-64,0 1-288,0-26-1,24 1-255,-24 0-257,25-1-577,-25 1 738,25 24 671,-25 25-735,0 0 255,0 0 737,0 25 1538,-25 49-737,0 0 64,-24 49 352,0 0 129,-25 1 223,24 24-384,1-25-448,0 25-192,24-49 32,0-50-1,1 0-415,24-24-289,0-25-289,0-25-1440,49-24 960,-24-25-96,24 0-480,25-49-160,-25 24 191,25-24 898,-24 24 192,-1 0-641,0 26-576,-24 48-1378</inkml:trace>
  <inkml:trace contextRef="#ctx0" brushRef="#br0" timeOffset="150608.3439">4858 10531 128,'-74'197'3844,"0"-74"-1602,0 0-1057,0 1-96,25-1 545,0-24-225,24-1-512,0-48-641,25-1 0,0-49-64,0 0-352,0 0-1537,25-49 544,0-25-513,24 0 193,0-50-193,1 26-256,24-1 545,-25 25 1313,-24 25 96,-25 24-609,24 0-608,-24 25 1313,0 25 2979,-24 0-1601,-1 49-321,0 0-256,-24 0 96,0 24-289,24 26-31,-24-26-481,24 26-96,-24-26 449,24-24-1,25 0-63,0-49-417,0-25-64,0 0-1089,0-49-288,25-25-609,24-25 737,0 0 384,1 1-833,-1 24 193,0 0 1313,1 0 288,-50 49-128,24 0 0,-24 25 32,0 25 1570,-24 24-257,-26 25-192,1 0 96,0 25 513,-1 24-577,26-24-96,-26 0-673,26-25 417,-1-1 64,0-23-545,25-50-288,0 0-128,0 0-1505,50-74-97,-26 0 321,26 0-193,-1-25-319,25 25 95,-25 0 1250,-24 0 480,0 25-865,-1 49-1153</inkml:trace>
  <inkml:trace contextRef="#ctx0" brushRef="#br0" timeOffset="150783.4285">4760 11418 288,'-50'74'2979,"1"25"-833,0 0-705,-1 24-544,-24-25 353,25 26-1,24-1 160,-24-24-672,24-25-289,25-50-96,0 1-191,0-25-674,25 0-1313,0-74 321,24 0-64,0-25-33,25 1-800,-24-1 288,-1 25 800</inkml:trace>
  <inkml:trace contextRef="#ctx0" brushRef="#br0" timeOffset="150944.6792">4612 11985 4869,'-25'99'2402,"-24"0"-1729,24-25 287,0 24 386,1-24-546,24-24-319,0-26-257,0-24-192,0 0-929,49-49-352,-24 0-448,24-25-129,0-25-801,1 25-287</inkml:trace>
  <inkml:trace contextRef="#ctx0" brushRef="#br0" timeOffset="151227.2213">4587 12429 4869,'-25'99'2306,"1"-25"-1730,-1 0 353,25-25 192,0-24-512,0-25-417,0 0-608,25-25-1122,-1-24 161,1 0 1089,0-1-65,24 1-992,-49 0-705,25 49 128,-25 0 737,0 0 1089,0 49 833,-25 25 31,0-25 97,1 25 481,-1 0-33,0 0-544,25-24 95,0-1-511,0 0-289,0-24-64,0-25-321,0 0-1568,25 0-289,-25-49 32</inkml:trace>
  <inkml:trace contextRef="#ctx0" brushRef="#br0" timeOffset="151424.3619">4562 13292 0,'0'74'769,"-24"-24"2914,24 24-2466,0-50-544,0 1-385,0-25-352,0 0-1057,0 0-448,0 0-577,0 0 640</inkml:trace>
  <inkml:trace contextRef="#ctx0" brushRef="#br0" timeOffset="153585.412">2442 8484 4164,'0'0'2690,"0"0"-2369,0-25-289,0 0 32,0 1-32,0-1-32,0 0 32,0 1 32,0 24 128,0-25 257,0 0 287,0 1-223,0-1-257,0 0-160,0 25-32,0-24-32,-25-1 0,25 0-32,0 1 32,0 24-32,0-25 0,-25 25 64,25-25-32,0 25 0,0 0 64,0 0 33,0-24-129,0 24 0,0 0 0,-24 0 32,24 0 32,0 0 128,0 0 320,0 0 161,-25 0-417,25 0-224,-25 24 128,1-24 161,24 25 159,-25 0-224,0-25 97,25 24-33,-24-24-96,24 25 33,-25-25-129,25 0 160,-25 25-192,25-25 0,-24 24-64,-1 1 32,25-25 0,-25 25 160,1-25-95,24 24 223,-25-24-160,0 0-32,25 25-32,-49 0-32,24-1-64,1 1 1,-26-25-1,26 25 0,24-1 160,-25-24-96,0 25-64,25-25 128,-24 0-32,24 0-32,0 0-64,0 0-32,0 0 32,0 0-64,-25 25 32,25-25 0,-25 0 32,25 0-64,-24 24 128,-1-24-160,-24 25 0,24 0 96,0-25 64,1 24-96,-1 1 0,25-25 32,-25 0 0,25 0 97,0 0-1,0 0-96,0 0 32,0 0-96,0 0 32,0 25 0,0-25 32,0 0-96,-24 0 128,24 0-96,0 0 32,0 0 32,-25 0-64,25 0 64,0 0-32,0 0 0,0 0 0,0 0 0,0 0 0,0 0 0,0 0-32,0 0 32,0 0 0,0 0 0,0 0 0,0 24 0,0-24-128,0 0 32,0 25 63,0 0 66,0-1-66,25 1 1,-25-25 32,0 25 32,0-25-64,0 24 32,0-24 32,0 25-32,24-25-32,-24 0 32,0 25-32,25-1 0,-25-24 64,0 25-96,25 0-160,-25-25-64,0 24-129,0-24 161,0 0-128,0 0-705,0 0-1698,0 0-2850</inkml:trace>
  <inkml:trace contextRef="#ctx0" brushRef="#br0" timeOffset="161702.7374">2368 7868 0,'0'0'160,"0"-25"-96,0 25 32,0 0 0,0-25 129,0 25-225</inkml:trace>
  <inkml:trace contextRef="#ctx0" brushRef="#br0" timeOffset="161955.7413">2368 7868 160,'0'98'160,"0"-98"32,0 0 1,0 0 2914,0-24-1442,0-1-1248,0-24-225,0 24 0,-25-24-32,25-25-160,-24 24 0,24 1-96,0 0-224,-25 24-321,25 0-384,0 25-128,0 0-384,0 0 223</inkml:trace>
  <inkml:trace contextRef="#ctx0" brushRef="#br0" timeOffset="164942.5007">2269 7744 705,'0'25'1249,"0"-25"-384,0 0 128,0 0-161,0 0 257,0 0-480,0 0-161,0 0-159,0-25-193,0 1 0,0-26-32,0 26 64,0-26 192,0 1-127,-24 0 63,24-1-128,0 26-32,-25-26-160,25 50 64,0 0 0,0 0-256,0 0-481,0 25 449,0 0 256,0 24-96,0 0 64,0-24 64,0 0 0,0-1 32,0-24 160,0 25 192,0-25-32,0 0 161,0 0 352,0 0-65,0-25-31,0 1-641,0-26 32,0 26-63,0-26 31,0 1 192,0 24-64,-25-24 0,1 24-95,-1-24-65,0 0-64,25 24 0,-24 0 32,24 1-128,-25-1 64,25-24 0,-25 24-32,25 0 64,-24 1 32,24 24-128,0-25 128,0 25-32,-25-25 0,0 25-32,25 0 32,0-24-32,0 24 0,-24 0 0,24-25 0,-25 25-192,25-25-32,0 25-129,0-24 65,-25 24 224,1 0 0,24-25 128,0 25-64,0 0 0,-25-25 0,25 25 0,-25 0 0,25-24 0,0 24 0,0-25-64,0 25 64,-24-24 0,24 24 64,0 0 0,-25 0-64,25-25 0,0 25 64,-25 0-64,25 0 0,0-25 0,-24 25 0,24-24-64,-25 24-128,25 0 352,-25-25-64,25 25-96,-24-25 32,24 25-64,0 0-96,-25 0 384,25-24-224,0 24-32,0 0 0,-25 0 0,25 0 0,0 0 0,-24-25-32,24 25-160,-25 0 128,0 0 256,25 0-96,-24 0-32,-1-25 96,25 25-96,-25 0-64,25 0 97,-24 0-65,24 0 32,0 0 0,-25 0-32,25 0 0,-25 0-64,25 0 64,0 0 0,0 0 64,0 0-64,-24 0 192,24 0-192,-25 0 192,25 0-128,-25 0-32,25 0 65,-24 0 159,-1 0-128,0 0-96,25 0-64,-24 0 160,-1 0 96,25 0-191,-25 0 31,1 0 224,24 0-128,-25 0-160,25 0 160,-25 0-32,25 0-95,0 0 95,0 0-64,-24 0-32,24 0 0,-25 25 32,25-25-64,-24 0 64,-1 0-64,0 0 96,1 0 64,24 0-63,-25 0-65,0 25 320,25-25-96,-24 0-160,24 0-64,-25 0 225,0 0-1,1 0-128,24 0-128,-25 0 32,25 0-64,-25 0 64,25 0-64,-24 0 64,24 0-32,-25 0-32,25 24 0,-25-24 32,1 0-32,24 0 0,-25 0 32,25 0-32,-25 0 0,25 0 0,-24 0 0,24 0 0,-25 0 0,0 0 0,1 0 32,24 0-32,0 0-32,-25 0 64,25 0-32,-25 0 33,25 0-98,0 0 1,-24-24 0,24 24 96,0 0-128,-25 0 96,25-25 0,0 25-96,-25 0 32,25-25 32,-24 25-32,24 0-96,0-24 128,0 24-32,-25 0 32,25 0-64,0-25-64,0 25 31,0-25 97,0 25-64,-25 0 96,25-24 0,0 24-96,0-25 128,0 25-32,0 0 0,0 0 0,0-25 0,0 25-160,0-24-32,0 24 192,0-25-32,0 25 0,0 0-32,0-25 64,0 25-64,0 0 64,0-24 0,0 24 64,0 0-64,0-25 0,0 25 0,0 0 0,0 0-64,0-25 64,0 25 64,0 0-32,0 0 0,0 0-32,0-24 32,-24 24-32,24 0 0,0 0 0,-25 0 0,25-25-32,0 25 64,0 0-32,-25 0 0,25 0 0,-24 0-32,24 0 0,0 0 0,-25 0 64,25 0-32,-25 0 32,25 0-32,0 0 0,0 0-64,-24 0 96,24 0-32,0 0 0,0 0-32,-25 0-32,25 0 128,0 0-128,0 0 128,-25 0-64,25 0-64,0 25 64,0-25 64,-24 0-64,24 24 32,0 1 0,0-25-32,0 25 32,0-25-32,0 24 0,-25-24 32,25 25-32,0 0 0,0-25 32,0 24 96,0-24-96,0 25 64,0-25-64,0 25-32,-25-25-32,25 24 96,0-24-32,0 25 0,0-25 0,0 0 32,0 25-32,0-25 32,0 24 1,0 1-65,0-25 96,0 25-160,0-25 64,0 24 64,0-24-64,0 25 0,0-25 0,0 25 0,0-25 0,0 24 32,0-24 0,0 0-32,0 25 32,0-25-64,0 25 32,0-25 0,0 24 32,0-24-64,0 0 32,0 25 0,0-25 0,0 0 32,0 24-32,0-24 0,0 0 64,0 25-64,0-25 0,0 0 0,25 25-32,-25-25 64,0 0-32,0 24 32,0-24-32,25 25-32,-25-25 64,0 0-32,0 0 0,0 25 0,0-25 0,24 0 0,-24 24-32,0-24 64,0 0-64,25 0 64,-25 25-64,0-25 32,0 0 32,25 0-32,-25 25 0,0-25-32,0 0 0,24 0 32,-24 0 0,0 24 0,25-24 32,-25 0-64,0 0 64,25 0-64,-25 0 32,0 0 32,0 0-64,0 0 0,0 0 32,24 0-96,-24 25 96,0-25 64,25 0-128,-25 0 0,25 0-65,-25 0 97,0 0-192,24 0-96,-24 0 192,0 0-64,25 0 160,-25 0-33,0 0 98,0 0-98,25 0 65,-25 0 0,0 0-32,0 0-32,24 0-64,-24 0 64,25 0-32,-25 0-192,0 0 32,25 0 159,-25 0-223,0 0-96,24 0 31,-24 0-255,0 0-289,25 0-384,0 0-929,-1 0-97,1 0-575</inkml:trace>
  <inkml:trace contextRef="#ctx0" brushRef="#br0" timeOffset="165307.0828">420 7004 1217,'24'0'224,"-24"0"161,25 0 1184,0 0-384,24 0-1057,-24 0-63,24 0-65,-24 0-161,24 0-960,-24 0-2146</inkml:trace>
  <inkml:trace contextRef="#ctx0" brushRef="#br0" timeOffset="165591.345">494 6980 192,'0'0'1217,"0"0"-1024,0 0 31,0 0 1922,0 0-609,49-25-384,-24 25-352,-1 0-288,26 0-97,-1-25-128,-24 25-160,24 0-64,0 0-64,1 0 96,-1 0-192,0 0-416,1 25-97,-26-25-1024,1 25-994</inkml:trace>
  <inkml:trace contextRef="#ctx0" brushRef="#br0" timeOffset="165863.906">888 6955 1057,'25'0'801,"0"0"-513,24 25 1153,-24-1 769,-1 1-1761,25 0-353,-24-1-64,0 1-64,24 0 32,-24-1-1057,-25-24-1794</inkml:trace>
  <inkml:trace contextRef="#ctx0" brushRef="#br0" timeOffset="166466.913">790 6930 224,'24'0'1153,"1"0"-672,0 25-193,-1 0-160,1-25 769,0 24-865,24-24-416,-24 25-1250</inkml:trace>
  <inkml:trace contextRef="#ctx0" brushRef="#br0" timeOffset="166730.4382">617 6930 1377,'-25'0'2403,"1"0"-1314,-1 0-449,25 0 1,0 0-321,0 0-224,0 0-96,0-24-192,0 24 96,0 0 160,25 0-32,-1 0 128,26 24 96,-1 1-192,25 0-64,-25-1 0,1-24 0,24 25 0,-25 0-320,25-1-609,-50 1-704,26-25-2179</inkml:trace>
  <inkml:trace contextRef="#ctx0" brushRef="#br0" timeOffset="167014.5372">642 6955 609,'-25'-25'320,"25"25"-32,0-24-64,0 24-96,0 0-63,0 0 223,25 0-64,24 0 1089,-24 24-544,24 26-417,25-26-224,-25 26-31,1-1-97,24 0 32,-25-24-32,-25 24-161,26-24-1248,-50 0-1442</inkml:trace>
  <inkml:trace contextRef="#ctx0" brushRef="#br0" timeOffset="167281.5209">790 7029 609,'0'-25'160,"0"25"224,24 0 65,1 0-65,24 50-256,-24-26-128,24 1-801</inkml:trace>
  <inkml:trace contextRef="#ctx0" brushRef="#br0" timeOffset="170108.7497">1480 7399 897,'0'0'320,"0"0"-96,-25 0 1698,25 0 256,0 0-1569,0-25-65,-24 25 257,24-24 256,0 24-64,0-25-192,-25 25-97,25-25-255,-25 25-289,25-24-32,0-1-96,-24 0 64,24 25-64,-25-24 32,25 24-32,-25 0-64,25-25 64,-24 25 32,-1 0 1,0-25 31,25 25-32,-24 0-64,-1-24 0,0 24 32,1-25-64,24 25 32,-25 0 0,0-25 64,25 25 0,0 0-64,-24 0 224,24 0-96,-25 0-128,1 0 256,-1 0-95,0 0-1,1 0-96,24 25 0,-25-25 224,0 0-128,1 0-32,24 25 129,-25-25-97,0 0-96,1 0 0,-1 0-32,0 24-32,1-24 32,24 0 96,-25 0 32,-24 25 0,24-25-96,0 0 0,1 0 65,-1 0-129,0 0 128,1 0 32,-1 0-64,0 0 0,25 0-64,-24 0 0,-1 0-32,25 0 32,-25 0 0,1 0 32,24 0-32,-25 0 96,25 0-128,-25 0 0,25 0 32,-24 0-32,-1 0 0,25 0-32,0 0 64,-25 0-160,1 0 128,24 0 0,-25 0-64,25 0 64,-25 0 32,25 0 0,0 0-64,-24 0 32,24 0 0,0 0 0,-25 0 0,25 0-32,0 0 0,0 0 0,-25 25 32,25-25 0,0 0 0,0 24-32,0-24 32,-24 0 0,24 25 0,0 0 0,0-25 0,0 24 0,0 1 0,0-25-32,0 25 64,0-1-96,0-24 64,0 25 0,0-25 32,0 25-96,0-25 96,0 24-64,0-24-64,0 25 96,0-25-32,24 25 32,-24-25 0,25 0 0,-25 24 0,0-24 0,25 0-32,-25 25 64,0-25-32,24 25-64,-24-25 32,0 0 32,25 0 0,-25 24 0,0-24 0,25 0 0,-25 0-64,0 0 32,24 0 32,-24 0-64,25 25 64,-25-25 0,25 0 0,-25 0-32,0 0 64,0 0-64,24 0 32,-24 25 0,0-25 0,25 0 0,-25 0-64,25 0 32,-25 24-193,0-24-223,0 0 256,24 0-32,-24 0 63,25 0 161,-25 0-96,0 0 32,0 0 96,0 0 0,25 0-32,-25 0-32,0-24 64,0 24-32,24 0 0,-24 0 0,0 0 0,0 0 32,25-25-64,-25 25 64,25 0-64,-25 0 0,24 0 32,-24 0 0,25 0 0,-25 0 0,0-25-32,0 25-32,25 0 0,-25 0-32,0 0-160,24 0 0,-24 0 63,0 0 1,25 0-32,-25 0 128,25 0 32,-25 0 32,24 0 32,-24 0-96,25 0-161,-25 0 33,0 0 32,0 0 32,0 0-128,25 0-33,-25 0 97,0 0 64,0 0-705,0 0-1025,24 0-128,-24 0-1537</inkml:trace>
  <inkml:trace contextRef="#ctx0" brushRef="#br0" timeOffset="170403.9436">642 7621 320,'24'0'1666,"1"0"-1218,-25 0-223,25 0 1344,-1 0-384,1 0-768,0 0-289,-1 25-64,1-1-64,0-24-737,-1 25-929,-24-25-1953</inkml:trace>
  <inkml:trace contextRef="#ctx0" brushRef="#br0" timeOffset="170761.2034">790 7646 1249,'0'0'801,"0"0"-321,24 0 3877,1 0-3236,-25 0-289,25 0 225,-1 0-480,-24 24-225,25 1-256,0 0-64,-25-1 64,24 1-64,1 24-96,-25-24 128,25 0-64,-25 24-64,0-24-64,24-1-352,-24 1-513,0-1-448,0 1 159,25 0-639,-25-25-1699</inkml:trace>
  <inkml:trace contextRef="#ctx0" brushRef="#br0" timeOffset="171138.6564">938 7720 1057,'0'0'609,"0"0"-33,0 0 3332,0 0-2435,0 24-1056,0 1 31,0 0 289,0-1-161,0 26-255,24-26-65,1 1 32,-25 24 0,25-24-95,-25-1-129,24 26 64,1-26 32,-1 1-128,-24 24-32,50-24 0,-50 0 0,24-1-96,1 1 0,-25 0-225,25-25-287,-1 24-577,-24-24-353,50 25-31,-50-25-801</inkml:trace>
  <inkml:trace contextRef="#ctx0" brushRef="#br0" timeOffset="171454.807">1135 8188 1057,'0'0'961,"0"0"-513,0 25 3812,24-25-2658,1 24-929,-25-24-417,25 25-96,-1 0-32,-24-1-128,50 1 0,-50 24 0,24-24-128,-24 0 32,25 24 64,-25-24-449,0 24-736,0-24 416,0-1-95,25 1-1058,-25-25-1986</inkml:trace>
  <inkml:trace contextRef="#ctx0" brushRef="#br0" timeOffset="173091.3866">1455 6437 384,'0'0'993,"0"0"-416,0 0-353,-24 0 929,24 0 993,0 0-1537,-25 0-417,25 0 320,0 0-351,-25 0 191,25 0 577,0 0 32,-24 0 0,24 0-417,-25 0-192,25 0 33,-25 0-65,1 0-64,24 0 33,-25 0-161,0 0-32,25 0-32,-24 0-32,-1 0 32,25 0-64,0 0 0,-25 0 32,1 0 64,24 0-96,0 0 32,-25 0-32,0-24 32,1 24 0,24 0 0,-25 0 0,1 0 64,24 0-32,-25 0-32,0 0 0,1 0-32,-1 0 0,25 0 129,-25 0-129,25 0 64,-24 0-32,24 0 64,-25 0 64,25 0 128,-25 0-128,1 0-64,24 0-64,0 0 1,0 0-33,-25 0 32,25 0-64,-25 0 32,25 0 32,0 0-32,-24 0 0,24 0 0,0 0 32,0 0 96,-25 0-64,25 0-64,-25 0 192,1 0-128,24 24-64,-25-24-224,25 25 448,-25-25-352,25 25 160,-24-1-128,24-24 384,0 25-160,-25 0 0,25-25-256,0 24 64,-25 1-32,25-25-192,0 0-833,0 25-769,0-25-1441,0 0-513</inkml:trace>
  <inkml:trace contextRef="#ctx0" brushRef="#br0" timeOffset="173879.4585">1357 6437 577,'0'0'992,"24"25"-351,1-25-257,-25 25-127,25-25-129,-1 24-224,-24-24 64,25 25-417,-25-25-1953</inkml:trace>
  <inkml:trace contextRef="#ctx0" brushRef="#br0" timeOffset="174128.7302">1357 6437 96,'49'74'1249,"-24"-74"-320,-1 0-416,1 0 63,0 0 289,-1 25-801,26 0 32,-26-1-96,1 1 0,0 0-801,-25-25-832</inkml:trace>
  <inkml:trace contextRef="#ctx0" brushRef="#br0" timeOffset="174397.436">1455 6536 737,'0'0'320,"0"0"0,0 0-95,0 0 127,0 0 128,25 0-159,0 0 800,-1 0-833,1 25 0,24-1-224,-24 1-96,0 0-64,-1-25-1089,1 24-32</inkml:trace>
  <inkml:trace contextRef="#ctx0" brushRef="#br0" timeOffset="174687.7324">1554 6610 801,'-25'-25'768,"1"1"-383,-1-1 1024,25 0-928,0 1-257,0 24-64,-25 0-96,25 0 64,0 0-32,0 0 64,0 0 1,0 0-290,0 0-63,0 0 64,0 0 224,0 0-192,0 0-64,25 0 160,0 0 0,-1 24 0,1 1 0,0 0 0,-1-25-384,1 24-385,0 1-64,-1-25-192,-24 25 128</inkml:trace>
  <inkml:trace contextRef="#ctx0" brushRef="#br0" timeOffset="175655.7213">1554 6610 128,'-49'-99'1057,"24"75"-192,0 24 96,25 0-321,-24-25 1,24 25-225,0 0-287,-25 0-258,25 0 194,0 0-33,-25 0-32,25 0-32,0 0-33,0 0 33,0 0 0,0 0-32,0 0-160,0 0-160,0 0 224,0 0 128,0 0-129,0 0 129,0 0 64,25 0 161,0 0-65,-1 0-64,-24 0-64,25 0 0,-25 0-577,25 0 129,-25 0 320,0 0-64,0 0 352,0 0 993,0 0-256,0 0-65,-25 0 97,0 0 417,1-25-225,-26 25-417,26 0 65,-1-24-449,-24 24 97,24 0-161,0-25-64,1 25-160,-1 0-32,25-25 32,-25 25-32,1 0 32,24 0 0,0 0-32,-25 0 0,25 0 0,-25 0 0,25 0-32,0 0 0,-24 0-32,24 0-64,-25 0 128,25 0 0,0 0 0,-24-24-64,24 24 128,0 0-64,-25 0 0,25 0 0,0 0-64,0 0 64,0 0 0,0 0-64,-25 0-160,25 0 31,0 0-223,-24 0 352,24 0-64,-25 0 128,25 0 32,-25 0-32,25 0 96,0 0-32,-24 0 0,24 0 96,0 0-32,0 0-31,0 0-65,-25 0-32,25 0 0,-25 24 32,25-24 0,-24 0-64,24 0 64,0 0-32,-25 25 0,25-25 64,0 0-64,-25 0-64,25 0 128,0 0-64,0 0 32,-24 0-32,24 0 0,0 0-32,0 0 64,0 25-64,0-25 64,-25 0-64,25 0 32,0 0-128,0 24-353,0-24 33,0 25-673,0-25 64,-25 25 64,25-25-1249,0 0-1986</inkml:trace>
  <inkml:trace contextRef="#ctx0" brushRef="#br0" timeOffset="179697.6279">5105 6709 192,'0'0'192,"0"0"225,0 0 127,0 24 161,25 25-417,-25 1-224,24 24-96,1-25-64,-25 25-192,25-25-385,-25-24-640</inkml:trace>
  <inkml:trace contextRef="#ctx0" brushRef="#br0" timeOffset="179943.2912">5105 6709 0,'0'0'577,"0"0"-97,0 0-32,0 0 225,25 24-257,-25 25 1602,24 25-1825,1-24-193,0 24-32,-1 0 32,-24-25-193,50-24-447,-50 24-1122</inkml:trace>
  <inkml:trace contextRef="#ctx0" brushRef="#br0" timeOffset="180179.7254">5154 6684 0,'0'-25'545,"0"25"-97,0 0 96,0 0 289,0 0 1666,25 50-1699,-25-1-127,25 0-513,-1 25-128,-24 25-32,50-25 0,-50 24-96,24-24-545,-24 0-95,25-49-97,-25 0-2658</inkml:trace>
  <inkml:trace contextRef="#ctx0" brushRef="#br0" timeOffset="180367.856">5179 6684 320,'0'0'417,"0"-25"63,0 25-31,0 0 255,0 0 1602,25 50-1313,-25-1-160,24 25-545,1 24-224,0 1-128,-25-25 32,24 25-32,1-50-96,-25 0-320,0 1-609,0-50-1217</inkml:trace>
  <inkml:trace contextRef="#ctx0" brushRef="#br0" timeOffset="180530.3539">5278 6635 32,'0'0'609,"0"49"-1,0 0-191,0 25 63,24 25-416,1-25-160,-25 24-32,25-24-32,-25-24-225,24-1-864</inkml:trace>
  <inkml:trace contextRef="#ctx0" brushRef="#br0" timeOffset="180714.1713">5327 6684 192,'0'0'961,"0"49"-384,0 0 95,25 25 1154,-1 0-1698,-24 0-192,25 0-256,0-24-993,-25-1-289</inkml:trace>
  <inkml:trace contextRef="#ctx0" brushRef="#br0" timeOffset="180916.8242">5352 6832 641,'0'0'288,"0"0"0,0 0 449,0 24-65,24 26 1122,-24-1-929,25 0-833,0 25 32,-25-24-64,24-26-64,-24 26-288,0-50-769,25 0-1794</inkml:trace>
  <inkml:trace contextRef="#ctx0" brushRef="#br0" timeOffset="181189.6522">5426 6881 737,'0'-25'800,"0"25"-415,0 0-129,0 0-32,0 0 257,0 25-129,0 0 1121,24 24-1120,-24-24-225,25 24-96,-25 0-64,25-24-64,-25 0-289,0-1-319,0-24-449,0 0-513,0-24 481</inkml:trace>
  <inkml:trace contextRef="#ctx0" brushRef="#br0" timeOffset="181667.5004">5426 6881 0,'49'99'993,"-49"-124"-545,0 25-63,0 0-289,0 0-192,0 0-64,0 0 768,0 0 161,0 25 0,0-1-353,25 1-352,-25 0 32,24-1-96,-24-24 0,25 25-32,-25-25-480,25 0-930,-25 0 161,0-25 961,0 1 31,0-1 129,0 0 545,0-24 544,-25 49 31,25-25-159,0 25-352,0-24-257,0 24-160,0 0-256,0 0 352,0 0 96,0 24 32,25-24-224,-25 25-96,0 0 128,24-25-320,1 24-256,-25-24-161,0 0 32,0 0 65,0 0 223,0 0 289,0-24 128,0-1-256,0 25 32,0-25 160,0 25 32,0-24 32,0 24 32,0 0-192,0 0-96,0 0 256,0 0 320,0 0 33,0 0-385,25 24 32,-25-24-96,24 0-96,-24 0-353,0 0-63,0 0-1,0 0 353,0-24 288,0-1-288,0 0 192,25 25 0,-25-24 0,0 24 0,0 0 0</inkml:trace>
  <inkml:trace contextRef="#ctx0" brushRef="#br0" timeOffset="183503.2">5993 6930 0,'0'0'448,"0"0"161,0 0 736,0 0 65,0 0-706,0-24-608,-25-1 257,25 25-1,0-25 161,-24 1-1,24 24-128,0 0-127,0 0-33,0 0-96,0 0 128,0 0-64,0 0 161,0 24-257,0 1-64,0 0-32,0-25 64,0 0-64,0 24-64,0-24 32,0 0 0,0 0 64,0 0 224,0 0 481,0-24-641,0 24 128,-25-25 160,25 25-191,0-25-97,0 25 0,0 0 224,0 0 0,0 0-192,0 0-128,-25 25 65,25-25-65,0 25 32,0-1-96,0-24 31,0 0 33,0 25-32,0-25 32,0 0 32,0 0 1,0 0-130,0 0 129,0-25-160,-24 25 128,24-24 96,-25 24-64,0-25 65,25 25 63,0 0-96,0 0 192,0 0-256,0 0-192,-24 0 128,24 25 32,0-25 64,0 24-32,0-24-32,0 0 0,0 25 0,0-25-64,0 0-65,0 0-159,0 0-32,-25-25 416,25 1-32,0 24 128,-25-25 64,25 0 321,0 25-417,-24 0 0,24 0 0,0 0-64,0 0-64,0 0 64,0 25-160,-25 0 96,25-1 32,0 1 0,0-25-64,0 25 32,0-25 0,0 0-32,0 0-128,0 0-256,0 0 127,-25-25 257,25 0 64,-24 25 64,-1-24 65,25 24 191,-25-25-192,25 25-96,0 0-32,0 0-64,0 0-64,0 0-288,0 0-33,0 25 577,0 24-128,0-24-32,0-1 0,0 1-32,0-25 32,0 0-64,0 0 160,0 0-96,-24 0-192,24 0 32,0-49-224,-25 24 95,0 0 289,25 1 0,0-1 97,-24 0-33,24 1 64,0 24-32,0 0-32,0 0 32,-25 0-32,25 0-288,0 49 320,0 0-32,0 1-224,0-1-128,0 0-257,0 1 1,0-26 383,0-24 161,0 25 32,0-25 32,0 0-544,0-25 384,-25-24 64,25 0 128,0 24 64,-24-24 225,-1-1 127,25 26-320,-25-26-96,25 26 193,-24-1-1,24 25-160,0 0 0,0 0-32,0 0-96,0 25 128,0 24-96,0 0 0,0 25-96,0-24 0,0 24-64,24-25-224,-24 0 31,0-24 97,0 0 0,0-25 96,0 0-192,0 0-930,0-50 546,0 1 544,0 0 224,-24-1 0,-1-24-32,0 0 96,1 0-64,24 50-64,-25-26 64,25 50 0,-25 0 64,25 25-993,0 24-1857</inkml:trace>
  <inkml:trace contextRef="#ctx0" brushRef="#br0" timeOffset="185911.9954">11196 4736 288,'0'0'224,"25"0"193,-1-25-1,1 25 385,-25 0 3011,25 0-2819,24 0 448,-24 0-384,-1 0-64,26 0-256,-26 0-481,26 0-64,-26 0-64,26 25-64,-26-25-32,1 24 64,0 1 0,-1 24-64,-24-24-32,25 0 32,-25-1-96,0 26-64,0-26 64,25 1 96,-25 0-32,0-1 0,0-24 0,0 25 32,0 0-32,0-25 0,0 24 32,0 1-64,0-25 64,-25 25-128,25-1-96,-25 1 160,1 0-64,24-1 0,-25 1 96,0 0 64,25-25-64,-24 24 0,-1-24 0,25 25 0,-25-25 32,25 25-64,-24-25 64,-1 0-32,25 0 0,-25 0 0,25 0 0,-24 0 32,-1 0-64,0 0-224,25 0 256,-24 0 0,24 0 0,-25 0 0,0 0 32,1 0-64,-1 0-32,25 0 0,-25 0-289,1 24 129,24-24-192,-25 0-513,1 0-577,-1 0-63,25 0-705,-25 0 64</inkml:trace>
  <inkml:trace contextRef="#ctx0" brushRef="#br0" timeOffset="188115.3191">10876 5229 448,'-25'0'545,"25"0"31,0 0-287,0 0-97,0 0-192,0 0 96,25 0 0,-1 0-128,1 0 32,-25 0 32,49 0 64,-24 0-160,0 0 64,-1 0 64,26 0-64,-50 0 0,24 0-64,-24 0 32,25 0 0,-25 0-192,0 0 32,0 0 416,0-25 128,0 25-512,0 0 0,-25 0 512,1 0 1,-1 0-321,-24 0 1409,24 0-800,-24 25-225,24 0 641,0-1-64,1 1-609,-1 0-288,25-25 193,-25 24-1,25-24-192,0 25-96,0-25-32,0 0-705,0 0-128,25 0 449,0 0 64,-1-25-257,-24 25-288,25-24 289,0-1 448,-25 25-289,0-25 129,24 1 0,-24 24 63,0 0 129,0 0-160,0 0 352,0 0 96,0 0 577,0 0 128,0 0-225,0 0-287,-24 24-1,24 1 96,-25 0-255,0-1-33,25-24 448,0 0 161,0 0-321,0 0-448,0 0-160,0 0 256,25 0-96,0-24-256,-1-1-384,1 0-97,0 25 96,-1-24 577,-24 24 64,25-25 32,-25 25 0,0 0 64,0 0 417,0 0-193,0 0-256,-25 0-96,1 0 64,-1 0 32,-24 25 96,24-25 33,-24 24-161,-1 1 416,26-25-96,-1 25 289,0-25-129,25 24-351,0-24-129,0 0-449,0 0 417,50 0-64,-1 0 160,0-24-160,-24-1-416,24 25 31,1-25 33,-26 25 64,26-24 191,-26 24-95,-24-25 160,25 25-192,-25 0 192,0 0-32,0 0 32,-25 0-225,1 0-159,-26 25 63,1-25 385,0 24 64,-1 1 193,-24 0 31,25-25 352,24 24 257,1-24-96,-1 0-128,25 0-353,0 0-288,0 0-353,49 0 289,-24 0 128,24-24-448,25 24-224,-49-25 127,49 0-127,-49 1 159,24 24-320,-24-25 449,-25 25 288,0 0-64,0 0-417,0 0 834,-25 25-289,0-1-160,-49 1-1410,0 24-31,-24 1 1184,24-1 353,0 0 513,24-24 223,26-1 642,-1 1-129,25-25-961,0 0-544,49 0 64,-24 0-1,24-25-351,1 1-609,-1-1-289</inkml:trace>
  <inkml:trace contextRef="#ctx0" brushRef="#br0" timeOffset="188468.302">10974 5402 0,'0'0'1121,"-24"0"-320,-1 49-513,-24-25-224,-1 1 0,1 24 32,24-24 225,-24 0 287,49-1 641,-25-24-320,25 0-640,0 0-225,0 0-257,25-24 193,0-1 96,24 0-96,0-24 0,1 24 0,-1 1-128,-24-1 64,-1 1 0,1-1 128,-25 25 64,0 0-64,0 0 97,0 0 928,0 0-929,-49 25-480,-25-1-321,0 1 321,0 24 256,24-24-65,1-25-95,24 0 224,25 0-128,0 0-545,0-25-2433</inkml:trace>
  <inkml:trace contextRef="#ctx0" brushRef="#br0" timeOffset="189203.8782">10999 5032 128,'-25'0'417,"25"0"-257,-24 0 192,24 24-256,0-24-64,0 0-64,0 0-512,0 0 512,24 0 64,26-24 256,-26-1 128,26 0-95,-26 1-1,26 24-224,-26-25 96,1 0 96,-1 25-192,-24-24 65,0 24 31,0 0 160,0 0 385,0 0-865,-24 0 224,-1 0 32,-24 24-64,0 1 160,-25 0-96,0-1 161,0 1-33,24-25 673,1 25-96,0-25 63,49 0-351,0 0-257,0 0-896,24 0 447,26 0 225,-1-25-128,0 0 32,1 1-832,24 24-65,-25-25-32,0 0 480,-24 25 257,24-24 160,-49 24 64,0 0 64,0 0-32,0 0 224,-49 24-95,0 1-354,-1 0 1,-24-1 256,0 1 128,0 0-31,0-1-33,25-24 576,49 25 193,0-25-64,0 0-641,0 0-576,25 0 448,49-25 64,-25 25 64,25-24-160,0-26-384,25 26-417,-25-1 193,-1 0-65,1 1 641,-24-1 0,-1 0 0,-24 25-192,-25-24-673,0 24 0,0 0 769,0 0-545,-50 0-1216</inkml:trace>
  <inkml:trace contextRef="#ctx0" brushRef="#br0" timeOffset="189504.8751">11295 4711 705,'49'-25'256,"-49"25"96,0 0 65,0 0 287,0 0-351,0 0 672,0 0 64,-49 25-961,24 0-128,-24-1-160,0 1-33,-1 0 193,26-1 129,-1 1-65,25-25-64,0 0 0,0 0-1314,0 0 225,25 0 865,24-25 224,0 25-384,0-24-513</inkml:trace>
  <inkml:trace contextRef="#ctx0" brushRef="#br0" timeOffset="189975.4151">11295 4711 801,'123'49'1057,"-123"-49"-705,0 0 2018,0 0-320,0 0-1473,0 0-161,0 0 1,25 0 223,-1 0-287,1 0-257,0 0-96,-25 0 64,24 0-32,-24-24-32,0 24 32,0 0 0,0 0 192,0 0-192,0 0-128,0 0-256,0 0-161,0 0-31,-24 0 127,-1 24 97,-24-24-129,24 25-31,-24 0 320,24-1 0,-24-24 160,49 25 0,0-25-96,0 0-385,0 0-1985,24 0 1121,26 0-321</inkml:trace>
  <inkml:trace contextRef="#ctx0" brushRef="#br0" timeOffset="190215.422">11640 4785 961,'0'0'1794,"-25"0"-1730,-24 0-64,24 25 0,-24-1-193,0 1-31,-1 0 288,1-1 353,0 1 928,24 0-480,25-25-353,0 0-416,0 0-192,0 0-128,49 0 128,1 0-192,-1 0-609,0-25-1281</inkml:trace>
  <inkml:trace contextRef="#ctx0" brushRef="#br0" timeOffset="190471.4256">11640 4785 1441,'-49'123'961,"24"-123"-1121,-24 25 32,-1 0-192,1 24 63,24-24 257,1-1 481,-1-24 352,0 25-193,25-25-480,0 0-224,25 0-352,24 0 32,1 0-481,-26-25-929</inkml:trace>
  <inkml:trace contextRef="#ctx0" brushRef="#br0" timeOffset="190728.5162">11566 5081 545,'-25'25'512,"-24"-1"-160,24 1-192,1 0-160,24-1 97,0-24 159,0 0-544</inkml:trace>
  <inkml:trace contextRef="#ctx0" brushRef="#br0" timeOffset="190729.5162">11566 5081 96,'-25'222'865,"1"-197"-449,-1-1-256,0-24-95,25 25-65,0-25-673</inkml:trace>
  <inkml:trace contextRef="#ctx0" brushRef="#br0" timeOffset="191048.5961">11492 5402 737,'0'0'576,"0"0"-384,0 24-192,0-24-1153</inkml:trace>
  <inkml:trace contextRef="#ctx0" brushRef="#br0" timeOffset="193809.1087">8434 987 609,'0'0'512,"0"0"-224,-24 0 2755,24 0-1665,0 0-930,0 0 32,0 0 161,0 0 192,0 0-225,0 0 193,0 0-96,0 0-33,-25 0-63,25 25-353,-25-25 33,1 0 511,-1 25-255,25-25-321,-25 24-128,1-24 128,-1 0 1,0 25 287,1-25-32,-1 0-191,0 0-97,1 0 0,-1 0 32,0 0-32,1 0 1,-26 0 31,26 0 0,-1 0 32,-24 0 33,24 0-65,0 0-32,1 0 0,-1-25-32,0 25 0,1-24-63,-1-1-1,0 0-32,1 25-32,-1-24-32,0-1 32,1 0-32,-1 1 32,0-1 64,1 0-64,-1 1-32,25-1 0,-25 0 0,1 1-64,24-1-32,0 0 32,0 1 64,0-1 0,0 0-32,0 1 0,24-26 32,1 26-96,0-1 96,-25 0-32,24 1 32,1-1-65,0 0 33,-1 25 0,1-24 32,0 24-96,-1-25 0,1 25 32,0 0-96,-1 0 128,1 0-32,0 0-64,-1 0 64,1 0-32,0 0-129,-1 0 33,1 0-64,0 25 32,-1-25-32,-24 24-33,0-24 193,25 25-32,-25-25 96,0 0 32,25 0 0,-25 0 0,0 0 0,0 0 0,0 0 32,0 0 32,0 25-64,0-25 32,0 0 64,-25 0 0,25 0-96,-25 0 32,25 0 0,-24 0-32,24 0 32,0 0 33,-25 0-33,25 0-32,-25 0 64,1 0-32,24 24-32,-25-24 32,0 0-32,25 25 0,-24-25 0,-1 0 0,25 25 32,-25-25-32,1 0 64,24 24-64,-25-24-64,25 0 128,0 0-128,0 25 128,0-25-128,-25 0 128,25 0-64,0 25-64,0-25 0,-24 0 64,24 24-64,0 1 128,0-25-64,-25 25-32,25-1 32,0-24-32,0 25 32,0-25-64,0 25 64,0-25-65,25 24 33,-25-24 32,0 25 0,24-25 0,-24 25 32,0-25-64,0 24 32,25 1 32,0-25-96,-25 25 32,24-25-96,1 24 64,-25-24 0,0 25 0,25-25 64,-1 25-128,-24-25 96,25 24-32,0 1-32,-25-25-32,0 25 32,24-25-1,1 0-383,-25 24 160,25-24 128,-1 0 159,1 0-95,0 0 128,24 25 0,-24-25-288,-1 0-64,1 0-193,0 25-95,24-25-930,0 0-992,1 0-161,-1 0-1537</inkml:trace>
  <inkml:trace contextRef="#ctx0" brushRef="#br0" timeOffset="194910.8036">7842 346 416,'-24'0'417,"24"0"-129,-25 0 1986,25 0-1217,-25 0-224,1 0-96,24 0-417,-25 0-128,25 25-96,-25-25-32,25 24-64,0 26 0,0-26-32,0 1 0,0 0-672,0-1-994,25-24-961</inkml:trace>
  <inkml:trace contextRef="#ctx0" brushRef="#br0" timeOffset="195128.3493">7842 346 384,'-24'49'449,"-1"-49"-33,25 0 1410,-25 25-1025,1 0-609,24-25 0,-25 24-64,0 1-64,25 24-64,-24-24 32,24 0-64,0-25-160,0 24-737,0 1-1569</inkml:trace>
  <inkml:trace contextRef="#ctx0" brushRef="#br0" timeOffset="195436.0647">7670 494 160,'-50'25'385,"26"-1"-97,24 26 32,-25-26-64,25 1-63,0 24-193,0-24-33,0 0-127,0-1-1217</inkml:trace>
  <inkml:trace contextRef="#ctx0" brushRef="#br0" timeOffset="195630.6197">7645 469 96,'-25'0'609,"25"25"-129,-24 24-128,24-24 1570,0 0-897,0 24-833,0 0-31,0 1-129,0-1-32,24-24-96,1 24-1186,0-24-1568</inkml:trace>
  <inkml:trace contextRef="#ctx0" brushRef="#br0" timeOffset="195898.6259">7620 568 352,'0'25'417,"-24"-1"-33,24 1-128,0 24 1378,0 1-1122,0 24-319,24-25-161,1 0-32,24-24-577,-24 24-1313</inkml:trace>
  <inkml:trace contextRef="#ctx0" brushRef="#br0" timeOffset="196154.6325">7571 617 384,'0'50'673,"0"-1"-417,25 25-64,24-25-128,25 1-96,0-26-1345</inkml:trace>
  <inkml:trace contextRef="#ctx0" brushRef="#br0" timeOffset="196716.6353">8286 864 0,'25'-25'352,"49"1"225,-25-1 1761,50-24-1761,24 24-385,0-24-192,1 24 32,-1-24-160,0 24-2435</inkml:trace>
  <inkml:trace contextRef="#ctx0" brushRef="#br0" timeOffset="196986.6401">8311 790 352,'74'-49'449,"0"-25"1184,25 24-416,24-24-1024,0 25-161,-24-25-96,24 49-2691</inkml:trace>
  <inkml:trace contextRef="#ctx0" brushRef="#br0" timeOffset="197269.6446">8410 741 320,'49'-74'257,"25"24"-1,25-24 32,-1 0-32,1 0-256,-1 25-320</inkml:trace>
  <inkml:trace contextRef="#ctx0" brushRef="#br0" timeOffset="197468.6439">8311 913 384,'74'-74'513,"0"25"832,0-25 0,25 0-1152,24-25-129,0 25-32,0 0-64,-24 25-1057</inkml:trace>
  <inkml:trace contextRef="#ctx0" brushRef="#br0" timeOffset="197727.6545">8385 889 384,'49'-74'609,"25"24"2626,0-24-2178,49-24-480,1 24-97,-1 0-320,25 24-128,-25 1-640,-24 25-2339</inkml:trace>
  <inkml:trace contextRef="#ctx0" brushRef="#br0" timeOffset="197989.6532">8360 1061 128,'0'-49'769,"50"-25"2338,24 0-1986,49 0-705,0 0 289,25 0-225,0-25-287,0 25-161,0 25-96,0 24-1410,-25 1-1921</inkml:trace>
  <inkml:trace contextRef="#ctx0" brushRef="#br0" timeOffset="198260.6578">8484 913 32,'98'-49'96,"25"-25"577,1 25 2113,48-25-1665,1 0 97,0 24-257,24 1-385,-24 0-512,-1 49-128,-49 0-192,-24 0-1730</inkml:trace>
  <inkml:trace contextRef="#ctx0" brushRef="#br0" timeOffset="198487.6822">8582 815 0,'123'-74'545,"25"24"3554,50 1-2305,-1 0-321,25 24-512,-25 0-768,25 25-129,-49 0-64,-25 50-128,0 24-2499,-99 0-3363</inkml:trace>
  <inkml:trace contextRef="#ctx0" brushRef="#br0" timeOffset="198757.6673">9001 864 737,'99'-25'3907,"0"-24"-1793,49 24-1697,24 1 352,26 24 288,-1-25-929,0 25 32,-24 25-96,-1-1-96,-48 50-2146,-50-24-3107</inkml:trace>
  <inkml:trace contextRef="#ctx0" brushRef="#br0" timeOffset="199003.6718">9026 1012 416,'49'-25'5189,"50"1"-4036,0-1-928,73 0 63,1 1 449,24 24-417,0-25-288,1 25-160,-1 0 128,0 0-1089,-49 49-4452</inkml:trace>
  <inkml:trace contextRef="#ctx0" brushRef="#br0" timeOffset="199223.6745">9199 1061 993,'98'-24'5573,"50"-1"-5220,25 0-1,49 1 1153,0 24 161,24 0-1026,1 0-447,-50 49-193,-24 0-1025,-25 1-2595,-74 24-3010</inkml:trace>
  <inkml:trace contextRef="#ctx0" brushRef="#br0" timeOffset="199543.1095">9569 1061 3363,'98'0'3524,"26"0"-3364,48 0 544,50 25 1442,0 24-416,25 1-1218,-25 24-351,-25-25-257,0 50-289,-49-25-1344,-25 0-3172</inkml:trace>
  <inkml:trace contextRef="#ctx0" brushRef="#br0" timeOffset="199791.4678">9519 987 4036,'74'0'416,"0"-24"2275,74 24-2499,25 0 320,24 0 1378,50 24-897,-1 26-769,1 24 449,0 0-641,-26 24-32,-23-24-448,-50 50-3492</inkml:trace>
  <inkml:trace contextRef="#ctx0" brushRef="#br0" timeOffset="200041.4907">9865 864 1345,'74'-25'6566,"24"25"-5701,75 0-576,24 50 447,25 24-127,0 24-449,-25 26-224,25-1 64,-25 0 0,1 1 0,-26 23-609,-48-23-2626,-50 24-1281</inkml:trace>
  <inkml:trace contextRef="#ctx0" brushRef="#br0" timeOffset="200313.4805">10111 839 609,'99'0'5957,"49"0"-4772,24 25-896,1 49 63,49 25 128,0 24-351,-25 25-162,0-25-575,1 25 608,-75 0-32,0 25-2370,-73-50-3300</inkml:trace>
  <inkml:trace contextRef="#ctx0" brushRef="#br0" timeOffset="200544.4792">9939 1209 3331,'24'0'-1986,"50"-24"7335,49 24-4868,25 24 191,50 26 610,-1 48-546,25 1-351,0 24-289,0 25-128,-50 0 32,-24 0-64,-24 25-1410,-50-25-2273,0-25-1154</inkml:trace>
  <inkml:trace contextRef="#ctx0" brushRef="#br0" timeOffset="200815.4788">10111 1111 801,'74'0'6182,"49"24"-5702,25 26 289,50 48 640,-1 26-864,0 48-257,25 1-288,-49-1-32,24 26-1954,-74-50-1826,-24 24-63</inkml:trace>
  <inkml:trace contextRef="#ctx0" brushRef="#br0" timeOffset="201077.5263">9963 1135 737,'99'0'4772,"24"0"-3491,50 0-896,24 99-161,25 24 224,0 25-191,-25 49-257,0 1-257,-24-1-1248,-25-24 1281,-25-1-1089,-49 1-3492</inkml:trace>
  <inkml:trace contextRef="#ctx0" brushRef="#br0" timeOffset="201380.019">10259 864 1409,'148'74'4549,"49"25"-3973,25 24-448,25 50 64,24 24 1282,-49 0-769,0 0-641,-74 25-481,0-24-1376,-74-26-1475</inkml:trace>
  <inkml:trace contextRef="#ctx0" brushRef="#br0" timeOffset="201630.6198">10506 963 929,'148'0'-481,"-25"49"6984,50 74-5671,-1 50-415,25 24 63,1 25 417,-26 0-481,-24 0-384,-24-25-128,-50 25-384,0-49-1442,-50-1-1153</inkml:trace>
  <inkml:trace contextRef="#ctx0" brushRef="#br0" timeOffset="201862.6254">10974 987 545,'124'50'5829,"-1"48"-4708,49 26-672,1 48 704,24 26 64,-49 48-673,0 1-384,-49-1-128,0 26 0,-50-26-928,0 1-2564,-49-25-1600</inkml:trace>
  <inkml:trace contextRef="#ctx0" brushRef="#br0" timeOffset="202133.6277">11245 1481 1986,'99'0'-1602,"0"74"7880,24 24-5541,25 75-353,-25 49 641,1 24-320,-26 26-577,1-26-64,-25 25 0,-25-24-32,-24 0-32,-25-1-1025,0-24-1089,-74-25-576,25 1-1282</inkml:trace>
  <inkml:trace contextRef="#ctx0" brushRef="#br0" timeOffset="202363.6295">11936 2097 96,'74'123'5317,"-25"50"-3427,25 24-1346,0 50-383,-24-1-33,-1 1-128,-24 0 32,-25 24-1121,0-24-1762</inkml:trace>
  <inkml:trace contextRef="#ctx0" brushRef="#br0" timeOffset="202657.6429">12405 3157 5926,'49'222'864,"0"0"-735,-24 50-129,-25-26-225,0 1-672,-25-1-1088,-49-24-1411</inkml:trace>
  <inkml:trace contextRef="#ctx0" brushRef="#br0" timeOffset="202924.6419">12331 3182 4997,'24'148'1441,"1"49"-1985,0 50-1186,-25-25-704</inkml:trace>
  <inkml:trace contextRef="#ctx0" brushRef="#br0" timeOffset="203163.6379">12084 2837 6214,'25'123'1377,"24"50"-1217,-24 24-160,-1 50 0,1-1-128,-25 26-96,0-1-1057,-25 0-1410</inkml:trace>
  <inkml:trace contextRef="#ctx0" brushRef="#br0" timeOffset="203383.6429">11961 2812 32,'49'247'3523,"25"-1"-3330,-49-24-2307</inkml:trace>
  <inkml:trace contextRef="#ctx0" brushRef="#br0" timeOffset="203662.6483">11985 2862 1313,'50'246'705,"-1"1"-993</inkml:trace>
  <inkml:trace contextRef="#ctx0" brushRef="#br0" timeOffset="203886.889">11492 2023 224,'74'148'4965,"49"49"-4228,1 50-609,-50 24-128,24 0-449,-48 1-2433</inkml:trace>
  <inkml:trace contextRef="#ctx0" brushRef="#br0" timeOffset="204134.8677">11640 2319 6951,'74'222'993,"25"49"-993,-50 25-417,25 0-544,-25-25-961,-49 1-1665</inkml:trace>
  <inkml:trace contextRef="#ctx0" brushRef="#br0" timeOffset="204391.8714">11541 2664 0,'50'148'8008,"-1"49"-7528,25 25-928,-25 0-705,1 25-65,-50-25-1248</inkml:trace>
  <inkml:trace contextRef="#ctx0" brushRef="#br0" timeOffset="204624.2714">11541 2985 1537,'25'148'-1537,"24"0"7399,-24 49-6343,0 0-3363</inkml:trace>
  <inkml:trace contextRef="#ctx0" brushRef="#br0" timeOffset="204951.9306">11270 4267 224,'0'99'1986,"0"-25"-929,0-50-961,0 1-96,25-25-608,-25-49-1538</inkml:trace>
  <inkml:trace contextRef="#ctx0" brushRef="#br0" timeOffset="205157.5146">11196 4095 0,'0'98'545,"0"1"1729,0-1-2050,0 1-224,0-25 0,0-25-32,0 1-449,0-50-800</inkml:trace>
  <inkml:trace contextRef="#ctx0" brushRef="#br0" timeOffset="205603.5237">11024 4440 448,'0'24'2787,"24"-24"-1794,1 0-865,-25 0 160,25 0 129,-1-24-1,-24-26-288,25-24-192,0 0-801,-25 1-384,24 23 545,-24 1-353,0 0 608,0 49 289,0 0 32,0 0 544,0 24-31,0 26-1,0 24 128,0-25 97,0 25-353,0 0 193,25-25-225,-25-24 96,0-1-128,24-24-192,-24-24-448,0-26 160,0-24-1026,25 0-1120</inkml:trace>
  <inkml:trace contextRef="#ctx0" brushRef="#br0" timeOffset="205795.0901">11270 3947 897,'0'49'2146,"0"25"-929,25 0-704,-1 0-65,-24 0 32,25 0-223,-25-25 127,25-24-192,-1-25-192,-24 0-416,0-25-737,25-49 32,-25 0-1762</inkml:trace>
  <inkml:trace contextRef="#ctx0" brushRef="#br0" timeOffset="206010.5327">11393 3700 192,'0'74'224,"25"0"97,0 25-161,-25-1 1057,24 1-544,1-1-577,-25-48 192,25-1 128,-1-49-384,-24 0-576,25-25-1186</inkml:trace>
  <inkml:trace contextRef="#ctx0" brushRef="#br0" timeOffset="206275.5433">11591 3922 0,'24'123'96,"1"25"-64,0-49 32,-1-1 160,-24-24 897,25-49-416,0-25-993</inkml:trace>
  <inkml:trace contextRef="#ctx0" brushRef="#br0" timeOffset="206597.5395">11640 3330 448,'25'74'289,"-25"0"31,24 49 2915,26 1-2883,-26 24-159,1 0 287,0 0 257,-1-25-321,1-25 1,0-24-193,-1-24-192,1-50-481,-25 0-1472,25-50-610</inkml:trace>
  <inkml:trace contextRef="#ctx0" brushRef="#br0" timeOffset="206838.554">11936 3601 128,'25'173'224,"-1"0"65,-24-1 1857,25 25-1378,-25-24-479,0-25 127,0-49 161,0-1-417,0-73-160,0-25-705,0 0-2818</inkml:trace>
  <inkml:trace contextRef="#ctx0" brushRef="#br0" timeOffset="206839.554">11985 3083 0,'25'148'192,"0"25"-64,-1 49-224,1 25 96,0 24 96,-1-25 929,-24-24-416,0 0-994,0-49-896</inkml:trace>
  <inkml:trace contextRef="#ctx0" brushRef="#br0" timeOffset="206840.554">12133 5155 1249,'0'-99'353,"-24"-49"-1218</inkml:trace>
  <inkml:trace contextRef="#ctx0" brushRef="#br0" timeOffset="207202.2786">11911 3207 192,'-49'-296'224,"0"25"-224,24 24-96,-24 50-64,24 24 288,0 25-192,1 49-160</inkml:trace>
  <inkml:trace contextRef="#ctx0" brushRef="#br0" timeOffset="207203.2786">11418 1579 352,'-49'0'481,"24"-24"-193,-24 24 0,24-25 129,0 25-321,1 0-449,24-25-159,-25 25 160,1 0 256,24-24-65,0-1-255</inkml:trace>
  <inkml:trace contextRef="#ctx0" brushRef="#br0" timeOffset="207204.2786">10974 1135 160,'-49'0'673,"0"0"-449,-1 0-384,-24 25-417,25 0 257,0-1 320</inkml:trace>
  <inkml:trace contextRef="#ctx0" brushRef="#br0" timeOffset="207445.0556">10210 1283 512,'74'25'449,"24"49"-33,26 0 2499,24 0-2018,24 49-705,1 0 224,-25-24 161,0 24-513,0 1-160,-50-26-288,1-24-609,-50 25-897</inkml:trace>
  <inkml:trace contextRef="#ctx0" brushRef="#br0" timeOffset="207723.1125">10210 1382 416,'-25'-25'289,"0"1"1729,25 24 128,0-25-1954,25 25-256,24 25 128,25 24 769,50 25 63,-1 49-191,25 0-256,0 1-161,0-1-64,0 0-192,-25 1 32,0-26-160,-24 1-1506,0-25-832,-50 0-1570</inkml:trace>
  <inkml:trace contextRef="#ctx0" brushRef="#br0" timeOffset="207898.7596">9963 1357 512,'0'0'129,"0"-24"1088,0 24 288,49 0-640,25 49-128,50 25 192,-1 49-193,50 0-319,24 50-193,0 0-96,-24-1-32,-1-24-96,1 0-96,-25-24-577,-25-1-576,1-24-1217</inkml:trace>
  <inkml:trace contextRef="#ctx0" brushRef="#br0" timeOffset="208176.3218">11221 2023 224,'74'49'3524,"0"25"-161,24 50-2370,26-1-641,-26 25 160,26 25-383,-26-1-161,1 25-417,-50 1-896,1-1-225,-1 25-544,-49 0-288</inkml:trace>
  <inkml:trace contextRef="#ctx0" brushRef="#br0" timeOffset="208680.3053">12183 2664 0,'24'148'3395,"1"25"-1377,24 24-1698,-24 25-256,-25 0 33,0 25-65,0-25-32,0 24-193,-25-49-159,-24 1-417,0-50-640</inkml:trace>
  <inkml:trace contextRef="#ctx0" brushRef="#br0" timeOffset="208963.3127">12207 2640 32,'50'74'6630,"-1"0"-4324,-24 49-1857,24 25-97,0 0-96,-24 49-159,-25 25 95,0 0-128,0 25-64,-49-1 0,24-24-481,-49 0-1216,25-25-481,-25-49-2114</inkml:trace>
  <inkml:trace contextRef="#ctx0" brushRef="#br0" timeOffset="209267.3149">12405 2541 5701,'24'49'2659,"26"50"-1986,23 24 255,-48 25-191,24 25-481,1-1-160,-26 26-31,-24 24 31,0 0-96,0 24-64,-49 1-289,0-1-255,-25-24-738,-25-24-607,25-50-1058</inkml:trace>
  <inkml:trace contextRef="#ctx0" brushRef="#br0" timeOffset="209564.3189">12429 2886 288,'50'148'1506,"-26"25"576,1 24-2339,-1 25-511,-24 25 736,0-1 384,0 1 32,-49 24-736,0-24-1282</inkml:trace>
  <inkml:trace contextRef="#ctx0" brushRef="#br0" timeOffset="209781.322">12306 4242 1634,'0'124'-801,"0"48"5862,-25 1-5958,-24 24-2082,0 25 961</inkml:trace>
  <inkml:trace contextRef="#ctx0" brushRef="#br0" timeOffset="210067.3266">12380 4785 4516,'0'148'897,"-25"49"-1089,-24 1-449,0 23 417,-25 1-192,0 0-353,-25-24-288,0-26-448</inkml:trace>
  <inkml:trace contextRef="#ctx0" brushRef="#br0" timeOffset="210335.3303">12306 5278 6342,'-74'148'512,"25"0"-1248,-25 49 319,-25-24-63,-24 0 96,24-25-97,-24 0-95,-1-25-1410</inkml:trace>
  <inkml:trace contextRef="#ctx0" brushRef="#br0" timeOffset="210770.8819">11837 5796 3267,'-74'173'-96,"-24"-1"-1281,-1-24-1</inkml:trace>
  <inkml:trace contextRef="#ctx0" brushRef="#br0" timeOffset="211057.9234">10703 5697 96,'-25'74'224,"1"25"289,-1 0 512,25 24-961,0 0-769,0 1-416</inkml:trace>
  <inkml:trace contextRef="#ctx0" brushRef="#br0" timeOffset="211395.11">10407 6191 192,'-25'74'513,"25"24"1312,0 1-1280,0 0-449,0-25-96,25 0-192,24-25-833</inkml:trace>
  <inkml:trace contextRef="#ctx0" brushRef="#br0" timeOffset="211643.1146">10259 6043 577,'-49'24'-257,"24"26"4774,0 24-2435,25 0-1666,0 24-256,0 1 256,0 24-223,50 1 63,-1-26-32,0-49-192,25 1-256,0-26-1057,0-24-865,25 0-1282</inkml:trace>
  <inkml:trace contextRef="#ctx0" brushRef="#br0" timeOffset="211823.1156">10234 5944 96,'-24'74'3684,"-1"25"-385,25-25-2755,0 49-448,0-24 129,25-1-33,24-24-128,25 0-128,0-24-609,0-26-1281,0 1-2050</inkml:trace>
  <inkml:trace contextRef="#ctx0" brushRef="#br0" timeOffset="212099.1244">10432 5919 0,'-25'99'2787,"25"-25"992,0 49-3074,0-24-481,0 0 257,49-1-1,1-24-224,24 0-192,0-49-480,-25 0-1282,25-25-1216</inkml:trace>
  <inkml:trace contextRef="#ctx0" brushRef="#br0" timeOffset="212339.1367">10555 6117 352,'0'74'3748,"-25"24"-1506,25 1-1890,0 0-159,25 24 127,24-49-32,1 0-288,24 0-160,-25-50-1378,25-24-2465</inkml:trace>
  <inkml:trace contextRef="#ctx0" brushRef="#br0" timeOffset="212571.1272">10678 6289 737,'0'74'6246,"0"25"-5478,0 0-704,25-1 97,24-24-97,25-25-96,0 1-833,-24-26-1377,48-24-2339</inkml:trace>
  <inkml:trace contextRef="#ctx0" brushRef="#br0" timeOffset="212789.1287">10728 6240 288,'0'99'3267,"0"-1"-960,0 26-1795,24-50-384,26 24 96,48-49-224,-24 1-800,25-26-1699</inkml:trace>
  <inkml:trace contextRef="#ctx0" brushRef="#br0" timeOffset="213058.1343">10900 6265 192,'0'123'641,"0"-24"3331,25 24-3460,24-24-448,1-26-32,24-23-128,0-26-1858</inkml:trace>
  <inkml:trace contextRef="#ctx0" brushRef="#br0" timeOffset="213340.1443">10974 6289 705,'0'124'1025,"0"-1"0,25 0-1025,24-49-96,1 0-33,-1-25-1440</inkml:trace>
  <inkml:trace contextRef="#ctx0" brushRef="#br0" timeOffset="213675.1462">11122 6462 32,'0'99'-32,"25"24"32</inkml:trace>
  <inkml:trace contextRef="#ctx0" brushRef="#br0" timeOffset="213826.144">11615 6240 96,'-49'123'2050,"-25"1"-1377,0-26-513,0-24 192,-25 0 65,1-49-834,49-1-1985</inkml:trace>
  <inkml:trace contextRef="#ctx0" brushRef="#br0" timeOffset="214032.1478">11862 5870 192,'25'99'641,"-25"24"-225,0 0-448,-50 1-128,1-1 288,-25 0 0,0-24-96,-49-1 32,24-48-576</inkml:trace>
  <inkml:trace contextRef="#ctx0" brushRef="#br0" timeOffset="214260.1481">11961 5796 352,'0'74'3011,"-25"49"-1185,-24-24-1602,-1 24-256,-48-24-128,24 0 32,-50-1 128,1-24 0,-25 0-641,50-49-1473</inkml:trace>
  <inkml:trace contextRef="#ctx0" brushRef="#br0" timeOffset="214507.1552">11739 6240 0,'-124'99'160,"-24"-1"192,25-24 1891,-25-24-1443,50-1-864,-26-49-1633</inkml:trace>
  <inkml:trace contextRef="#ctx0" brushRef="#br0" timeOffset="214782.1578">11196 6659 0,'-123'74'160,"0"-25"-128,24-24 96</inkml:trace>
  <inkml:trace contextRef="#ctx0" brushRef="#br0" timeOffset="214964.8181">11739 5475 384,'49'50'4292,"-24"48"-3875,-25 26-385,0 24 64,-25 0-32,-49 0-64,0-25-192,0 0-385,-25 1-1120,-24-50-834</inkml:trace>
  <inkml:trace contextRef="#ctx0" brushRef="#br0" timeOffset="215213.3456">11936 5278 224,'25'25'192,"24"49"3011,-49 0-2530,0 49-128,0 0 63,-25 25-448,-24 0-160,-25-24-64,0 24-448,-49-25-737,24-24-897</inkml:trace>
  <inkml:trace contextRef="#ctx0" brushRef="#br0" timeOffset="215470.3482">11911 5352 448,'50'50'-128,"-26"-1"2402,1 49-1249,-25 1-1249,0 0-641,0 24-544</inkml:trace>
  <inkml:trace contextRef="#ctx0" brushRef="#br0" timeOffset="215866.3532">11665 5525 801,'0'98'3587,"0"1"-2914,0 24-769,0 1-705,-25 24-1377</inkml:trace>
  <inkml:trace contextRef="#ctx0" brushRef="#br0" timeOffset="216135.3596">11665 5599 352,'-25'24'801,"-49"50"2915,25 0-3492,-25 25-128,0 0 96,24 49 160,1-25-127,24-24-97,1 24 64,24-49-128,0 0-160,0-25-256,0-49-769,24 0-2275</inkml:trace>
  <inkml:trace contextRef="#ctx0" brushRef="#br0" timeOffset="216448.3586">11418 5821 160,'-49'49'673,"-1"25"3779,1 0-3715,24 49-641,1-24 160,-1 0 64,25 24-288,0-49-32,0 0-32,0-25 0,25-24-768,24-25-1891</inkml:trace>
  <inkml:trace contextRef="#ctx0" brushRef="#br0" timeOffset="216767.3686">11172 5771 384,'-50'74'673,"1"25"2434,24 24-1474,1 1-1344,24-1-161,0-24-96,0-1 0,24 1-64,26-50-545,-26 1-1825</inkml:trace>
  <inkml:trace contextRef="#ctx0" brushRef="#br0" timeOffset="216967.3673">11147 5919 160,'-25'99'417,"1"24"191,-1-24 2179,25 24-1762,0-24-833,0 0-64,49-25-64,-24-25-64,49 0-1153,-25-24-2274</inkml:trace>
  <inkml:trace contextRef="#ctx0" brushRef="#br0" timeOffset="217132.3692">11073 5796 705,'-49'123'3779,"-1"1"-1697,26 24-1505,24-25 31,0 0-31,24 1-257,26-26-352,-1 1-96,0-50-449,25 0-1472,0-24-2980</inkml:trace>
  <inkml:trace contextRef="#ctx0" brushRef="#br0" timeOffset="217284.3692">11098 6043 352,'-50'98'545,"1"26"2049,49-26-1441,0 26-1024,0-26-129,0 1 0,25-1-65,49-24-383,0-24-2819</inkml:trace>
  <inkml:trace contextRef="#ctx0" brushRef="#br0" timeOffset="219087.409">8163 987 1057,'-25'0'5445,"1"0"-1954,-1-24-2466,0-1-736,1 0 191,24 1-63,-25-26 63,25 1-320,0 0-96,0-25-64,0 0 32,0 0-32,25-25-64,24 25 0,0 25-288,1 0-449,24-1-929,-25 26-704,25 24-897</inkml:trace>
  <inkml:trace contextRef="#ctx0" brushRef="#br0" timeOffset="219508.4154">8089 1086 833,'-25'0'576,"1"-25"5350,-1 1-4228,0-26-770,25 1 1,0 0-256,0-25-225,0 24-320,0-24-63,50 25-1,-1 0-64,25-1 0,0 26-64,25-26 64,-1 26-577,1 24-576,0-25-609,-26 25-256,26 0-1185</inkml:trace>
  <inkml:trace contextRef="#ctx0" brushRef="#br0" timeOffset="219838.9822">8064 1012 737,'-24'-49'320,"-1"-1"417,0 1 2370,25-25-1570,0 0-768,0 0-32,25-25 31,49 25-191,0 0-161,25 1-320,-1 23-96,26 1-64,-26 24-672,25 25-1154,-24 0-929</inkml:trace>
  <inkml:trace contextRef="#ctx0" brushRef="#br0" timeOffset="220139.9873">8286 1037 160,'-49'-25'897,"0"0"-32,24-24 4612,0 24-4228,25-49-864,0 25 159,0-25-256,50 0-224,24 25-32,0-25-32,0 0 32,24 24-128,1 1-768,-1 25-386,1 24-607,0 0-642</inkml:trace>
  <inkml:trace contextRef="#ctx0" brushRef="#br0" timeOffset="220394.9858">8336 1012 961,'0'-74'352,"0"25"481,0-25-160,49 24 1537,0-24-1922,25-24-224,0 48-32,25-24-256,-1 25-1378,26 0-1024</inkml:trace>
  <inkml:trace contextRef="#ctx0" brushRef="#br0" timeOffset="220697.0125">8582 716 609,'74'-99'448,"0"25"0,49 0-319,-49 0 223,50 1-288,-1 23-128,0 26-481</inkml:trace>
  <inkml:trace contextRef="#ctx0" brushRef="#br0" timeOffset="221024.1844">8903 839 609,'0'-49'576,"24"-25"865,26 25 2435,-1-25-3203,25-25-257,25 25-63,-1 0-321,26 25-64,-26 0-865,26-1-737,-26 50-2722</inkml:trace>
  <inkml:trace contextRef="#ctx0" brushRef="#br0" timeOffset="221377.1877">8977 765 641,'74'-74'416,"0"25"-32,24-25 129,1 25 1473,24 24-1410,1 0-512,-26 25-576,26 0-1730</inkml:trace>
  <inkml:trace contextRef="#ctx0" brushRef="#br0" timeOffset="221645.2057">8829 741 320,'0'-74'481,"0"0"223,49 0-255,0 0 1825,1 0-1121,24 0-801,24 25-223,1-1-65,24 1-96,-24 49-545,24 0-960,-24 0-2243</inkml:trace>
  <inkml:trace contextRef="#ctx0" brushRef="#br0" timeOffset="221894.7839">8533 741 897,'0'-50'640,"0"-24"161,0 0 1762,49 0-1923,1-24-255,48 24 191,1-25-95,-1 25-161,26 25-224,-1 0-96,-24 24-224,24 25-801,-24 25-1025,-1 49-1890</inkml:trace>
  <inkml:trace contextRef="#ctx0" brushRef="#br0" timeOffset="222197.7864">8336 913 1153,'0'-74'673,"0"-24"1056,0 24-864,49-25-673,25 25-96,0-25 225,25 26 63,-1-1-64,50 24 1,-25 1-257,1 24-64,24 1-641,-25 24-1249,-24 0-1505</inkml:trace>
  <inkml:trace contextRef="#ctx0" brushRef="#br0" timeOffset="222927.812">8410 741 897,'-25'-50'769,"25"26"-225,0-26 2531,25 1-2915,-1 24-160,50-24 0,0 0 0,25-1-1185,-1 26-2338</inkml:trace>
  <inkml:trace contextRef="#ctx0" brushRef="#br0" timeOffset="223197.8022">8089 765 1409,'-49'-74'257,"-1"0"479,50-24-287,0 24 127,0 0-31,50 0-481,24 25-64,0-25-96,49 24-641,0 1-1057</inkml:trace>
  <inkml:trace contextRef="#ctx0" brushRef="#br0" timeOffset="223416.8039">7941 691 1826,'-25'-74'-192,"1"25"960,24 0-544,24-25-63,26 0-129,24 0-128,0 0-257,49 0-1505</inkml:trace>
  <inkml:trace contextRef="#ctx0" brushRef="#br0" timeOffset="223699.8239">8114 815 1217,'-25'-74'897,"0"-25"-192,25 25 544,25 0-352,24 0-577,25 0 225,25 0-225,49 0-320,-25 50 64,25-26-416,0 50-1154,-25 0-127</inkml:trace>
  <inkml:trace contextRef="#ctx0" brushRef="#br0" timeOffset="224021.8968">8607 469 448,'74'-49'673,"-25"0"-225,50 0 1,-1-1 95,1 1 738,49 0-642,-25 24-512,1 0-160,24 25-929,-50 25-384,-24 24-481</inkml:trace>
  <inkml:trace contextRef="#ctx0" brushRef="#br0" timeOffset="224292.4344">8977 322 128,'49'-25'641,"50"-24"-257,24 24 0,0 25 225,25 0 1921,-24 0-1825,24 25-769,-25 24 64,-25 25 64,1 0-160,0 0-1954</inkml:trace>
  <inkml:trace contextRef="#ctx0" brushRef="#br0" timeOffset="224639.4367">9569 297 416,'49'0'705,"50"0"-96,-1 0 3683,1 0-2595,-1 49-1248,26 0-257,-26 1-96,1 24-192,-25 0-865,0 0-961,0 0-1345</inkml:trace>
  <inkml:trace contextRef="#ctx0" brushRef="#br0" timeOffset="224835.4409">9667 198 545,'99'-24'256,"-25"-1"96,25 25 1666,-1 0 1665,25 74-2337,-24 0-513,24 24-129,-24 1-480,0 24-192,-1-24-64,-24 0-1089,-24-1-1185,-1 1 0</inkml:trace>
  <inkml:trace contextRef="#ctx0" brushRef="#br0" timeOffset="225155.4485">9939 297 128,'73'0'1121,"51"25"3492,-1 24-2564,25 25-1312,25 0 32,-25 0-96,0 24 352,-25-24-641,-24 0-320,-1 25 0,-24-25-1089,-25 0-1313,-24 0-1025,-25 0-929</inkml:trace>
  <inkml:trace contextRef="#ctx0" brushRef="#br0" timeOffset="225387.4599">9865 469 609,'49'0'224,"49"0"3011,1 50-160,49-1-1858,0 25-128,0 0-288,0 25-577,0-25-192,-25 0-32,-24 0-609,-25-25-1697,0 25-769</inkml:trace>
  <inkml:trace contextRef="#ctx0" brushRef="#br0" timeOffset="225729.4567">10111 420 320,'0'0'6022,"49"0"-3780,25 0-1569,25 49 736,0 1-160,24 48-224,0-24-480,25 25-353,-49 0-128,49-1-32,-49-24-192,-1 25-929,25-25-545,-49-25-1569,0 25-1217</inkml:trace>
  <inkml:trace contextRef="#ctx0" brushRef="#br0" timeOffset="226235.5641">8779 815 128,'25'-25'705,"24"-24"3106,1-1-2209,-1 26-737,25-26-225,25 1-287,-25 24-289,0 1-96,0 24-1570,-25 0-3939</inkml:trace>
  <inkml:trace contextRef="#ctx0" brushRef="#br0" timeOffset="226469.562">8582 790 1441,'-24'-74'-288,"24"25"2178,0-1-225,49 1-1536,0 0-97,25-1 0,0 26 32,0-1-64,25 25-257,-25 0-1056,24 0-1730</inkml:trace>
  <inkml:trace contextRef="#ctx0" brushRef="#br0" timeOffset="226720.5689">8804 987 897,'-49'-74'640,"24"0"3364,0 0-3427,25 0-449,0 25-224,25-25-449,49 25-800,-25 24-801</inkml:trace>
  <inkml:trace contextRef="#ctx0" brushRef="#br0" timeOffset="226945.5688">8730 1012 512,'-25'-74'897,"1"0"3427,-25 25-3267,49-25-960,0 24-130,49-24-447,0 0-673,0 0-1185,25 25-545</inkml:trace>
  <inkml:trace contextRef="#ctx0" brushRef="#br0" timeOffset="227189.1086">8804 1111 929,'-49'-74'256,"24"0"3428,0 0-2083,25 0-1441,0 0-128,0 24-128,50 1-128,-1 0-449,25-1-704,25 1-769</inkml:trace>
  <inkml:trace contextRef="#ctx0" brushRef="#br0" timeOffset="227487.1119">9026 1185 993,'-74'-74'4292,"49"24"-1473,1-24-2147,24 25-159,0-25-289,24 49-288,26-24-64,-1 24-481,25-24-704,25 24-641,-25 25-544</inkml:trace>
  <inkml:trace contextRef="#ctx0" brushRef="#br0" timeOffset="227677.1133">9149 1061 833,'-24'-74'2402,"-1"0"1634,25 0-3396,0 25-575,25-25-97,-1 0-193,50 25-800,-24-1-800,48 1-1699</inkml:trace>
  <inkml:trace contextRef="#ctx0" brushRef="#br0" timeOffset="227909.1166">9371 1061 705,'-24'-98'800,"24"24"2820,0 24-3332,24-24-672,26 25-545,-1-25-2370</inkml:trace>
  <inkml:trace contextRef="#ctx0" brushRef="#br0" timeOffset="228216.124">9618 1209 128,'-74'-74'6438,"25"-24"-4804,24 24-833,25 0-33,0 0-640,25 24-160,-1 1-64,50 0-160,-24 24-673,24 0-256,0 1-417,0 24-544</inkml:trace>
  <inkml:trace contextRef="#ctx0" brushRef="#br0" timeOffset="228493.1273">9717 1407 5189,'-50'-50'3619,"1"-24"-2434,0 0 321,-1-24-193,26-1-320,-1 0-577,25 25-287,0 0-97,49 0-161,1 25-511,-1 0-161,0 24-352,25 0-705,0 1-416,25 24-545</inkml:trace>
  <inkml:trace contextRef="#ctx0" brushRef="#br0" timeOffset="228822.1288">9791 1653 160,'-74'-49'7527,"-25"-25"-5124,50-25-1635,-1 1 289,1-26-448,49 26-289,0-1-320,0 0-32,49 25-224,1 0-609,-1 0-576,25 25-481,0 24-192,0 1-737</inkml:trace>
  <inkml:trace contextRef="#ctx0" brushRef="#br0" timeOffset="228981.1325">9815 1555 0,'-74'-50'5926,"0"-48"-3524,25-1-1409,0 0 128,-1 1-288,50 24-417,-24-25-160,24 50-256,24-1-32,1 1-192,24 24-449,1 1-448,-1-1-1025,25 25-320,0 0-673</inkml:trace>
  <inkml:trace contextRef="#ctx0" brushRef="#br0" timeOffset="229216.1463">10012 1629 1602,'-73'0'-1602,"-1"-50"11243,0-24-8648,24-24-320,26-1 63,-1 0-479,25 1-289,0 24-129,25 0-383,-1 0-609,26 24-1057,24 1-96,-25 24-801</inkml:trace>
  <inkml:trace contextRef="#ctx0" brushRef="#br0" timeOffset="229446.1356">10160 1653 4773,'-49'0'3267,"-25"-74"-2851,25 25 545,0-50 0,24 1-449,0-1-320,25 0-159,0 25-66,0 0-255,25 0-513,24 25-640,0 24-224,1 1 63,-1-1-1761</inkml:trace>
  <inkml:trace contextRef="#ctx0" brushRef="#br0" timeOffset="229632.1512">10160 1653 128,'-49'-74'6534,"0"0"-4996,24-24-609,0-1 352,25 0-480,0 1-385,0-1-416,50 25-64,-1 25-705,0-1-704,1 26-1,24-1-640,0 25-1889</inkml:trace>
  <inkml:trace contextRef="#ctx0" brushRef="#br0" timeOffset="229852.1429">10259 1702 6278,'-49'-98'2498,"24"-1"-2434,0 1-64,25-1 128,0 0-192,25 50-512,24-25-865,25 49-225,-24-24-384</inkml:trace>
  <inkml:trace contextRef="#ctx0" brushRef="#br0" timeOffset="230112.1493">10210 1505 0,'0'-98'577,"0"-1"1793,49 25-2530,25 0-2307</inkml:trace>
  <inkml:trace contextRef="#ctx0" brushRef="#br0" timeOffset="230386.2265">10481 1555 4388,'-25'-74'4965,"25"24"-3940,0-24-32,25 25-289,24 0-607,1-1-65,24 26-353,0-1-832,24 25-1121,-24 0-256,0 0-1186</inkml:trace>
  <inkml:trace contextRef="#ctx0" brushRef="#br0" timeOffset="230659.2155">10752 1998 32,'-49'-98'5509,"49"-1"-4324,0-24-832,0 0-33,0 24-96,25 25-320,24 0-512,0 25-289,1-1 737,-1 50-1026,25 0-960,0 0-160</inkml:trace>
  <inkml:trace contextRef="#ctx0" brushRef="#br0" timeOffset="230853.2215">10802 1974 2466,'-50'-74'5285,"26"-25"-4196,-1-24-384,25 0-128,0-1-481,0 26-64,25-1-321,-1 25-992,26 0-609,-1 25 193,0 24-866</inkml:trace>
  <inkml:trace contextRef="#ctx0" brushRef="#br0" timeOffset="231515.848">9347 1037 160,'0'0'417,"0"24"3394,0-24-2402,0 0-159,0 0 255,-25 0 33,-24 0-321,-1 0-192,1 0-417,0-49-223,-1 0-225,1-1-96,0-24-64,-1 0 0,1 0-96,24 25-449,25 0 1,-24-1-513,24 1-2306,0 24-737,24 1 256</inkml:trace>
  <inkml:trace contextRef="#ctx0" brushRef="#br0" timeOffset="231791.0431">9075 987 160,'-74'0'352,"25"0"5382,-25-24-4069,25-26-511,-1 1 159,1 0-384,0-25-129,0 0-511,24 0-225,25 0-96,0 24-96,0 1-417,0 24-1761,49-24-1313,0 49-1474</inkml:trace>
  <inkml:trace contextRef="#ctx0" brushRef="#br0" timeOffset="232003.0381">8779 1037 577,'-74'-25'1761,"1"-24"2243,23-25-3652,1 24-159,0-24 415,49 0-127,-25 0-353,25 25-224,0-25-417,49 25-544,-24-1-1217,24 26-1538</inkml:trace>
  <inkml:trace contextRef="#ctx0" brushRef="#br0" timeOffset="232237.0423">8632 913 1441,'-74'-49'3748,"0"0"-1730,24-25-1602,1 0 129,24 24-449,1 1 0,24 0-192,0-1-321,24 26-992,26-1-1185</inkml:trace>
  <inkml:trace contextRef="#ctx0" brushRef="#br0" timeOffset="232519.0604">8459 815 545,'-49'-50'672,"49"1"-255,-25 0-129,25-1-160,0 1-865</inkml:trace>
  <inkml:trace contextRef="#ctx0" brushRef="#br0" timeOffset="232758.0472">9149 1086 32,'-98'0'673,"24"0"6630,-25-25-5990,25-24-480,0 0 128,0-25-449,25-25-256,24 0-384,-24 1-96,49 24-929,0 24-1025,25-24-737,24 25-2370</inkml:trace>
  <inkml:trace contextRef="#ctx0" brushRef="#br0" timeOffset="233007.0523">9100 1111 0,'-74'0'320,"-25"0"4837,25-25-2498,0-24-2211,25-25 193,0-25 31,0 0-223,24 1-353,25-1-224,0 0-481,25 25-1088,-1 25-1026,25 0-2434</inkml:trace>
  <inkml:trace contextRef="#ctx0" brushRef="#br0" timeOffset="233319.0861">9199 1012 160,'-50'-25'224,"26"25"4421,-1 0-1346,0 0-2498,25 25 31,0 49-575,0 0-161,0 0 96,25 0-96,0 0-64,24 0-64,25-25-160,-25 1-1378,25-26-1985</inkml:trace>
  <inkml:trace contextRef="#ctx0" brushRef="#br0" timeOffset="233595.0616">9371 741 705,'-24'0'5989,"24"0"-3106,-25 24-2691,25 1-224,0 24 192,0 25 33,0 0-65,0 0-128,49 25-64,1-25-769,-1 0-1185,0-25-1537</inkml:trace>
  <inkml:trace contextRef="#ctx0" brushRef="#br0" timeOffset="233911.0621">9371 790 1057,'-24'74'5797,"-1"0"-4707,25 0-1123,0 0 33,0 49-64,25-24-480,24-25-513,25 0-1313</inkml:trace>
  <inkml:trace contextRef="#ctx0" brushRef="#br0" timeOffset="234076.0659">9519 938 1057,'-24'74'6342,"-1"25"-4869,25 24-2401,0-24-354,25 24 353,24-24-448,0-25-2467</inkml:trace>
  <inkml:trace contextRef="#ctx0" brushRef="#br0" timeOffset="234879.6824">10506 1333 224,'-50'0'3812,"-24"49"-1378,25 0-2274,-25 25-128,25 0-128,24 25-384,0-1-1154,1 1-1825</inkml:trace>
  <inkml:trace contextRef="#ctx0" brushRef="#br0" timeOffset="235192.6691">10333 1234 352,'-74'25'-352,"25"24"5733,-1 0-3619,-24 25-1602,50 0 32,-26 0 32,50 25-128,-24-1-64,24-24-96,24 0 0,26 0-448,-1-24-801,25-1-930,0-24-896</inkml:trace>
  <inkml:trace contextRef="#ctx0" brushRef="#br0" timeOffset="235478.2207">10185 1111 160,'-49'24'609,"-1"26"3491,26 24-2435,-1 0-1056,25 0-33,-25 24-159,25-24-225,0 25-32,50-25-96,-1-25-64,0 0-288,25-24-1218,0 0-544,25-25-416</inkml:trace>
  <inkml:trace contextRef="#ctx0" brushRef="#br0" timeOffset="235747.205">10136 1283 0,'-50'74'737,"26"0"3555,24 0-3491,0 0-769,0 0 0,0 0-96,49 0 64,25 0-289,0-25-1024,0-24-2403</inkml:trace>
  <inkml:trace contextRef="#ctx0" brushRef="#br0" timeOffset="236027.2071">10210 1357 160,'0'74'545,"0"25"-1,0 0 33,49-26-673,25 1-257</inkml:trace>
  <inkml:trace contextRef="#ctx0" brushRef="#br0" timeOffset="237787.3605">11196 2344 96,'0'74'6342,"25"0"-4292,-1 0-1441,1 0-193,0-25-224,24 0-128,-24-24-64,-1-25-64,1 0-993,-25 0-416,25-25 31,-25-24-1024,-25-25-353</inkml:trace>
  <inkml:trace contextRef="#ctx0" brushRef="#br0" timeOffset="238036.3629">11196 2344 416,'0'-173'2210,"-74"74"289,50 25-834,-26 25-287,26 24-513,24 1-449,-25 24-192,25 24-608,0 26 63,0 48-319,0 26 544,25 24 96,24 24-481,-24-24-928,24 0-3011</inkml:trace>
  <inkml:trace contextRef="#ctx0" brushRef="#br0" timeOffset="238202.3654">10925 1579 384,'-25'0'10442,"1"0"-10089,-1 25-610,25 24 33,0 50 160,0-1-1025,0 75-673,0-25-512,0 0-2690</inkml:trace>
  <inkml:trace contextRef="#ctx0" brushRef="#br0" timeOffset="238416.3733">10629 1357 384,'-25'50'6887,"-24"24"-5125,24 24-1730,1 50-32,24 0 32,0 25-64,0-50-481,0 0-1120,24-49-1474</inkml:trace>
  <inkml:trace contextRef="#ctx0" brushRef="#br0" timeOffset="238762.3799">10555 1012 3427,'-49'25'4356,"-1"49"-2210,1 24-2146,0 50 0,-1 25 32,26-1 97,-1 1-129,0 24 0,25-49-1025,0 0-1794,0-49-3107</inkml:trace>
  <inkml:trace contextRef="#ctx0" brushRef="#br0" timeOffset="239006.9182">10555 1135 384,'-49'74'7784,"-50"0"-6887,50 50-769,-25-1 865,0 25 160,24 0-577,1 24-384,0-24-127,24-24-33,0 24-961,25-50-1794,0 1-2882</inkml:trace>
  <inkml:trace contextRef="#ctx0" brushRef="#br0" timeOffset="239270.9217">10555 1333 1986,'-74'0'7111,"0"24"-4645,0 26-2210,25 24 737,-1 24 192,1 50-192,0 25-608,24 24-161,0 0-96,1-24 32,24 0-160,0-25 32,0-25-1249,49-25-1217,0-24-2531</inkml:trace>
  <inkml:trace contextRef="#ctx0" brushRef="#br0" timeOffset="239606.9189">10358 1727 993,'-50'25'8648,"1"49"-7911,0 0-481,24 24 673,0 26-192,1 24-161,-1 0 65,0 24 63,25-24-319,0 0 223,0 0-319,0-25-161,50 1-96,-26-26-64,26-24-192,24 0-1122,0-24-608,0-26-1088,0 1-1667</inkml:trace>
  <inkml:trace contextRef="#ctx0" brushRef="#br0" timeOffset="239895.9293">10160 2319 5093,'-24'25'6246,"-1"49"-5446,0 0-351,1 24 704,24 26-64,0-1-384,0 49-289,24 1-32,26-25-159,-1 25-129,0-50-96,25-24 32,-24-1-769,24 1-1409,0-50-1569,0 1-1859</inkml:trace>
  <inkml:trace contextRef="#ctx0" brushRef="#br0" timeOffset="240218.9305">10086 3059 7399,'-24'24'2274,"24"26"-1633,0 24-161,0 49 97,24 0-161,26 25-192,24 0-192,0 0-32,0 0-192,-25-24-833,25-51-833,0 1-480,-25-24-1025</inkml:trace>
  <inkml:trace contextRef="#ctx0" brushRef="#br0" timeOffset="240375.9397">10012 3503 32,'0'74'4356,"25"49"-3715,24 0-577,1 1-96,24-26-160,-25 1-1186,25-25-2113</inkml:trace>
  <inkml:trace contextRef="#ctx0" brushRef="#br0" timeOffset="240607.9517">10111 3823 3619,'0'99'3780,"49"0"-3171,1 24-577,-1 0 32,25-24-64,-25-1-193,25-48-1280,-24-1-2979</inkml:trace>
  <inkml:trace contextRef="#ctx0" brushRef="#br0" timeOffset="240908.477">10185 3922 416,'0'74'6663,"0"0"-4613,0 49-1538,49-24-160,1-1-127,-1 1-129,25-25-96,-25-25-641,1 1-1953,-1-26-1218</inkml:trace>
  <inkml:trace contextRef="#ctx0" brushRef="#br0" timeOffset="241156.4846">10210 4193 6470,'0'74'2883,"24"25"-2018,26-25-385,-1 24-96,0-24-319,1-24-65,-1-1-289,-24-24-2177,24-1-1153</inkml:trace>
  <inkml:trace contextRef="#ctx0" brushRef="#br0" timeOffset="241426.4831">10308 3971 96,'0'50'8969,"0"24"-7144,25 0-1536,24 24-161,-24 1-64,49-1-64,-25-24-961,1 0-1922,-1-49-1441</inkml:trace>
  <inkml:trace contextRef="#ctx0" brushRef="#br0" timeOffset="241608.1016">10210 3823 3651,'24'25'4901,"26"49"-3812,-1 0-608,0 25-97,1-1-288,24 1-96,-25-1-448,0 1-994,1-50-928,-26 1-769</inkml:trace>
  <inkml:trace contextRef="#ctx0" brushRef="#br0" timeOffset="241912.0921">10308 3651 160,'0'24'-160,"0"26"8648,50 48-7175,-26 1-1089,26 0 97,-1 24-225,25 0-128,-25-24-353,1-1-1248,-1-24-737,-49-24-1026</inkml:trace>
  <inkml:trace contextRef="#ctx0" brushRef="#br0" timeOffset="242126.672">10210 3157 416,'0'50'5381,"0"24"-4227,49 24-65,0 26 128,1 24-801,-1-25-320,50 25-128,-50-25-128,25 1-801,-49-51-929,24 1-992</inkml:trace>
  <inkml:trace contextRef="#ctx0" brushRef="#br0" timeOffset="242283.2165">10234 2960 1217,'0'49'2242,"25"50"4517,0 0-6023,24 24-31,0 25 416,1 0-448,24 25-321,-25-25-352,25-25 0,-25 0-448,-24-49-1602,24-49-1762,-49-1-1761</inkml:trace>
  <inkml:trace contextRef="#ctx0" brushRef="#br0" timeOffset="242478.4678">10234 2714 1730,'0'74'6918,"25"0"-5252,49 73-769,-25 51 448,25-1-384,0 25-673,0 0-192,0-25-96,0-24-96,-24-50-384,-1-24-2051,0-25-2433</inkml:trace>
  <inkml:trace contextRef="#ctx0" brushRef="#br0" timeOffset="242730.4732">10284 2516 320</inkml:trace>
  <inkml:trace contextRef="#ctx0" brushRef="#br0" timeOffset="242731.4732">10358 2788 7591,'49'221'865,"50"1"-833,-25 25 128,0-25-96,0 0-64,0-49-224,0-26-1474,-25-48-3170</inkml:trace>
  <inkml:trace contextRef="#ctx0" brushRef="#br0" timeOffset="242931.4744">10284 2393 7047,'49'99'2626,"0"73"-1921,25 75 192,25-1-97,0 26-447,-25-26-193,0-24-128,0-49-192,-25-50-1602,0-24-2466</inkml:trace>
  <inkml:trace contextRef="#ctx0" brushRef="#br0" timeOffset="243161.4758">10308 2097 4708,'50'99'3556,"-1"73"-2083,25 26-192,0 48-416,25 1-224,-1-1-129,-24 1-416,0-50 1,-24-24-290,-1-25-1793,0-49-1953,-24-50-1859</inkml:trace>
  <inkml:trace contextRef="#ctx0" brushRef="#br0" timeOffset="243347.4978">10407 1875 6694,'49'148'3011,"1"49"-2210,24 75 256,0-1-96,0 25-417,0-25-63,24-24-193,-48-50-128,24-24-192,-25-50-897,-24-49-1697,-1-49-2275</inkml:trace>
  <inkml:trace contextRef="#ctx0" brushRef="#br0" timeOffset="243533.4831">10530 1727 6694,'50'173'2499,"-1"73"-1667,25 26 1,0 24-192,0-1-385,0-23-64,0-26-32,-25-48-128,25-50-480,-49-50-1922,24 1-2371</inkml:trace>
  <inkml:trace contextRef="#ctx0" brushRef="#br0" timeOffset="243747.0359">10777 2072 2242,'49'198'4612,"1"48"-4067,-1 1-449,25 24 417,-25-24-65,1-50-320,-1-24-96,25-50-448,-50-49-2403</inkml:trace>
  <inkml:trace contextRef="#ctx0" brushRef="#br0" timeOffset="244036.035">10752 1678 3844,'50'197'4740,"-1"50"-3971,25 73-321,0-24 193,25 25-161,-50-25-287,49-74-97,-48-50-32,24-48-321,-25-50-1120,0-50-1602,-49-24 353,0-24-994</inkml:trace>
  <inkml:trace contextRef="#ctx0" brushRef="#br0" timeOffset="244289.0405">10826 1678 4036,'50'148'3683,"-1"49"-2401,25 74-514,0 25-127,0 25-385,0-25-96,0-50-96,-25-24-32,25-98-1025,-25-26-1825,-24-48-1634</inkml:trace>
  <inkml:trace contextRef="#ctx0" brushRef="#br0" timeOffset="244505.0452">10826 1431 705,'0'124'5573,"25"23"-4004,24 75-640,-24 25-288,24 49-161,25-25 129,-24 0-161,-1-49-127,25-49-225,-25-50-96,0-49-353,1-24-2113,-26-50-1666</inkml:trace>
  <inkml:trace contextRef="#ctx0" brushRef="#br0" timeOffset="244666.0416">10826 1456 160,'25'123'6214,"0"74"-5061,24 50-833,0 24 385,25 25-353,0 0-127,0-49-129,0-50-64,-25-74-705,25-24-1409,-49-50-2082</inkml:trace>
  <inkml:trace contextRef="#ctx0" brushRef="#br0" timeOffset="244911.0515">10678 2368 3075,'0'272'705,"25"-1"-481,0-25 192,24-24-192,0-74-640,-24-49-3620</inkml:trace>
  <inkml:trace contextRef="#ctx0" brushRef="#br0" timeOffset="245160.0488">10432 1752 737,'-25'148'4644,"0"49"-1185,25 25-3331,0 25-95,25-1 31,49 1-64,0-25-64,25-25-897,-25-24-1954</inkml:trace>
  <inkml:trace contextRef="#ctx0" brushRef="#br0" timeOffset="245430.0579">10407 1974 3748,'-25'222'2594,"25"0"-2562,0 49-64,25 0 64,49 0 32,0-49-352,0-49-1282,0-25-3010</inkml:trace>
  <inkml:trace contextRef="#ctx0" brushRef="#br0" timeOffset="245635.062">10210 1555 96,'-25'147'6374,"0"75"-5349,1 50-1057,24 24 64,24 0-64,26-1-96,48-23-320,1-50-1378,0-25-1666</inkml:trace>
  <inkml:trace contextRef="#ctx0" brushRef="#br0" timeOffset="245853.0807">10358 1924 1057,'0'296'6790,"0"50"-5636,24 23-1187,50-23 66,25-50-33,0-50-545,-1-48-1985,1-50-2948</inkml:trace>
  <inkml:trace contextRef="#ctx0" brushRef="#br0" timeOffset="249040.1087">10950 3059 3748,'0'0'7879,"0"0"-6886,0 49-1057,49 25 128,0 49-64,1 1-32,24 24-545,-1 0-1473,1 0-1697,-24-25-1826</inkml:trace>
  <inkml:trace contextRef="#ctx0" brushRef="#br0" timeOffset="249297.1207">11073 2590 10025,'0'99'1474,"25"24"-1410,24 25 0,0 0-64,0 49 0,1-49-320,-1 25-962,0-50-2081,-24 1-2338</inkml:trace>
  <inkml:trace contextRef="#ctx0" brushRef="#br0" timeOffset="249542.1175">10999 2467 6919,'0'99'5445,"25"73"-5445,24 50-257,25 0-223,0 25-225,-25-25-256,25-25-768,0-24-1442</inkml:trace>
  <inkml:trace contextRef="#ctx0" brushRef="#br0" timeOffset="249808.1193">11098 2714 6790,'49'197'1057,"25"25"-1505,-25 24-513,25-24 128,0 0-1217</inkml:trace>
  <inkml:trace contextRef="#ctx0" brushRef="#br1" timeOffset="264929.3548">5524 6314 769,'0'0'128,"0"0"-32,0 0 64,0 0 32,0 0 1474,0 0-929,0 0-737,0 0 224,0 0 288,0 0-159,0 0-1,0 0 385,0 0 544,0 0 641,0 0-737,0 0-929,0 0-96,0 0-32,0 0-96,0 0-64,0 0 0,0 0-160,0 0 32,0 0 32,0 0-128,25 0 127,0 0 65,-25 0-32,0 0 32,24-25 64,-24 25 0,0-24 0,0 24 64,0 0 128,0 0-31,-24 0-1,24 0-160,-25 0 32,0 24-160,1-24 96,24 25 32,0 0 32,0-1-96,0 1 32,0 0-65,24-25 1,1 0-160,0 0 32,-1 0 288,1-25-224,0 0 160,-1 1 160,-24-1-224,0 0 64,0 1 64,0 24-32,0 0 128,0 0-64,-24 0-192,-1 0-160,0 24 0,1-24 64,24 50 31,0-26-31,0 1 160,0 0 32,0-25-32,0 24-64,0-24-128,24 0 160,1 0 192,0-24 0,-1-26-32,26 1 0,-50 24-96,24-24 32,-24 24 0,0 1-96,0-1 64,0 25 32,-24 0 64,24 0-96,-50 0-64,50 25 256,-24-1-224,-1 1-64,25-25 160,0 25-96,0-1 64,0-24-64,0 0-96,25 0-64,-1 0 192,1 0 160,0-24-96,-1-1-64,1-24-32,-25 24-32,25 0 64,-25 1 0,0 24 32,0 0 96,0 0 0,-25 0-64,0 0-192,25 0 128,-24 24 161,-1 1-161,25 0-129,-25-1 258,25 1-97,0 0 64,0-1 96,0-24-96,25 0-192,0 0 96,-1 0 224,1 0 96,-25-24-31,25-1-65,-1 0 0,-24 1 0,0 24-96,0 0 65,0 0 319,0 0 1,0 0-97,0 0-96,0 0-320,0 0-288,0 0-160,0 0 127,0 0 161,0 0-449,0 0-95,0 0-641,0 0-801,0 0-1570</inkml:trace>
  <inkml:trace contextRef="#ctx0" brushRef="#br1" timeOffset="273616.3505">5820 6166 833,'0'0'-32,"-24"0"3299,-1 0 480,25 0-2497,-25 0-322,25 0-63,-24 25-512,24-25-257,0 24-32,0-24 0,0 0 0,0 25-192,0-25 64,24 0-64,1 0 224,24 0-32,-24-25 32,0 1 32,-1-1-128,-24 0 0,0 25-192,0-24 0,0 24 320,0 0-64,0 0 64,0 0-96,-24 0-32,-1 0-32,0 0 160,1 0-64,-1 24 0,25 1 128,-25 0-224,25 24 32,0-49 96,0 25-64,0-25-64,25 0-128,24 0 160,1 0 0,-26-50 0,26 1 96,-26 0-288,26 24-256,-50-24-513,0 24 160,0 25 353,0-25 576,0 25 192,-50 0 0,26 0-192,-1 25 353,-24 24-353,24-24-128,0 24 32,1 1 32,-1-26 96,25 26 0,0-26 33,0-24-97,25 25-64,24-25-96,0 0 64,1-25-64,-26-24 128,50 0-224,-24-1-289,-26 1-416,1 0-256,-1-1 192,-24 26 481,0 24 320,-49 0 256,25 0 192,-1 0 33,-24 0-65,-1 24 224,26 26-416,-1-26-96,0 26 225,1-1-65,24 0 384,0 1-127,0-26 31,24 1-64,1 0-159,24-25-161,1 0 32,-1-25-32,0 0 0,0-24 32,-24 0-256,0-1-417,-25 26-159,0-1 127,0 0 481,0 25 320,-50 0 64,1-24 161,0 24-33,24 0-64,-24 24-223,24 26 159,-24-26 0,49 26-96,-25-1-32,25-24 129,0-1 95,0 1 0,0 0-160,50-25 65,-26 0-129,26 0-64,-1-50 160,25 1-160,-25 0 32,-24-1-480,-25 26-449,24-1 288,-24 0 449,0 25 128,-24-24 65,-1 24 31,-24 0-128,0 0 96,24 0-32,-24 24 32,24 26 64,0-1-160,1 0 96,24 1 160,0-26 97,0 1-33,24 0-160,1-25-160,24 0 32,1 0 0,23-50 0,-23 1 64,-1 0-224,0-25-448,-24 24-1,0 26 289,-25-1 128,0 0 192,-50 1 128,26 24 96,-1 0-32,-24 0 97,24 0-65,0 24-224,-24 26 64,25-26-96,24 26 96,0-1-32,0-24 64,0 24 161,0-49-97,49 25-288,0-25 64,0-25 128,25 0-64,-24-24 96,-1 0-64,0-1-64,-24 1-416,0 24 31,-25 1 129,0 24-225,0 0 417,0 0 193,-25 0-33,-24 0-257,24 24 97,-24 26 96,-1-1 32,50 0-31,-24 1 223,-1-26 0,25 1-160,0 0 160,25-1 1,-1-24-289,26 0 96,24-24 96,-25-26-96,25 1 0,-25 0-96,-24-1-128,0 26-321,-25-1 257,0 0-32,0 25 256,-25 0 96,0 0-96,-24 0-160,0 25 160,-1 0 64,1 24 64,24-24-32,1 24 64,24 0 0,0-24 97,0 0-65,0-1 0,24-24-192,1 0 288,49 0-96,-25-24-31,25-26-97,-24 1 0,-1 24-32,0-24-64,-24 49-577,-25-25-128,25 25 257,-25 0 64,0 0 383,-25 0-63,0 0-448,-24 0 256,24 25 224,1-25 160,-1 49 0,25-24 192,0-25-32,0 25 0,0-1 65,0-24-1,0 0-32,49 0 65,-24 0 159,24-24-159,1-26-289,-1 26 96,0-26-64,-24 50-128,-25-24-256,0 24-385,0 0 96,0 0 257,0 0 160,-25 0-321,1 0 225,-26 0 224,26 24 32,-1 1 224,0 0 129,25-25-97,0 0-96,0 24 0,0-24-64,0 0 0,25 0 129,24 0 351,1-24-223,-1-1-161,-24 0-96,24 1-96,0-1-128,-49 0-897,25 1 0,-25 24 32,0 0-32,0 0 480,0 0 481,-25 0-544,1 24 544,-1 1 480,0-25-32,1 25 225,-1-1 0,25 1-321,0 0 32,0-25-192,25 0 128,-1 24 65,1-24-129,24 0 384,-24-24-223,0 24-289,24-25 0,-49 0-64,49 1-96,-49 24-417,0-25 65,0 25 0,0 0 319,-24 0-287,-1 0-161,-24 25 161,49-25 384,-25 24 64,25 1 128,-25 0-64,25-25 32,0 0 225,0 24 31,50-24-64,-26 0 65,1 0 127,0-24-159,-1-1-97,1 0-192,-25 25-32,25-24 64,-25 24-288,0-25-321,0 25-159,0 0 319,0 0 33,-25 0 160,25 0 128,-25 0 0,25 0 192,0 0-64,0 0 224,0 0 1,0 0-161,0 0-160,0 0 192,25 0 256,-25 0 129,25 0-385,-1-25 32,1 25-160,0-24-31,-25 24-1,0 0-513,0-25 129,0 25-65,-25 0-31,0 0 128,1 0 127,-1 0 225,0 0 97,1 0 95,-1 25 128,25-25-224,0 24-64,0-24 96,0 25 97,0-25-65,25 0 64,-1 0 161,1 0-33,0-25-128,-25 25-192,24-24-32,1 24 0,-25 0 0,0 0-128,0-25-224,0 25 128,-25 0-385,-24-25 481,24 25 96,-24 0 32,0-24 352,-1 24-63,1 0 31,24 0 65,1 0-161,-1 0 0,0 0-192,25 0-96,-24 0 32,-1 0-128,25 0 256,0 24-128,0-24-128,0 0 64,0 25 32,0-25-96,25 25 32,-1-25 0,26 0 31,-26 0 97,1-25 1,0 25-66,-1 0-31,-24-25 64,0 25 64,0-24 129,-49 24-97,24-25 0,-24 25-64,0 0 0,-1-25 64,26 25-96,-26 0 160,26 0 64,-1 25 65,25 0-129,0-1-96,0 1-64,0-25 32,0 25-32,0-1-64,25-24 96,24 25-96,-24-25 96,24 0 0,-24-25-128,-1 25-128,1-24-65,-25-1 65,0 25 96,0-25 224,0 25 32,-49-24-64,24 24-32,-24-25-32,24 25 32,-24 0-32,24 0-32,0 25 0,1-1 192,-1 1-160,25 0 32,0-1 0,0 1 0,0-25 33,0 25-65,25-25-65,-1 0 1,1 0 0,24 0 128,-24 0 0,0-25-128,-1 25-96,1-25-192,-25 1 224,0 24 32,0 0 256,-49 0 0,24 0-64,-24 0 32,-1 0-64,1 0 96,24 0-63,-24 24 127,0 1-32,24 0 0,0 24-128,25-24-32,-24-25 0,24 24 0,0-24-128,0 25-32,24-25 32,26 0 160,-1 0-128,0-49 32,1 24-128,-26-24-64,1 24-193,-25 0 1,0 25 192,0-24 127,0 24 290,-25 0-129,-24 0 96,0 0-96,-25 0 96,24 0-32,-24 24-32,25 1 193,-25 24-129,49 1-32,-24-1 64,24-24 128,25 24-288,0-24 0,0-1 32,0-24-160,50 0 32,-1 0 32,25 0 32,0-49 64,25 24-64,-50-49-64,25 25-737,-49 24-159,-1 1 95,-24-1 609,0 0 223,-24 25 386,-26-24-161,1 24 128,-25 0-31,0 0 191,0 0-160,0 24 1,0 26-65,0-1 0,0 0-128,50 1 128,-26-1 65,50 0-225,0-24 32,0 0-128,0-25 0,50 24-96,-1-24 64,0 0 0,50-24 64,-25-1 0,0-24-128,-25 24-417,0-24-351,-49 24 223,25 0 289,-25 25 288,-25 0 128,-24-24 32,0 24 32,-25 0-64,0 0 192,0 0-96,-25 0 64,25 24 33,0 1-65,0 24-64,25-24 160,49 24-96,0-24-95,0-25 31,0 25-96,25-1-192,24-24 128,25 0 32,25 0 64,-25 0 32,-1-24-224,26-1 96,-50 0-257,1 1-319,-26-1-1,-24 0 161,0 25 352,0-24 160,-49-1 64,0 25 0,-25-25 64,0 25-64,0 0 0,-25 0 129,25 0 255,0 0-160,25 25 33,24 0-33,1-1-96,24 1-64,-25 0-31,25-25-193,0 24 64,0-24-32,25 0-96,-1 25 96,26-25-32,24 0 32,-25 0 32,50 0-32,-25 0 32,24-25-32,-24 25-64,0-24-33,-25-1-415,1 0-97,-26 25-31,1 0 159,0-24 161,-25 24 160,0 0 192,-25 0 288,-49 0-128,25-25 1,-25 25 415,-25 0-288,1 0 97,-26 25-225,50-1-32,0 1 96,25 0 193,24-1-97,25-24 0,-24 25-223,24-25-97,0 0 0,0 0-64,24 0-161,1 0 193,24 0-32,25 0 129,0 0-130,0 0 98,0 0-97,25 0 64,-1 0-64,-24-25 64,0 1-129,-24-1-191,24 0-192,-25 1 191,-24 24-63,-1-25 256,1 25 64,-25-25 32,25 25 0,-1 0 0,1-24 0,-25 24 0,25 0 0,-1-25 0,-24 25-96,25-25-128,-25 25 64,0-24-1,25 24 97,-25 0-64,0 0 0,0 0 128,0 0 0,0 0-64,0 0 32,0 0-160,0 0 192,0 0 32,-50 24 0,1 1 32,0 24 32,-1-24 32,1 0 128,0-1 33,-1-24 63,26 25-128,-1-25 64,25 25-127,0-25 63,0 0 0,0 0-160,0 0-96,0 0-128,0 0 64,25 0 128,-1 0-32,26-25 0,-1 0 0,25 1 0,-25-1-32,25 0 32,0 1-32,-24-1-609,-1 0 161,0 25 127,-49-24 33,50 24 64,-50 0 128,0 0 96,24 0 0,-24 0 0,25-25 0,-25 25 0,0 0 32,0 0-64,0 0 128,0 0-32,0 0-128,0 0 96,0 0-129,0 0 65,-25 0 64,1 25 32,-26-1 32,1 1 289,0 0 31,-25-25 289,24 24-193,26 1-159,-26-25-65,1 25 32,24-1 32,1 1-159,-26 0-65,26-1 32,-1 1-64,0 0-64,1-25 64,24 0 32,0 0 64,0 0-160,0 0-32,0 0 0,0 0-224,24 0 288,1 0 32,49-25-64,-25 0-32,1 1 32,24-1-64,-25 0 96,0-24-32,1 24 32,-1 1-32,-24-1 0,-1 25-224,1-25 96,0 25-33,-1-24 65,1 24-32,-25 0 64,25 0 32,-1-25-96,-24 25 96,25 0 0,-25 0-32,25-25 64,-25 25-64,0 0 32,0 0 0,0 0-96,0 0-97,0 0 65,0 0 0,0 0-128,0 25 192,-25 0 128,0-1 32,-24 1 96,24 0 160,1-1-31,-26 1-33,26 0 0,-26-25-160,26 24 96,-26 1-32,26 0 1,-1-25 31,0 24-32,1-24 32,24 0 0,0 0-160,0 0-64,0 0-352,24 0 128,1 0 352,24 0 0,1 0-32,-1-24-64,0-1 0,1 0 0,-1-24 0,0 24-256,1-24-225,-26 24-95,-24 1-33,25-1 225,-25 0-33,0 25 353,0 0 192,0 0 33,-25 0-129,1 0-96,-1 25 64,0 24-161,-24-24 193,49 24-32,-25-24 0,25 0-32,0-25 128,0 0-31,0 0-162,0 0 1,25 0 32,0-25 128,24 0 32,-24 1-64,24-26-64,-24 26 64,24-1-32,-24 25 0,-1-25-32,-24 25 32,0 0-32,25 0-32,-25 0-160,0 0-128,0 0 64,-25 0 63,25 0 1,-24 0 352,24 0 32,-25 0 1,25 0 31,0 0-160,-25 0 64,25-24 224,0 24-160,-24-25 0,24 25 129,-25 0-33,25 0-96,0-25-64,-25 25-64,1 0 160,-1 0-192,0-24 0,1 24 64,-1 0-64,0-25 0,25 25 32,-24 0 33,-1 0-1,0 0 0,25 0 96,-24-25-64,-1 25 64,0 0-32,1 0-96,24-24 64,-25 24-32,0 0 0,25 0-32,-24 0-32,-1 0 65,25 0-1,-25 0 64,1 0-32,-1 0-64,25 0 160,-25 0-96,25 0 32,-24 0-96,-1 0 64,0 24-32,25-24 32,-24 0 33,-1 0 63,0 0-32,25 0-64,-24 25 0,-1-25-32,25 0 0,-25 0 0,1 25 128,-1-25-63,0 0-1,25 0-64,-49 0 0,49 24 0,-25-24 32,1 0-64,24 0 32,-50 25 0,50-25 0,-49 0-32,49 25 32,-25-25-32,1 24 32,-1-24 32,25 0 1,-25 25-97,1-25 32,-1 0 0,25 25 32,-24-25-64,24 0 64,-25 0-64,25 24 96,-25-24-128,25 0 128,-24 0-64,24 0 32,0 25-64,-25-25 32,0 0 0,25 0 0,0 0-32,0 0 32,-24 0 0,24 0-32,0 25 0,0-25 32,-25 0-32,25 0 32,-25 0-32,25 0 0,-24 0 0,24 24 32,0-24 0,0 0 0,0 0-64,0 0 96,-25 0-64,25 0 0,0 0 0,-25 0 64,25 25-64,0-25 0,-24 0 64,24 0-64,-25 0 32,25 25-32,-25-25 0,25 0 0,-24 0 33,24 24-33,0-24 0,-25 0 32,25 0-64,-25 0 32,25 25 0,0-25-33,-24 0 33,-1 0 0,25 25 65,0-25-97,0 0 32,-25 0 0,25 0 64,0 0-96,0 0 0,0 0 64,0 0-64,0 0 96,0 0-96,0 0-33,0 0 98,0 0-98,-24 24 33,24-24-32,0 0 64,0 0-32,0 0 96,0 0-64,0 0 32,0 0-32,0 0 32,0 0-32,-25 0 0,0 0-32,25 0 0,-24 0-96,-1 0 0,0 0 64,25 0 64,-24 0 32,24 0 0,0 0-32,0 0-32,0 0 32,0 0-64,0 0 32,0 0 0,0 0-32,0 0 0,0 0-32,24 0 96,1 0-32,0 0 32,-1 0 0,26 25-32,-26-25 64,1 0-32,0 0 0,-1 0 0,1 0-64,0 0 0,-1 0-64,-24 0-1,25 0 97,0 0 64,-1 0-32,1 0 0,0 0 0,-1 0 0,1 0 0,0 0 0,-1 0 0,-24 0 0,50 0-32,-26 0 64,1 0-96,0 25 96,-1-25-32,1 0-64,-1 0 32,1 0-96,0 0 32,-25 0 32,24 0 64,1 0 0,-25-25 0,25 25 0,-1 0 0,-24 0 32,50 0-64,-50 0 32,24 0-64,1 0-192,0 0-33,-1 0-95,1 0-32,0 0 31,-1 0-319,1-25-385,24 25-1570,-24-24-3843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55:01.534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nkEffects" value="bronze"/>
      <inkml:brushProperty name="anchorX" value="-292876.84375"/>
      <inkml:brushProperty name="anchorY" value="-279264.37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BB5B18"/>
      <inkml:brushProperty name="inkEffects" value="bronze"/>
      <inkml:brushProperty name="anchorX" value="-302832"/>
      <inkml:brushProperty name="anchorY" value="-275672.875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BB5B18"/>
      <inkml:brushProperty name="inkEffects" value="bronze"/>
      <inkml:brushProperty name="anchorX" value="-307352.09375"/>
      <inkml:brushProperty name="anchorY" value="-273774.687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BB5B18"/>
      <inkml:brushProperty name="inkEffects" value="bronze"/>
      <inkml:brushProperty name="anchorX" value="-308785.96875"/>
      <inkml:brushProperty name="anchorY" value="-274935.437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BB5B18"/>
      <inkml:brushProperty name="inkEffects" value="bronze"/>
      <inkml:brushProperty name="anchorX" value="-310274.46875"/>
      <inkml:brushProperty name="anchorY" value="-276150.812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BB5B18"/>
      <inkml:brushProperty name="inkEffects" value="bronze"/>
      <inkml:brushProperty name="anchorX" value="-311571.75"/>
      <inkml:brushProperty name="anchorY" value="-277967.0625"/>
      <inkml:brushProperty name="scaleFactor" value="0.5"/>
    </inkml:brush>
  </inkml:definitions>
  <inkml:trace contextRef="#ctx0" brushRef="#br0">401 7434 2883,'-19'0'7271,"19"0"-6278,0 0-865,0 0 224,0 32-800,19 1 448,-19-17-32,20 1 32,-1-1-32,0-16-2018,-134 16 2498,287 33-1249,-153-65 641,-19 0 64,0-1-256,0 1 95,-19 0 33,0-1 288,-19 17 32,19-16 321,-20 16 384,20 0-97,0 0-95,0 0-257,0 0 32,19 16-287,-19 1-97,19-1-32,0 17 32,0-17 32,19 0 0,0 17 0,0-17-32,19 1 64,-18-17-128,18 0 0,-19 0-1,0 0-223,19-17-288,-19 1 255,-19 0 225,20-1 32,-20-15-96,0 15 160,0-15-160,-20 15 0,1 1 192,0 0-32,-19-1 256,19 17-32,-19-16-96,18 16-32,1 0 33,-19 0-65,38 0 0,-19 16-64,0 17 64,19-17-128,0 1 128,0 15-64,0-15 64,0-1-64,19 17 0,0-17-64,19 0 0,-19-16 32,20 0-161,-1 0-159,-19 0-128,19 0-353,-19 0-320,1-16 865,-1-17-65,-19 17 129,0 0 0,0-1-32,0 1-193,-19-17 97,-1 17 512,-18 0 128,0-1 129,-19 1 31,37 16-32,-18 0 97,19 0 128,0 0-1,0 0-127,0 16-385,19 1-96,0-1-64,0 17 128,0-1 0,19-15 160,19 15-192,-19-15-64,19-17 32,1 16-96,-1-16 64,0 0-64,0-16-160,1-17-96,-1 17-65,-19-17 225,0 0-224,-19 1 320,0-1 64,0 17 0,-19-17 32,0 17 32,-19-1 128,19 1 224,-1 0-95,-18 16-129,19 0 32,19 16-32,-19 0-160,19 17-64,0 0 64,0 16 0,19-17 160,19 1-95,1-17-33,-20 1-32,19-17-64,19 0 0,-38 0-161,20-17 33,-20-15-64,0-1-192,-19 0 352,0 1-97,0-1 225,-38 0 193,18 17 95,-18-17 321,-19 17-65,19 0-191,19 16-1,-1 0-96,1 0 353,0 16-385,19 17-384,0-1 96,0 1-32,38 0 32,-18-1-32,18-15 32,0-1-128,0-16 0,0 0-96,1 0-353,-1-16 385,-19-17 64,0 0 64,-19 1 192,0-1 0,0 0-64,0 1 128,-19-1 32,-19 0 129,0 17 31,18 0-128,-18 16 33,19 0-33,0 0 96,0 16-128,19 17-159,0-1-98,0 17-31,19 0 64,19-16 32,-19 0 33,20-1-162,18-15 33,-19-17-32,0 0-544,1-33-65,-1 0 449,-19-16 96,-19 0 96,0 0 128,0 17 0,0-17 64,-38 16 128,19 0 257,-20 1-257,1 15-128,19 1 0,0 16 160,0 0-128,19 16-63,0 17-258,0 0 161,0 16-96,19-17 96,0 17-96,0-16 128,0-17-32,19 1-128,-18-17 64,-1 0-288,19-17-129,-19 1 417,-19-17 64,0-16-32,0 17 128,0-1-96,-19 0 192,0 1-95,0-1 223,-20 16-32,1 1 96,38 16-191,-19 0 255,0 0 33,19 0-129,0 33-416,0 0 64,0-1-32,19 1 64,19 0-64,-19-17 32,20 0-64,-20-16 32,0 0-225,0 0-127,0-32 416,-19-1 0,0-16 64,0 16 64,0-16-128,0 16 417,-19 1-65,-19-17-31,19 32-33,0-15-256,-1 32 64,1 0-64,19 0 320,0 0-191,0 32-322,0 1 65,0 16 64,39-16 0,-20-1 0,0 1 32,19-16-64,-19-17 0,19 0-96,-19-17-96,1-16 0,-1 1 192,-19-17 64,19 0 32,-19 0 96,0 16 160,-19 0 33,0 1-161,-1-1-64,1 17-32,0 16-32,0 0 96,19 0 32,0 0-127,0 32-65,0 1-65,0 0 98,0-1-1,19-15 0,0-1-32,0 0-32,1-16-33,-1 0 65,0-16-192,0-17 0,0-16 96,-19 17 64,19-17-64,-19 16-32,0 0 128,-19 1-32,0-1 96,0 17 32,0-1 160,19 17-64,-19 0-32,19 0 33,0 33-289,0 0 96,0-1-32,0 17 32,0-16 160,19-17-32,0 1-32,0-17-96,0 0-64,19 0 96,-19-33 0,1 0-96,-1 1 32,0-17 32,-19 0 32,0 0 64,0 0 577,0 16-289,0 17-320,-19-17 32,0 33-64,-1 0-256,20 0 32,0 0 192,0 16-32,0 17 0,0 0 64,0-1 128,0 1 192,39 0-128,-20-17-95,0-16-97,0 0-129,19 0 129,0-16-96,-18-17-160,-1 0 192,0-16 0,-19 17 0,19-1 609,-19-16-1,0 16-320,-19 17-224,0 0 33,-20-1-97,20 1-129,0 16-127,0 0 192,19 16 224,-19 17-192,19 0 64,0-1 192,19 1 32,0 0 129,0-17-193,20-16-96,-1 0-192,0 0 128,0-33 0,0 1-64,1-1-96,-20-16 0,0 0 127,-19 0 386,0 0-129,0 16-64,0 17-32,-38 0-96,-1-1 64,20 17-128,0 0-64,0 0 224,0 33-64,0-17 1,19 33 31,0-16 64,57 49 0,153-393-384,-210 279 384,0-17-128,-38 16 64,0 17-64,19-1-128,-19 17 0,19 0 0,19 0 160,-20 33-96,20 16 32,0 0 0,0 0 96,39-16 32,-1-1-128,0 1 0,0-17 0,1-16-96,-1 0 64,0-16-224,-19 0 31,0-17 1,0-16 64,-19 16 96,0-16 64,0 0 0,0 17 577,-19-17-385,0 0-96,-19 32-96,19 1 0,-19 0-96,18 16-32,1 16 128,19 17-32,0-1-32,0 17 128,0 0 64,39 33 96,-20-66-128,19 1-160,-19-17 64,19 0-64,-19 0-64,20-33-161,-20 0 1,0-16 128,-19 0 96,0 0 0,0-16-64,0 16 448,0-16 32,-19 16-191,-39 0-129,39 16 32,0 17-64,-19 16-96,19 16 64,19 17 64,-19 16-32,19 16 32,0 0 32,0 17 64,38-17 0,-19-32-64,19 0-64,1-1 0,-1-32-64,0 0 0,0-16-192,-19-17 95,20 1-31,-39-17 192,19 0-64,-19 0 128,0-17-160,-39 17 96,1 0 0,0 0 32,0 17 0,0-1 160,-1 17-63,20 16-1,0 0 0,0 16-64,0 17-64,19 16-32,0 16 0,19-16 32,0 16 32,19 1-64,1-34 32,-1 1 0,19-17-32,-19-16-32,1 0 32,-1 0-160,-19-32-97,0-1 225,-19-16 32,0 16 64,-19-16-32,-19 0 32,-1 0-32,1 0 32,0 0 32,0 33-64,0 0 32,18 16 64,1 0 33,19 49-97,0 0-32,0 0-32,0 32 96,19-15 64,20-1-32,-20-32-64,19-1-64,19-15-64,1-1-32,-20-16-353,19-16-95,-38-17-321,20 0 480,-20-16 161,-19 0 128,0 0 32,0-16 64,-39 16 833,20 0-289,-19 0-416,0 16-32,19 17-32,0 16-224,0 0 160,19 16 96,0 17 0,0 32 0,0-16 128,0 17-31,19-1 255,0-16-288,19-16-64,0-1-64,20-32-32,-20 0-32,19 0-288,-19-32-97,-19-1 97,1-16-64,-1 0 255,-19 0 1,0 0 64,-19-16 320,-1 16 193,-37 16-289,19 0-32,19 17-32,-19 16 192,18 16-128,1 17-31,19 0 31,0 32 96,0-16 0,0 16 96,39-16-127,-1 0-65,19-16-96,0 0-96,-18-33 32,18 0-129,0-17-319,1-15-64,-20-1 63,-19-16 129,0 0 95,-19 0 97,0 16 353,0-16 351,-38 0-352,-19 17-32,18-1-128,-18 17 64,0-1 1,18 17 255,20 33-160,0 16 0,0 16-64,19 1 129,0-1 31,0 0 0,19-16-128,19 0-96,1-16-64,18-17-32,0-16-64,1 0-160,-1-16-224,0-33 63,-18 16-95,-20-16-1,0 0-127,-19 0 223,0 17 129,0-17-32,-38 0 256,-20 0 64,1 16 224,0 0 160,-1 33-160,-18 0 97,38 0 191,18 33-320,-18 16-96,38 16-64,0 1 97,0 15 191,19 1-32,20-33-192,18 0-64,0 0 0,20-33-96,-20-16 0,0 0-224,1 0-128,-1-32 63,-19-1-191,-19 0 127,1-16-95,-20 17 191,0-17 257,-39 16 64,1 0 32,-19 1 0,19-1 225,-20 17 31,20 16 32,0 0 33,19 16-97,0 17-32,19 32-96,0-16 32,0 33 161,38-33 95,0 16-224,0-32-192,20-1 0,-1-15-96,0-1 128,1-16-480,-1 0 31,0-33-63,1 1 64,-39-1 383,0 0 33,0-16 33,-19 17-226,0-17 65,-38 16 64,-20 0 96,20 1 0,-19 32-32,19 0 385,-20 16-33,39 17 0,0 32-63,19 0 31,0 1 96,0-1-95,19-16-33,0 0-256,19-16-32,20-1-32,-1-15-32,0-17-289,-18 0-255,18-17 127,-19-15-159,1-1-33,-20 0 161,-19 1 223,0-17 1,0 16 192,-19 0 128,-20 1-160,1 15 160,-19 1 96,18 16 32,1 16 257,19 33-1,0 0-224,19 17 161,0-1 63,0 0 96,0 1-95,19-17-97,19-17-160,1 1-96,-1-17-128,0-16-288,0 0-129,1-16-127,-1-17-97,-38 1-31,19-1 255,-19-16 65,0 16 95,-19 1 385,-19-1 33,-1 0-97,-18 33 320,19 0 32,-1 0 33,-18 33-1,38 16 96,0 0-255,19 16 31,0 1 256,0-1 129,0 0-161,0-16-191,19-16-193,0-17-96,0 1-32,19-17-193,1-17-319,-20 1 128,19-17-65,-19-16-160,-19 0 225,0 17-128,0-17 287,-19 32 97,0-15 128,-19 15 128,-1 17 385,1 0 31,0 17 193,19 15-321,-19 17-160,19 0-63,-1 0-33,1 17 192,19-1-32,0 0 257,0-16-97,0-32-256,39-1-128,-20-16-224,19 0-224,0-16-32,0-17-129,1 0-128,-1-32-191,-38 16-65,19 16 416,-19-16 289,0 17 32,-38 15 160,-1 1 32,-18 0 288,19 16 257,0 0 127,-20 16 33,39 17-161,-19 16-223,19 16-97,19-16-32,-19 16 321,19-16-161,0-16-96,19 0-224,0-17 0,0 0-64,0 1-128,19-17-320,1-17-1,-20 1 225,19-33-64,-19 16-129,-19 1-95,0-17 31,0 16 129,0 17 288,-19-17 96,-19 17 128,0-1 192,-1 17 97,1 0 223,0 17-159,0 15-289,19 17 0,-1 0-64,1 17 128,0-1 65,19-16-193,0 16 160,0-32 32,0 0-224,19-17-128,20-16 32,-20 0-160,19 0-64,19-33-96,-19 1-193,1-17 161,-20 16-257,0-16-127,-19 0 415,0 16 1,0 1-64,-38-1 320,-1 17 64,1-1 224,0 17 128,-19 0 97,18 17 223,1 15-191,0 17-193,0 0-128,19 17 128,0-17 97,-1 16-1,20 0-96,0-16-224,0-16 0,0-17-64,39 1-96,-20-17 32,0 0-32,19 0-288,0-17-97,-19 1 161,20-33 32,-39 16-225,19 1-191,-19-1 191,0 0 129,0 17 192,-38 0 224,-1-1 64,1 17 224,0 0 225,0 0-1,-1 33-63,1 0-193,19 32-96,-19 0-128,19 17-96,0 0 288,-1-17 289,20 1-97,0-17-256,0-17-96,0 1-96,39-33-32,-20 0-128,19 0-320,19-16 256,-18-17-289,-1-16 161,0 0-33,-19 16-95,0 1 0,-19-1 191,0 16 129,-19 1 256,-19 0-32,0-1 160,0 17 353,-20 0-97,20 0-31,0 33-161,-1 0-128,1 16 33,19 16-33,-19-16-32,38 17 128,0-1 0,0-16-224,0-16-32,19-1 0,0-15 0,19-17-128,1 0 0,-20-17-32,38-15-64,-38-17-65,19 16 97,-18-16-128,-20 0-128,0 16 127,0 1-159,-20-1 256,-18 17 224,19-1 0,-19 17 32,0 0 288,18 17 96,-18 15-288,19 1 33,0 16-65,0 16 64,19 1 0,0-17 192,0 16 1,0-16-97,0-16-192,0-17-96,0 0 32,38-16-128,-38 0-609,38-16 385,-19-17 95,-19 1 161,20-1-256,-20 0-96,0 17 223,-20 0 1,1-1 224,-19 1 96,0 0-64,0 16 225,19 0 127,-20 32 96,20 1-319,0 0-161,19 16 64,-19 16 0,19-16 32,0 0 96,0 0-128,0-33 32,19 1 0,0-17-128,0 0-192,20-17 64,-1-15 0,-38-1-1,19-16 1,-19 33-160,0-17 64,0 17 192,-19-1 64,-19 1 64,-1 0 64,1 16-96,0 0 224,19 0 97,0 16-97,-20 17-128,20 16-64,19 0 0,0 16-32,0-16 64,0 0 32,0 0 64,0-16-95,19-17-33,1-16-193,-1 0-127,19-16-64,-19-1-32,0-32 63,0 17-95,0-1-193,-19 0 33,0 1 224,-19 15 191,-19 1 129,0 0 32,0-1-32,-20 17 193,20 0 159,19 17 128,-19-1 33,-1 33-257,39-16 64,0 16-191,0 0-33,0-17 32,0 1 64,20 0-160,-1-33-32,19 16-128,-19-16-32,19 0 0,0-16-33,1-17 1,-20 0 0,0 1-64,0 15 64,-19-15 96,0 15 31,0 1 33,-38 0 97,0-1-33,-20 17 64,20-16 32,0 16 0,0 0 224,18 16-31,1 17-161,0 0-128,19-1 32,0 17 0,0-16 64,0-17 64,0 17-32,19-17-128,0-16-64,1 0-96,18 0 160,-19 0-160,19-16 64,-19 0-64,0-17-96,0 0-1,-19 17-31,0 0 128,0-1 64,-38 1 96,0 0 64,-19-1 0,-1 1 32,20 16 129,0 0-97,0 0 96,-1 16 0,39 17-160,0 0-96,0-17 96,0 17-96,0-1 0,39 1-32,-20 0 64,19-33-128,0 16 64,-19-16 0,20 0-64,-1-16-32,-19-1 0,19-15-64,-38-1-64,19 0 31,-19 17 1,0 0-96,0-17 256,-38 17 32,0-1 32,0-15 64,-20 15 32,20 1 256,0 16-224,-1 0 257,20 0 95,19 33-384,0-1-96,0 17-64,0-16 64,39 16 64,-1 0-64,19-33 32,-38 17 0,39-33-32,-20 16-64,19-16-32,-19-16 0,1-17-192,-1-16-65,0 0 161,-19 17-64,-19-17 128,0 0 0,0 16 64,0 0 32,-38 1 32,19 15 32,0 1 192,0 16-64,0 0 96,-1 16-31,1 1-258,19 32 1,0-17-64,0 17 192,19-16 1,1 0-1,18-17-32,-19 0-64,19-16 0,0 0 0,20-16-32,-39-17 0,19 1 0,0-17-32,-19 16 32,-19 0-33,0 1 65,0-1-64,0 0 0,-38 17 96,0 0-32,19 16 64,-19 0 65,18 0-97,1 16 32,19 33-192,0-16 31,0 16 33,0 0 64,0 0 96,39-33 33,-20 17-1,0-33-96,19 0-32,0 0 0,-19-33-64,20 0 0,-39-16 0,19 0 64,-19 0-32,0 0 64,-19 17-161,-1-17 290,1 32-161,19 1 96,-19 0-96,19 16 128,0 16 96,0 17-160,0-1-128,0 17 64,0-16-64,0 0 128,19-1-64,-19-32 128,19 17-32,1-17-128,-20 0 64,19-17-32,0-15-32,0-1-32,0-16 32,-19 0-64,0 0-96,0 0 32,0-16 32,-19 16 160,0-17 0,19 1 0,-19 16-128,19 16 128,0 1-289,0-1 161,0 16 128,0 1-96,0 16 64,0-16 0,0 16 32,0 0-32,0 0-32,0 0-96,19-17 64,0 17 64,19-16-96,0-17-96,1-16 32,18 17 160,0-17-32,-18 0 96,-1 0-64,0 0-32,-19 0 0,0 16-449,-19-16-63,0 16-321,0 17 448,-19-17 385,0 1 577,0-1 63,19 0-223,-19 1-289,19 15 64,0 1-160,0 16 0,0 0-64,0 0 0,0 0 32,0 0 32,0 0 32,19 0 32,-19 0-64,19 0 0,0-16 0,19-17 96,1 0 0,-1 1-64,0-17 32,0 0-64,0 0 32,-18 16-32,-1-16-32,0 33 96,-19-17-32,0 17-64,-19 16 64,0-17 0,-20 1 0,1 16 32,19-16 33,0 16-97,19 0 32,-19-17 32,0 17-32,19 0-64,0-16 32,-19 16 64,19-33-128,0 17 96,0 0-96,0-17 96,0 0-32,0 1-32,0-1 64,0 0-32,0 1 0,0 15 32,0 1 0,0 0-32,-20-1 0,1 1-32,0 16-32,0-16-64,-19-1 95,19 1 1,0 0-64,0-1-192,-1-15 192,1 15 32,0 1 32,19 0 0,-19-1 32,19 17 0,0-16-32,0 16 0,0-17-64,0 17 32,0 0-96,19 0-1,0 0-159,20 0 288,-1 17 64,-19-1-64,19-16 32,-19 0 64,-19 0-128,0 0 64,0-16 160,0-17 0,0 0-128,-19 17 64,0-33-31,-19 16 31,19 1 0,-20-1-96,39 0 0,-19 33-32,19 0 64,0 0-32,0 17 160,39 15-128,-1 1-32,-19 16 32,38-16-64,-19-17 96,1 0-64,-1 1-32,-19-17-96,0 0 160,-19 0-32,19-17 32,-19-15 128,0-1-96,-19 0-32,0 1 64,-19-17 0,0 16-64,-1 0 32,20 1 193,0 15-129,19 17-64,0 0 96,0 0 160,0 17-192,19 15-128,0-15-32,20 15 64,-1 1-64,19 0 64,-19-17-64,1 0 0,-1 1-64,0-17 128,-19 0-128,-19 0-32,0 0-32,0 0 288,0-17 192,-57 1-224,19 0 33,-39-1-1,20 1 32,-20 0-64,20 16-160,19 0 64,-20 0 64,39 16-64,0 0 64,19 1-64,0-1 0,0-16-32,38 16-64,20-16 96,-1 17-32,0-17 64,39 0-32,-20 0-32,1 0 128,-1-17-96,-18-15-128,-1 15 32,-19 1 128,1-17 32,-39 17 0,0-17-192,0 17 0,0 0 64,-39-17 160,1 17-96,0-1 64,0 17 96,-1-16-160,1 16-32,0 0 0,38 0 32,-19 16 64,19 1-64,0-1 64,0 0-128,38-16 32,0 17-32,1-17 0,18 0 128,0-17-224,1-15 31,-20-1 1,38 0 160,-38-16-96,-18 17 96,-1-1-96,-19 17-192,0-1-32,-19 1 224,-20 16-32,-18 0 0,0 0 96,-1 16 128,1 17-64,0 0 64,38-17-64,-1 17 96,1-17 224,19-16-191,0 0-161,19 0-225,20 0 225,18-16 33,0-17-98,1-16-191,-1 16-64,19-16-64,-37 0 320,18 17 0,-38-1-129,0 17-607,-19-1 255,0 17 97,0 0 416,-38 0 64,19 0 32,-19 17-32,-1 15 96,20-15 32,0 15-96,19-15 129,-19-17 95,19 16-32,0-16-256,0 0-288,19-16 288,19-1 0,1-32 0,18 17-192,-19-17-352,20-17 287,-20 17 161,-19 0 32,0 0 0,-19 17-352,0-1-97,-19 17 257,0-1 96,-19 17 96,-20 0 192,20 33 192,-19 0 65,38-1-193,-20-15-64,20 15 225,19-15 127,0-17-31,0 0-353,0 0-449,19 0 353,20-17 64,-1-15-128,19-1-256,-19 0-288,1 1-1,-20-1 1,0 0 319,0 17 193,-19 0-256,0-1 0,-19 17 224,0 0 224,-39 0 0,20 0-64,-19 0 96,19 17 128,-1-1 1,1 0 31,19-16-160,19 17 160,0-17-31,0 0-257,0 0-289,0 0 321,38-33-64,0 0 64,1 1-192,18-1-192,-19-16 0,0 16 96,1-16 159,-20 17 65,-19 15-64,0 1-544,0 0 288,-19 16 416,-20 0 32,-18 0-96,19 16 128,-19 0 128,-1 17-32,1 0-31,19-17-129,-1 0 160,20 1 128,19-17 1,0 0-193,0 0-256,0 0-128,0-17 96,39 1 128,-20-17-64,19 1-481,0-17-95,0 16 319,1 17 257,-20-17 64,0 17-32,-19 16-32,0 0-160,0 0 192,-19 0 128,-20 16-128,20 0 0,-19 17 128,-19-17 64,38 17-63,-39-17-33,39-16-32,0 17 0,19-17 160,0 0-96,0 0-64,0-17-224,19 1 160,19-17 32,1 1-64,-1-1 0,19 0 64,-19 1-64,-18-1 32,37 0-96,-38 1 0,-19 15 0,0 17-193,0 0 33,0 0 224,-19 0 96,-19 33-128,19 0 64,-20-1 0,1 1-64,0 0 96,19-1 0,0-15 224,19-1 65,0-16-161,0 0-256,19 0 96,19-16 64,19-17 0,-18-16-64,18 16-32,0-16 32,1 0 32,-20 0-32,0 0-32,0 16 96,20-16-96,-20 17 0,0-1 0,-19 0 64,19 1-32,-18-1 32,18 0-32,0 17 0,-19-17-32,19 1 96,1-1-64,-1 17-32,0-1 64,-19-15-32,19 15-32,1 1 32,-1-17-128,-19 33-321,0-16 193,0 0-32,-19 16 32,0 0 31,0 0 33,0 16 224,-19-16-32,0 33-32,-19-17 0,-1 17 32,1-17-96,0 17 32,0-17 32,0 0 32,18 17 0,1-33 0,19 16 96,0-16 224,0 0-256,0 0-224,19-32 224,20-1-32,-1 0 0,19 1 0,-19-1-32,1-16-32,18 16 64,0 1-32,-18-1 0,18 0 0,-19 17-32,0 0 64,-18-1-64,18 17 32,0-16 32,-19 16-32,0 0 321,19 0-129,1-16 96,-1 16-160,0-17-32,19 17-32,1-16-31,-20 16-1,19-16-97,-18-1 130,-1 17-97,-19-16 32,-19 16 32,0 0-32,0 0-65,0 0 65,-19 0 289,-19 0-289,-20 0 0,1 0 64,0 0 0,18 16-32,1-16-64,19 0 64,19 0-32,0 0 32,0 0 32,0 0-192,0 0 96,38 0 96,0-16-32,20 0 32,-20 16-128,38-17 128,-18 1-128,-1 16 128,1 0-128,-1-16 64,-19 16 64,0 0-64,-19 0-128,-19 0-32,0 0-32,0 0 224,0 0 192,-19 0-64,-19 0-224,0 0 128,0 0 0,-1 0-32,20 0 32,19 0-32,0 0-32,0 0 0,0 0-96,0 0-32,19 0 128,1 0 0,-1 0 32,19 0 32,0 0-128,-19 0 64,0 0 0,0 0 0,-19 0 0,20 0-32,-20 0 32,0-17 96,0 17 224,-20 0-224,1 0-96,0-16-32,19 16 32,-19 0-32,19 0-192,-19 0 224,19 16-32,0 1 32,0-1 64,0 0 321,0 1-161,19-17-160,0 0-64,19 0 32,-18 0 96,-1-17-64,0 1 0,0-17-32,19 1-128,-19-1 32,0 0 64,-19 1 64,0-1-128,0 17 64,-19-1-96,0 17-256,0 0-161,-19 0 353,19 17 160,0 15 32,-1 17 96,1 0 224,19 0 161,0-16 352,0-17-289,0 17-352,0-33-192,19 0-96,1 0 64,-1 0 96,19-33-96,-19 1 0,19-17-64,-19 0 0,0 0 32,-19 0-32,0 0 64,20 0 32,-20 0-32,0 16 32,0 0-32,0 17 0,0 16 64,0 0 65,0 0 191,-20 33-128,1 16-256,19 16 32,-19 0 128,-19-16 256,19 0 97,19 0-33,0-32-224,0-1-160,0-16-96,19 0-64,19-16 128,-19-17-64,0-16 64,20-16-96,-20 16-192,19-17 96,-38 1 95,19 16 97,-19-16 33,0 16-33,0 16 32,0 0-32,-19 33 64,19 0 160,-19 0 32,0 0-192,0 33-128,0 16 96,-1 0 32,20 0 128,0-16 129,0-1-161,0-15-128,0-1 0,0-16-128,20 0 32,-1 0 32,0-16 32,0-17 32,0-16-32,0 0-64,-19 0 64,19 0-64,-19-16 96,0-1-32,0 1 0,0 16-161,0 0-287,0 16 160,0 17 160,-19 16 160,19 0 64,0 32 32,-19 1-192,19 33 96,-19-1-64,19-16 256,0 0 64,0-16-224,0-17-32,0 0 32,0-16-64,0 0-128,0 0 32,0 0 128,0-32 32,19-17 0,-19 16-64,0-16 96,0-16-192,0 16 96,0-17-64,0 1-32,0-1-160,-19 34 64,0-1 0,19 17 224,-19 16-32,19 0 160,0 0-64,0 32-160,0 1 32,0 16 32,0 0 192,0-16-128,19-1-32,0 1 0,0-16-32,-19-17 0,19 16 0,-19-16-32,0 0 32,0-16 224,0-1 33,0-16-193,0-16 0,-19 0 0,0 0 0,-19-16-32,-1 0-64,20-1 64,-38 17-32,38 0-224,0 17 95,0 15 129,0 17 97,19 0-65,0 0-64,0 17-161,0 32 161,19-17 0,0 17 0,0 0 64,19-16-96,0 0 64,-19-1-64,1-15 32,-1-17 0,-19 0 64,0 0-64,0 0 32,0-17 64,0-32 0,-19 17-32,-1-17 0,1 0 0,-19 0-32,0 0 32,19 0-32,0 32-224,0 1 160,19 0 64,-20 16 64,20 0 0,0 0-128,0 16 0,0 0 64,0 17-64,20 0 32,-1-17 0,19 17 32,-19-17 0,0 0 0,-19 1 0,0-17-64,0 0 64,0 0 64,0 0 32,0-17-32,0-15-64,-19-1 0,0 0-32,19-16-224,-19 17-96,19 15-33,0 1 129,0 0 224,0 16 32,0 0-32,0-17 32,0 17-96,0 0 128,0-16-32,0 16-32,0 0 32,0-16 0,19 16 0,-19 0 0,0-17-32,0 17 0,0 0 32,0 0-64,0 0 64,0 0-32,0 0 0,0 0 32,0 0 64,0 0 64,0 0 96,0 0-160,-19 0-32,0 0-32,0 17 0,19-17 0,0 0 0,0 0 32,0 0-64,0 0-64,0 0-128,0-17 320,38-15-64,-19-1-128,19 0-160,-19 17-97,0-17 97,0 1 160,-19-1 64,20 17 0,-1-17 32,-19 33-32,19 0 32,-19 0-32,0 0 128,0 0-64,0 0 96,0 0 0,0 0-64,0 0 64,0 0-64,0 0-96,-19 0 64,19 16-32,-19 1 64,19 15-96,-20-15 0,20-1 64,0 0 32,0-16-64,0 0 33,0 0-98,20 0 65,-1-16 65,0-17-33,0 1-225,0-1-319,0 0 192,-19 1 191,19-1 65,-19-16 32,19 16 32,-19 1 32,0-1-32,0 0-32,0 1 32,0 15 32,0 1 0,0 16 193,0-16 63,0 16 64,0 0-288,-19 16-192,19 17 0,-19-1 128,0 1 0,19-17 32,0 17 32,0-17 0,0-16-32,0 0-64,0 0 0,0 0-32,19 0 160,0-32 0,0-1-128,20 0-64,-39 1-352,19-1 159,0 0 161,-19 1 64,0-17 64,0 32-32,0-15-32,0 15 128,-19 17 0,0 0 161,-20 0-1,20 0-160,-19 33-32,19 16 192,-19 0 192,38-16 161,-19 16-161,19 0-63,0-17-161,0 1-96,19-17-96,19 1 0,0-17 0,0 0 0,1 0-384,-20 0-289,19-17 0,-19-15-191,0-1 447,-19 0 161,19 1 160,-19-1 64,0 0 32,0 1 64,-19-1 0,0 17-32,0-1 96,0 17 160,-19 0 65,18 17-97,-18 15-32,38 1 96,-19 0 161,19-1-65,0 1-127,0-17-193,19 1-64,-19-1 32,38 0-96,1-16 0,-20 0 64,0 0-192,0-16-289,0 0 1,0-1 288,0-15-1,-19-1 1,0 0 0,0 17 64,0 0 32,-19-1 256,0 17-192,0 0 128,19 0 0,0 0 0,-19 17-95,0 15 159,19 1 256,-19 0-31,19-1-1,-19 1-128,-1 0-160,1-1-64,19-15-32,-19 15 32,19-15-128,0 15 64,0-15 96,-19 15-128,19-15 32,0-1 32,0 0-32,-19 1 0,19-1 0,-19 0 65,19 1-65,-19-1 0,0 0 0,19 1 0,-19-1 32,19 0-32,-20 1-32,20-1 64,0 0-64,-19 1 32,19-1 0,0 0 64,0 1-64,0-1 0,0 0 0,-19 1 0,19-1 0,0 17 0,0-17 0,0 0 0,-19 1 32,19-1-64,0 0 0,0 1 64,-19-1-32,19 0-32,0 1 32,-19-1 32,19 0-32,0 17 0,0-17 0,0 1-96,0-1 96,0 0-33,0 1 66,0 15-33,0-15-33,0-1 33,19 17 0,-19-17 0,0 17-32,0-17 64,0 17-32,0-17 0,19 17 0,-19-1 0,0 1-96,0 0 96,0-17-64,19 17 32,-19 0-96,0-1 32,0-15 64,0 15 32,0 1-32,0-17 64,0 17-32,0 0 32,0-1-96,0-15 96,19 15-256,-19 1-128,0-17 63,0 17 225,0 0 0,0-17 0,0 17 0,0-17 64,0 0 32,0 1-32,0 15 0,0-15 32,0-1 0,0 0-64,0 1 0,0-17 0,0 16 32,0 0 0,0 1 0,0-17 0,0 16-64,0 0 128,0 1-64,19-1 0,-19 0 0,0 1 0,0-17 0,20 16 0,-20 0-64,0-16 32,0 17 64,0-1-32,0-16 0,0 16 0,0 1 0,0-1 0,0 0 0,0 1 0,0-1 0,0 0 0,0 1-32,0-1 32,0 0 0,-20-16 32,20 17-64,0-1 64,0-16-32,0 16-32,-19-16 32,19 17 32,0-17-32,0 16 0,0-16 0,0 16 0,0 1 0,0-17-32,-19 16 128,19 0-160,0 1 128,0-17-64,0 16 0,0 0 0,19-16 0,-19 17 0,19-17 0,-19 16 0,20 0 0,-20-16 32,19 17-64,0-1 64,-19-16-32,19 16-32,-19 1 32,19-1 0,0 0 32,-19 1-32,19-1-32,-19 0 64,19 1-64,-19-1 64,19 0-64,-19 1 64,20-1-64,-20 0 32,0 1 32,19-1-64,-19 0 32,19 1 0,-19-1 0,0 0 0,19 1 0,-19-1 0,0 0 0,19 17-64,-19-17 128,0 1-64,19-1-64,0 1 64,-19-1 0,0 0-32,19 1 32,-19-1 0,20-16 0,-20 16 0,0 1 0,19-1 0,0 0 0,-19 1-32,19-1-96,-19 0 96,19 1 0,-19-1-32,19 0 96,0 1-64,-19-1 0,0 0 32,19 1 0,-19-17 0,0 0-32,0 16 64,0-16-64,0 16 0,19-16 32,-19 0 0,0 17 32,0-1-32,0 0 0,0 1-32,20-1 64,-20 0-32,19 1-32,-19-1 32,0 0 64,19 1-96,-19 15 96,0-15-128,19-1 128,-19 0-32,0 1-32,19-1 0,-19 0-32,0 1 32,19-17 0,-19 16 0,0-16 32,0 0-64,0 16 64,0-16-64,19 17 64,-19-1 0,0 0-32,0 1 0,0-1 32,19 0-64,-19 1 32,0-1 0,19-16 0,-19 16 0,0-16-32,0 0 64,0 0-32,20 17-32,-20-17 32,19 16 32,-19 0-32,0-16 0,0 17 0,19-1-32,-19-16 32,19 16 32,-19 1-32,19-17-32,-19 16 64,19 0-32,-19 1 0,19-17 0,-19 16-32,19 0 64,-19 1-32,0-17-32,19 16-32,-19 0 64,20-16 0,-20 17-129,19-17 1,-19 0 96,19 16-64,-19-16 0,0 0 0,19 16-64,-19-16 128,19 0 0,-19 0-32,0 0-32,19 0 0,-19 0-97,19 0 65,-19 17 0,19-17 32,-19 0 64,20 16-32,-1-16-96,-19 0 96,0 16 64,19-16-32,-19 0 64,0 0-96,19 17 128,-19-17-64,19 0 0,-19 16-32,19 0 128,-19-16-160,19 0 96,0 17-32,-19-17-64,19 16 64,1-16-64,-20 16-64,19-16 96,0 17 64,0-17-32,-19 0-32,19 16 128,-19-16-64,0 16-32,19-16 0,-19 17 32,19-17 128,-19 16-64,38-16-96,-38 16 0,20-16 64,-1 17-128,0-17 128,-19 0-64,19 16 0,0-16-64,0 0 128,0 0 0,0 0-128,-19 16 480,19-16-352,-19 0 1,20 17-1,-20-17-64,19 0 96,-19 0-128,19 16 32,0-16 32,0 0 0,-19 0-32,0 0 32,19 0-128,-19 16 160,0-16-64,19 0 32,-19 0-32,0 17 0,19-17 64,-19 0-128,0 0 96,0 0-160,20 0 96,-20 0 32,0 0-32,0 0 32,19 0 0,-19 0 0,0 0-32,19 0-33,-19 0 1,0 0 64,19 16-160,-19-16-128,0 0 192,0 0 128,19 0-96,-19 0 64,0 0 0,19 16 0,-19-16-64,0 0 64,0 0 64,19 0-64,-19 0 0,0 17-64,0-17 0,0 16 384,19-16-96,-19 16-384,0-16 96,0 0 0,0 17-128,0-1 128,0-16-32,0 16 128,0-16-64,0 17 64,0-17 32,0 16-32,0 0 192,0-16-128,0 17-64,19-17-32,-19 16-32,0-16-128,0 0 96,0 16 64,0-16 0,0 0-32,0 0 64,0 0-64,0 17 96,0-17-64,0 0 32,0 0-128,-19 0 96,19 0-64,0 0 32,-19 0-32,19 16-96,0-16 160,-19 0-32,19 16-65,0 1 1,0-17 0,-19 0 64,19 16-64,0-16 96,0 16-32,0-16 32,0 17-96,0-17-224,0 16 31,-19 1-223,19-17 480,0 16 32,0-16-32,0 16 32,0-16 32,0 0-64,0 17 32,-19-17 0,19 0-32,0 0 96,0 16-96,0-16 0,-19 0 0,19 16-64,0-16 32,0 0 32,-19 0 64,19 0-64,0 0 64,0 17-32,-20-17 32,20 0-32,0 16 0,-19-16-32,19 16 32,-19-16 0,19 17 0,0-17 0,0 0-128,0 16 63,-19 0 65,19-16 0,0 17-32,0-17 97,0 16 31,0-16-32,0 0-32,0 0-32,0 0 32,0 0 0,-19 0-64,19 0 32,-19 0 0,0 0 128,19 0-64,-19 0 64,-1 0 96,1 0 32,0 0 97,19 0-129,-19 0-32,0-16-160,0 16-32,19 0 0,0 0-32,-19 0 64,0 0-64,19 0 32,-19 0-32,-1 0 96,1 0-96,0 0 32,19 0 32,-19 0-32,0 0 0,19 0 0,-19 0 0,19 0 0,-19-17-64,0 17-64,19-16 64,-19 16-64,19 0 0,0-16-96,0 16 63,-20 0 97,20-17-64,0 17-96,0 0-32,0 0 0,0 0 191,20 0 33,-20 0 32,19 0 0,19 17 0,-19-17 0,-19 0 0,19 0 0,0 0-32,19 0 32,-18 0 0,-1 0 0,0 0 0,0 0-32,0 0 96,0-17-64,0 1 32,0 16-64,-19-16 64,19-1 0,-19 1 33,20 16-1,-20-16-128,19-1 64,-19 1 64,0 16-128,19-16 128,-19 16-64,0-17 0,0 17 0,19 0 32,-19-16 32,19 16-32,-19-17 0,0 17-32,0 0 32,19-16 0,-19 16 0,0-16 0,19 16 96,-19-17-128,0 17 32,0-16 64,0 0-96,0 16 64,0-17 0,0 17-64,0-16 0,0 16-32,0 0 32,0-16 32,0 16-32,0 0 32,0-17-32,0 17 64,0 0-32,0-16-32,0 16 32,0 0 0,0-16 65,0 16 63,0 0-32,0 0 0,0-17-32,-19 17 64,19 0-64,-19 0-96,19 0 96,-19-16 0,0 16-32,19 0 65,-19-16-65,19 16 0,-19-17 64,19 17-64,-20 0 96,1-16-64,0 16-32,0-16-128,19 16 64,-19-17-32,0 17 32,0-16-64,19 16 0,-19-16 128,0 16-32,-1 0-64,1 0 96,0-17-128,0 17 0,19 0-32,-19 0 32,0-16-96,0 16 128,0 0-32,19-16 64,-19 16 0,-1-17 32,1 17-32,19 0-64,-19 0 0,0-16-33,0 16 97,0-16 0,0 16 0,0 0 0,0 0 0,-1-17 0,1 17 0,19-16 0,-19 16 32,0-16 65,0 16 63,0-17-64,0 1 0,0 16 192,-1-16-160,20 16-96,-19 0 0,0-17 32,0 17 32,0-16 65,19 16 63,-38 0 32,19 0 32,0-16-31,19 16-97,-20-17 32,1 17-64,0 0-32,0-16 96,19 16 33,-19 0-65,0-16-32,0 16-64,0 0 0,19-17 0,-39 17-32,39 0 0,-19-16 64,0 16 128,0-16 1,0 16-65,0 0 64,0 0-32,0 0-64,0-17-64,-1 17-32,1 0-32,-19 0 32,19-16-32,0 16-64,0-16 64,0 16 0,-20-17-32,20 17 64,0-16 0,0 16-32,-19 0-64,19-16 64,-20 16 32,20-17-96,-19 1 64,19 16-32,0-16 64,0 16-32,-19-17 0,18 17-32,1-16 32,0 16 32,0 0-96,19-16 96,-19 16-128,0-17 128,19 17-32,-19-16-64,0 16 64,19 0-64,0-16 32,-19 16 32,19 0 32,-20-17-32,1 17 0,0 0-96,19-16 160,0 16-160,-19 0 96,19-16-32,-19 16 64,19 0-96,-19 0 32,19-17 64,-19 17-192,0-16 64,-1 16 96,1-16-96,0-1-33,0 17 97,19-16 32,-19 16 32,19 0-32,0 0 0,0 0-32,0 0 32,0 0-96,0 0 32,0 0 96,0 0-32,0 16 0,0 1 0,19 15 0,-19-15 64,19-1-64,-19 17 0,0-17 32,19 0 0,-19-16-64,0 17 32,0-17 0,0 16 0,0-16 64,0 0-96,0 0 32,0 0 32,0 0 64,0 16-96,0-16 65,0 0-33,0 17 0,0-17-32,-19 16 0,19-16-32,-19 0 64,0 16-32,0 1 0,19-17-32,-19 16 64,-19 0-64,18-16 64,1 17-32,0-17 32,0 16-64,0 0 64,0-16-32,0 17-32,19-17 32,-19 16 0,0 0 0,-20 1 0,20-1-96,0 0 63,-19 1 66,19-1-66,-19 0 1,18 1 32,1-1 32,-19 0-32,19-16 0,0 17 0,0-1 33,0 0-66,0-16 66,-1 17-1,20-17-32,-38 16 0,38-16 0,-19 16 0,0-16 32,19 17-32,-19-17 0,0 16 0,0 0-32,-1-16 64,1 17-32,0-1-64,19-16 128,-19 16-96,0-16 64,19 0-64,-19 17 0,0-17 32,0 16 64,19 0-128,-19-16 64,-1 17 64,1-1-32,19 0-32,-38-16 32,19 17-32,19-1 0,-19 0 0,0 1 32,0-1-32,0 0-32,-1 1-32,1-1 128,0 0-32,0 1-32,0-1 32,0 0-32,0 1 32,19-1-32,-19-16 0,19 17 0,-20-17 0,20 16 0,-19 0 0,19-16 32,-19 17-64,0-17 32,19 16-32,-19 0 64,19 1-96,-19-17 128,0 16-96,19 0 32,-19 1-32,0-1 32,-1 0 0,1 1 0,0-1 32,19 0-32,-19 1 0,0-1-64,19 0 64,-19 1 32,0-1-32,0 0 0,0 1-32,-1-1 64,20 0-32,-19 1 0,19-1-32,-19 0 64,0 1-64,0-1 64,19 0-64,-19 1 0,0-1 32,0 0 0,0 1 32,19-1-64,-20 0 0,20 1 32,-19-1 32,19 0-32,-19-16 0,19 17 0,-19-17 0,19 16 0,0 0-64,-19 1 96,19-1-32,0-16-32,-19 16 64,19 1-64,0-1 0,-19 0 32,19 1 32,-19 15-32,19-15-32,0-17 32,0 16 32,0-16 0,-19 16 0,19-16-64,0 0 32,0 0-64,0 0-257,0 0 193,-20-16-352,20 0 31,-19-1 289,19-15 32,-19-1 96,0 0-64,19 1 96,-19-17 0,0 0-64,0 0 0,0-17 32,-1 17-96,-18-16-65,38-17-159,-19 17-225,19 0-127,0-1 31,0 17-320,0 17 225,0 15-161,0 1 640,0 16 225,-19 0 256,19 0 1,0 33-161,0 16-96,0 0 96,19 16-64,-19 0 32,19 1-64,19-17 192,-38-17 352,20-15-63,-20-1-65,0-16-192,0 0-32,0-49-160,19 0 32,-19 0 32,0-33-288,0 17-32,0 0 288,0-1 0,0 17 160,0 16-64,19 17-64,-19 16-96,0 0 32,0 33 384,19 16-224,-19 16-32,0 17-96,19 0 0,0-1 385,0-32-161,-19 0 320,19-16-127,-19-33-385,0 0-160,20-16 64,-20-33 32,0 0 64,0-33-160,19 17-161,-19-17 129,0 0 192,0 0 32,-19 17 96,19 16-64,0 16-128,0 17 32,0 16-32,0 16 32,0 17 129,0 32-258,0 1 97,19 16 0,0 16-96,19-17 192,-19-15 96,0-17-31,19-17 63,-18-32-224,-20 0-96,19-16 160,-19-33-64,19-16 32,-19-17 0,0 0 32,0 0 0,0 1 64,0-1 256,-19 0 257,19 17-193,0 16-352,-19 33-96,19 16-32,0 16 96,0 33 192,0 16-192,0 33-32,19-16-64,0 16 192,0 0 97,0-32 95,0-17 128,0-17-352,0-32-96,-19 0-192,19-16 224,1-33-128,-20-33 128,19 1-128,-19-1 0,0-16 96,0 16 0,0-16 128,-19 16-96,19 1 0,0 32-32,0 16-32,0 17 0,0 16-32,0 32 320,0 17-224,0 17 32,19 32 65,19-17-129,-19 17 128,0-32 256,19-1-224,-19-16-64,1-32-32,-1-17-192,-19 0 64,19-17-320,-19-32 416,19-16-32,-19-1-64,0-15 0,0-1 96,-38-16 0,19 0 0,-20 0-64,20 16-32,19 17 64,-19 32 0,19 33-32,0 0-32,0 17 256,0 15-96,0 17-96,38 33-32,-19 0 64,1-1 64,18 1 96,-19-17-64,0-16 0,0-32-128,0-1-32,0-16-32,-19 0-32,0-16 0,19-33 160,-19 0-32,0-33 0,0 0-32,-38-16-32,19 0 32,-19-16 32,19 0-32,0-1-32,19 50-32,0 16-128,0 49 32,0 0 32,0 16 160,0 50 64,19 15-96,19 17 32,0 33-32,20-17 128,-20 1-32,0-17 0,19-49-96,-37 0-32,18-33 0,-38-16 0,19 0 0,-19-16-32,0-33 160,0-17 0,-19-15-32,0-17-96,-39 0 32,20-33 32,-38 0-96,18-16 96,20 33-288,19 16-64,0 65 95,19 17 97,0 16 256,0 0 129,0 49-129,19 33-160,0 16 32,19 32 32,20 1-32,18 0 96,-19-17-64,20-32 32,-39-17-128,19-16 32,-18-33-64,-20-16-96,-19 0-97,19-16 129,-19-17 192,0-32 32,-19 0-32,-19-17 32,-1-16-64,-18-16 160,-19-17-95,-1 0-33,39-16-32,-20 33-129,20 16-191,19 65-64,19 17 352,0 16 224,0 16 96,0 33-288,19 49-64,19 17 0,20 15 96,18 17 0,1-16-32,-1-17-32,1-32 96,-20-17-96,-19-32 32,-19 0-32,0-33-96,1 0-64,-20-17 192,0-32 192,0-16-128,-39-33 32,-18 0-64,-19-16 64,-1-17 32,-18-16-64,18 0 1,1 16-130,18 33 65,20 17-288,19 48 256,19 33 32,0 0 256,0 16-127,19 66-65,38 32-128,20 33 31,-1 17 33,20-1 65,-1-32-65,1-33-32,-20-17 128,1-32-128,-20 0 32,-18-32-64,-20-17-65,0 0 1,-19 0 96,0-17 96,-19-32 161,-20-16-129,-18-17-96,-19-32 64,-1 0 0,1-33-128,-20 0 96,20-17 0,-1 50-192,39 16-289,19 49 225,0 32 192,19 17 192,0 33 0,38 16-64,0 49-128,39 33 0,-1 32 64,20 1 0,-1-17-96,-18-33 96,-1-16-64,1-33 32,-20-16 32,0-32-64,-38-1-160,-19-16-96,0-16 288,0-33 224,-38-33-160,-19 0-32,-20-32 64,-18-17 32,-1-32 0,20 0-128,-1 16 0,1 16-192,38 49-320,19 49 352,19 17 224,0 16 288,0 16-192,19 33-64,38 33-64,0 16-32,1 33 0,37 0 0,-18-1-64,-1 1 64,1-33 32,-1-16-96,-19-33-32,-18-17-128,-1-15-257,-38-17-351,0-17 319,0-32 673,-57-16 0,-1-33-128,-18-16 1,-1-17 31,-37-32 32,37 16-64,-18-17 32,18 33-224,39 33-161,19 49 1,0 33 384,19 0 224,0 32 161,0 17-161,38 32-288,19 49 0,20 17 0,18 16 32,20 17 64,-19-17 0,37-17-96,-37-32-32,-1-32 64,-37-17-64,-1-33-416,-38 0 192,-19-16 159,0 0 290,-19-49 319,-38 0-95,-1-32-225,-37-17 64,-1-33 32,-18 0-96,-1-32-160,19 0-128,20 32-160,38 33-449,-1 49 321,39 32 448,0 17 128,0 0 33,0 33-193,39 16 64,18 33-96,0 32 0,39 33 0,19 0 32,-1 17 32,20-17-32,-38-33-64,-1-32-609,-37-33-480,-1-17 256,-57-15 0,19-17 417,-19-17 608,-19-32 289,-19-32-97,-39-17-32,-18-17 193,-39-32 255,19-32-223,1-1-417,-1 16-128,38 17-320,39 49-353,19 49 353,0 33 384,19 16 544,0 16-31,19 33-353,19 49-192,20 17 64,37 32-96,20 16 96,19 1-32,-1-17-64,-18-33-64,-19-16-128,-20-33-320,1-32-353,-58 0 288,0-33 353,-19 0 192,0-17 288,-19-48 257,-39 0-225,-18-33-32,-1-33 129,-37-16 31,-1 0-160,0-17-256,20 17 96,18 17-576,20 48-97,38 33 481,19 49 128,0 0 353,0 0-65,19 49-224,19 33-64,20-1 32,37 34-32,20 32 0,0 0 96,-1-16-63,-18-1-65,-1-15-33,-18-50-255,-20 0-352,-38-48 127,0-1 129,-19-16 352,0 0 32,-19-33 448,-38-32-288,0-33-64,-39-33 161,0-16-33,-37-16-128,18-1-128,19 1 32,20 49-192,19 32-97,38 33 257,-1 33 32,20 16 257,0 0 191,0 16-160,20 33-160,56 49-63,20 16-97,18 50 32,20-1 32,-19 1 32,-1-1-32,-18-49 0,-20-16-32,1-32-128,-39-17-257,0-17 33,-19-32 192,-19 0 64,0 0 128,-19-49 160,-38-16-96,-19-33-96,-1-33 0,-38-16 96,1-16-64,-1-1 64,-19 1-128,39 16 64,18 33-160,20 32-352,19 17 191,19 48 225,19 1 32,0 16 256,0 0 129,38 49-161,19 16 0,39 33-32,18 33-64,20 16-64,0 49 129,0 0-33,-20 0-32,-18-32-96,-20-50-64,-18-16-353,-1-33-287,-38-32 287,0-17 65,-19-16 128,0 0 192,-19-65 128,-19 0-64,-38-50-32,-1-15-32,-38-34 32,1-15-32,-1-1 32,0 0 32,20 17-192,18 32 96,20 17-1,19 32 1,0 33 32,18 16 32,20 33 32,0 0 289,0 0 191,39 33-224,37 49-95,1 16-97,18 49-32,39 16 32,-19 17 288,-1 0-256,-18-17-128,-1-16 32,-18-16-64,-20-33-64,-19-33 32,1-16-32,-20-16 32,0-1 64,0-15-3876,-19-17 5126,0-33-290,-38-16-1216,-20-49 128,1 0 0,-19-33 128,-1 1-64,20-17-224,-20 0-225,1 16 353,19 16 160,-1 17 160,20 17-32,0-1-64,0 17-64,-1-1-32,20 34 0,0 15 32,19 17 128,0 17 289,38 15-129,1 34 0,18 32-95,19 16 63,1 17-96,18 16 384,1 33-127,-20-17-257,1-16-128,-1-16 32,-18-17-160,-1-32 192,-19-17-128,-19-32 0,-19-17 0,19 0 32,-19-16-128,0-32 64,-38-34 128,0-15-160,-19-17 32,-1-49-96,-37 0 160,-1-17 0,1-15-481,18-1 97,1 16 128,-1 34 159,39 48 129,19 0-64,0 50 64,0-1-32,19 33 65,0 0 255,19 16 417,19 33-321,38 33-96,-18 32-128,57 17-31,-20 49 255,20 16 96,-20 0-63,-18-16-129,-1-33-192,-18-17-96,-20-32 0,-19-32 0,0-17-64,0-33 0,-19-16 32,0 0-32,0-16 32,-19-33-32,-19-17 96,-20-32-32,1-32-96,-38-17 64,-1-17 0,20 1-192,-20-1-224,20 1 95,18 32 129,1 17 192,19 16-64,-1 33-32,20 16-32,19 16-32,0 17 64,0 16 192,0 0 128,19 32 32,39 34-64,-20 15-63,58 34-33,-1 32-32,1 16 160,-1 17 64,1-17-96,-20 17 65,-18-49-193,-1-1-32,-19-48 0,0-17-32,-18-16-32,-1-16-32,0-33 32,-19 0 0,0 0-97,-19-33 33,-20-32 64,1-17-32,-19-32-128,-20-17-96,1-16 96,-20-16-161,20 0-191,-1 15 256,20 1 63,0 33 161,19 16-64,-1 33-64,20-1 96,19 34-32,-19 15 224,19 17 0,0 0 416,19 17-127,19 48-33,20 33-128,18 16 1,20 33-33,-1 0 416,-18 17-319,-1-17-225,20-16-32,-39-17 0,-19-16-32,20 0 64,-39-33-32,0 1 0,0-17 32,0-17 128,-19-15-32,0-1-96,0-16-32,0 0 128,0-16-63,-38-17-97,19 0-33,-19-16 33,-1-16 0,20-17 0,-38 1-32,19-17 64,-20-17-64,20 1 64,-19-17-64,-20 0-160,20 1 0,0 32-64,-1 0 32,20 16-33,0 17 65,19 32 0,19 0 64,-19 17 96,19 16-32,0 0-64,0 0 160,38 16 32,0 33 0,0 17-64,39 32 64,-20 0-32,20 32-64,-1 1 224,-19 0-96,20 16-32,-20-33-96,1 1 64,-1-34 0,-38 1-32,19-17 0,-19-16 0,-19 0-32,0-16 64,0-17 0,0 1 0,0-17 32,0-17 0,-19-15-64,-19-1-64,0-32 64,0-17 0,-1 0-32,1 1 32,19-1 0,0 0 0,0 1 32,-20 15 64,20 1 1,0-17-1,0 17-64,0 16 0,-19-17 32,19 1-64,0 16-64,-1 0 32,1 16 0,0-16-32,0 17 0,-19-1 64,38 17 0,-19-17 0,0 17 32,19-17-64,-19 17 32,19-1-32,0 1 64,-20 0-32,20-1 0,0 1-32,-19 16 32,19-16-65,0-1 97,0 1-64,-19 0-32,19-1 64,0 1 64,0 16-64,-19-16-96,19-1 96,0 1 32,0 0-32,0-1 0,-19 17 0,19 0 0,0-16 0,0 16 0,0 0 64,0 0-64,0 0 32,0 0-32,0-16 0,0 16-96,0 0 160,0-17-64,0 17-64,0-16 160,0 16-128,19-16 64,-19 16 33,0-17 95,0 17-64,19-16 32,-19 16-32,0-16-96,0-1 0,19 1 0,-19 0 0,0-1 0,0 1 32,0 0-64,0 16 64,19-17-64,-19 17 96,0-16 96,0 16-32,0 0 0,0-16-63,20-1 31,-20 1-96,0 0 32,0-1-32,0 17-32,0-16 64,0 0-32,0-1-32,0 17 64,0 0-64,0-16 64,0 16 32,19 0-96,-19-16 64,0 16-32,0-17 32,0 17-32,19-16 0,-19 16-64,0 0 64,0-16 0,0 16 0,0 0 0,0 0 0,0-17 32,0 17-32,19 0 0,-19-16 0,0 16 0,0-16 32,0 16-64,0-17 32,0 17-32,0 0 32,0 0 0,0 0-32,0 0 32,0 0-32,0 0 64,0 0-64,0 0 32,19 0 0,-19 0 0,0 0 0,0 0-32,0-16 32,0 16 0,0 0 32,0 0-64,19 0 64,-19 0-32,0-16-32,19 16 0,-19 0-129,0 0 33,0-17 0,0 17 96,19 0-32,-19-16 96,0 16-64,0 0 32,0 0 32,0-16-64,0 16 0,0 0 32,19-17-32,-19 17-32,0-16-32,0 16 0,0 0 64,0-16-160,20 16-1,-20 0 129,0 0 32,0 0 0,0-17 32,19 17 0,-19 0 0,0 0 0,0 0-32,19 0 64,-19 0-96,0 0 64,19 0 0,-19 0 0,0 0 0,19 0 0,-19 17 32,19-1-32,-19-16 0,19 16-32,-19-16 64,0 17-32,0-17 0,0 0-32,0 16 64,0-16-32,19 16 0,-19 1 0,0-1 0,0-16-32,0 16 32,0 1 64,0-1 64,0-16 0,0 16 1,0-16-65,0 17 0,0-17-32,0 16 0,0-16 0,0 16-32,0-16 0,0 17 0,0-1 0,0-16 64,0 0-128,0 16 128,0 1-64,-19-17-32,19 16 64,0 0-32,0-16-32,0 17 32,0-1 0,0 0 32,0-16 0,0 17-64,-19-1 96,19-16-64,0 16 64,0 1-32,0-1 32,0 0-32,0-16-32,-19 17 0,19-1 32,0-16-32,0 16 32,-19-16-64,19 17 32,-19-17 0,19 16 0,0-16-32,-19 16 32,19-16 0,0 17 0,0-17 32,0 16-64,0-16 32,0 0 0,-19 16 32,19-16-32,0 0 32,0 17-32,-20-17 0,20 16 0,0-16 32,0 16-32,-19 1 0,19-17 0,0 16 0,0 0 32,0-16-64,0 17 32,-19-17 0,19 16 0,0-16 0,0 16 32,0-16 32,0 0 0,0 17 32,0-17-31,-19 16-33,19-16 0,0 16 0,-19 1-32,19-1 0,0 0 0,-19 1 0,19-17 0,0 16 0,0 0 0,0 1 0,0-1 64,0-16-96,0 16 64,0-16-32,0 17-32,0-1 64,0 0-32,0-16 32,0 17 0,0-1 128,0 17 32,0-17-64,0 0-64,19 1 0,-19-1-32,0 0 0,19 1 32,-19-1-32,19 0 0,-19 1 1,0-1-66,19 0 33,-19 1 0,0-17 33,19 16-33,-19 0-33,20-16 33,-1 17 0,-19-1 0,19 0 33,0 1-33,-19-1-33,19 0 66,-19 1-66,19-1 33,0 0 0,-19 1-32,0-1 97,19-16-65,-19 17-33,19-17 33,-19 16 0,20 0 33,-20-16-66,19 17 33,-19-1 0,0 0 0,19-16 0,-19 17 0,0-1 33,19 0-66,-19 1 66,0-1-66,0-16 33,19 16-32,-19 1 64,0-1-64,19-16 64,-19 16-32,19 1 0,-19-17 0,19 16-32,-19 0 32,0 1 0,20-17 0,-20 16 0,0 0-32,19-16 64,-19 17-32,0-17 0,19 16 0,-19-16-32,0 16 32,19 1 0,-19-17 0,0 16 0,0 0 32,0-16-32,19 17 0,-19-17-32,0 16 32,0-16-32,19 16 96,-19-16-64,0 17 0,19-1-32,-19 0 32,0-16 0,19 17 32,-19-1-64,0 0 32,0 1 0,19-1-32,-19 0 96,0-16-96,20 17 32,-20-17 0,0 16-32,19-16 32,-19 16-32,0-16 64,0 0-64,0 17 0,19-17-32,-19 0 32,0 16 0,19-16-32,-19 16 0,0-16 32,19 0 0,-19 17 32,19-17-96,-19 0 96,0 0-32,0 0 0,0 0 0,0 0-64,19 0 96,-19 0-32,0-17 32,0 1 32,0 0-32,0-1-32,0 1 0,0 0 64,0-1-32,0 1-32,0 0 32,0-17-32,0 17 32,0-1 0,0 1 0,0 0 0,-19 16-32,19-17 64,0 1-32,0 16 0,-19 0 0,19-16 0,0 16-32,0-17 64,0 17-96,-19-16 96,19 16-64,-19-16 32,19 16 0,0-17-32,0 17 64,0-16-32,0 16-32,0-16 64,-19 16-32,19-17 0,0 17 32,0 0-64,-19-16 64,19 0-32,0 16 0,0-17-32,0 17 32,-20-16 32,20 16-64,0-16 64,0 16-32,0-17 0,-19 17 0,19-16 32,0 16-32,0-16 0,0 16 32,0-17 0,-19 17-64,19-16 32,-19 16 32,19-16-32,-19 16 0,19-17-32,0 17 64,0-16-32,-19 16 0,19-16 0,0 16 0,0-17 64,0 17-64,-19 0 64,19-16-64,0 16 32,0 0-32,-19-16-32,19 16 64,0-17-32,0 17 0,0-16 0,0 16 32,0 0-32,-19-16-32,19 16 64,0-17-64,-20 17 64,20 0-64,0-16 64,-19 16-32,19 0 0,-19-17 0,19 17 0,0-16 32,-19 0-64,19 16 32,0-17 0,-19 17-32,19-16 64,0 16-64,0 0 32,0 0 32,-19-16-32,19 16-32,0 0 64,0 0-32,0 0 0,0 0-32,0 0 32,0-17-32,0 17 32,0 0-64,0 0 32,0 0 0,0 0 0,0 33 64,0-17-64,19 17 64,0 0-64,19 0 64,-19-1-32,1 1 0,-1-17 32,-19 17 64,19 0-64,0-1 0,-19 1 64,19 0-32,-19-1-64,19 1 32,-19 0 0,0-1-64,0 1 0,0 16 32,0-16 32,0-1-32,0 1 32,-19 0-64,19 16 32,-19-17 0,19 1 0,0 0 0,-19-1-32,19-15 0,0 15 32,0-15-32,0-1-32,0 17 32,0-17 0,19-16 32,-19 16-32,19 1 32,0-17 0,0 16-64,0-16 64,0 16 64,1-16-64,-1 0 0,0 0 0,0 17-64,0-17 64,0 16 0,0-16-32,-19 0 0,19 16 32,0-16-64,-19 17 96,20-17-96,-20 0 64,19 16 32,-19 0-32,19-16 32,-19 0-64,0 17 64,19-17-64,-19 0 32,19 0 0,-19 0-32,0 0 0,0 0 64,0 0-64,0 0 64,0 0-32,0 0 0,0 0 0,0 0 32,0 0-64,0 0 32,0 0 32,-19 0 0,0-17 0,0 1 32,0 16 0,-1-16-128,-18-1 64,19 1 0,0 0-32,0-1-32,0 17-64,19 0-1,0 0-31,0 0 96,0 0 32,38 17 96,-19-1-32,0 0 32,0 1-32,0-1 0,1 0-32,-1-16 0,0 17 64,-19-17-96,0 0 64,0 0-32,0 0-64,19 0-192,-19 0-256,0 0-417,0 0-481,0 0-832,0 0-1121,0 0-3972,0 0-384,-19 0 7687,19 0-929</inkml:trace>
  <inkml:trace contextRef="#ctx0" brushRef="#br1" timeOffset="6164.0982">3307 3872 5926,'0'0'3075,"-19"0"-1890,19 0 0,0 0 224,0 0-736,0 0-353,0 0 128,0 0 257,0 0 0,19 0 448,0-16-320,0 16-225,19 0 97,1-16-64,-20 16-289,19 0-192,0 0 320,-57 0 321,-19 0-737,0 0 0,-1 0-64,1 16 32,0-16 0,19 0-32,19 0 32,-19 0 32,19 0-31,0 16-130,0-16 129,0 0-64,0 0-64,0 0 0,0 0-128,0 0 224,19 0 0,0 0-32,0 0 32,-19 0 32,19 17-32,-19-17 0,0 0 32,0 0 32,0 0 64,0 0 96,-19 0-224,0 0 0,0 0 0,0 0 32,0 0-32,19 0 0,0 0 0,0 0 0,0 0-32,0 0-32,0 0 0,0 0 32,0 0-32,0 0 64,0 0-32,0 0 64,0 0 0,0 0 0,0 0 32,0 0-64,0 0 32,0 0 64,-20 0-63,20 0-98,-19 0 97,19 0-64,-19 0 32,19 0 0,0 0 32,0 0-32,0 0 0,0 0 0,0 0-64,0 0 32,0 0-32,0 0 64,0 0-32,0 0 64,0 0-32,0 0 32,0 0 32,0 0-64,0 0 32,0 0 0,0 0-128,0 0 0,0 0 32,0 0 32,0 0 64,19 0 0,0 0 32,-19 0 96,20-17-95,-20 17 63,19 0-64,-19 0-64,19 0 32,0-16-64,-19 16 64,19-16-32,0-1 32,0 17 0,0-16-32,-19 0 64,39-1-32,-20 17-64,-19-16 96,19 0 0,0-1-32,0 17 32,-19-16-32,19 0 32,0-1 0,0 1-32,-19 0 32,19-17 32,1 17-64,-1-1-32,0 1 65,0 0-130,0-1 97,0 1-32,0 0 65,-19-1-97,19 1 32,0 0 32,-19 16-32,20-17 0,-20 1 32,19-1-32,0 1-32,0 0 32,0 16 0,0-17 0,-19 1 32,19 16-64,0-16 64,-19-1-32,19 17-32,-19-16 96,20 0-128,-20 16 96,19-17-32,0 17 0,0-16 32,-19 16-32,19-16-32,-19 16 32,19-17 0,0 1 32,-19 16-64,19-16 64,-19-1-32,20 17 0,-20-16-32,0 0 64,19 16 0,-19-17-32,0 1 0,0 16 32,19-16-32,-19 16-32,0-17 32,19 1 0,-19 0 0,0 16 0,19-17 0,-19 17 0,19-16 0,-19 16 0,38-16 0,-38-1 0,19 17-32,-19-16 96,20 16-64,-20-16 0,19 16-32,-19 0 0,0-17 64,19 17-32,0-16 32,-19 0-64,19 16 32,-19-17 0,19 17 0,-19-16-32,19 16 32,-19-16-32,0 16 32,19 0 32,-19-17-64,19 17 32,-19 0 0,0-16-32,20 16 32,-20 0 0,19 0 0,-19 0 0,19-16 0,-19 16 0,19 0 32,-19-17-32,19 17 0,-19-16-32,19 16 64,0-16-32,0 16-32,-19 0 32,19 0 0,-19-17 32,0 17-64,0 0 64,20 0-64,-20-16 64,19 16-64,0-16 64,0 16-32,0 0-32,-19-17 32,19 17-32,0 0 64,0-16-64,1 16 64,-20-16-32,19 16 0,0 0-32,0-17 64,-19 17-64,19 0 64,-19-16-32,19 16 0,0 0 0,-19 0-32,19-16 64,0 16-32,-19 0 32,20 0-64,-20-17 64,19 17-64,-19-16 64,19 16-64,-19 0 0,0-16 32,19 16 32,-19 0 0,19 0-64,-19-17 64,19 17-32,-19 0-32,0-16 64,19 16-32,-19 0-32,19 0 0,-19-16 96,19 16-96,-19 0 32,0-17 0,20 17 0,-20 0-32,19-16 32,0 16 0,-19 0 32,19-16-64,-19 16 64,0 0-32,19-17 32,-19 17 0,0 0 0,19 0-32,-19-16 0,19 16 0,-19 0 0,0 0 0,0-16 0,19 16 32,-19 0-64,0 0 64,19-17-32,-19 17 0,0 0 32,20 0-64,-20-16 64,0 16-32,19 0 0,-19 0 0,0 0 0,0-16-32,19 16 64,-19 0-64,0 0 32,19-17 32,-19 17 64,0 0-64,0-16 64,19 16 0,0-16-96,-19 16 32,0 0-32,0-17 0,19 17 32,-19 0 0,0 0-32,19-16 96,-19 16 0,0-16-64,0 16 32,0 0 32,20-17-31,-20 17-33,0 0 0,0-16-64,0 16 32,19 0 0,-19 0 0,0-16 32,0 16 0,0-17-96,19 17 64,-19 0 64,0 0-32,19 0 96,-19-16 32,0 16-32,0-16-64,0 16 0,19 0-64,-19-17 64,0 17-96,0-16 64,19 16 0,-19 0-64,0-16 64,19 16-64,-19-17 32,0 17 0,0-16-64,0 16-96,19-16-160,-19 16-193,0 0-159,0 0-449,0-17-801,19 1-449,-19 16-992,0 0-2498,0-16-1859,0-1 7272,0 17 448</inkml:trace>
  <inkml:trace contextRef="#ctx0" brushRef="#br2" timeOffset="9330.1861">5371 1079 4516,'0'0'1634,"0"0"-994,0 0-159,0 16 416,0-16 64,0 0-193,0 16-95,0-16 96,0 17 160,0-17-161,0 16-31,0-16-96,0 16-97,0-16-320,0 0-128,19 17-96,-19-17 32,19 0-32,-19 16 33,20-16-33,-20 0 32,0 16-32,19-16 32,-19 0-64,19 17 128,0-17-96,-19 0-128,0 0-193,19 0 129,-19 0-128,0 0 96,19 0 159,-19 0 65,0 0-32,0 0 64,0 0 0,0 0 1,0 0 95,0 0 480,0 0-63,0 0-129,-19 0-128,19 0 97,-19 0-33,19-17-192,-19 17-32,0-16-96,19 16 0,0-16-32,0 16 0,-19-17 0,19 1 0,0 16 32,0-16 0,0 16 1,0-17-1,0 17 32,0-16-64,0 16 0,0-16 0,0 16-64,0 0 128,0 0-128,0-17 128,0 17 0,0-16-96,0 16 32,0 0 0,0 0 0,0-16 0,0 16-32,0 0 32,19 0 0,-19 0 0,0 0-64,19 0 64,-19 0 0,0 0 0,0-17 0,19 17 0,-19 0 0,0 0-65,0 0 1,0 0-128,0 0-64,0 0-192,0 0-545,0 0-961,0 0-833,0 0-1281,0 0-1697,0 0 4868,0 0 897</inkml:trace>
  <inkml:trace contextRef="#ctx0" brushRef="#br3" timeOffset="9357.189">5409 1160 5317,'0'0'3139,"0"0"-1249,0 0-545,0 0-160,0 0 64,0 0-512,0 0-321,0-16-31,0 0-97,0 16 32,0-17-191,0 1-226,0 0 97,0-1 32,0 17-32,0-16 32,0 0-32,0 16 65,20-17-33,-20 17-32,19 0-129,-19-16 65,19 16 96,0 0-64,-19 0-192,19-16-96,-19 16 128,19 0 32,-19 0 63,0 0 65,19 0 32,-19 0 0,0 0 0,0 0 64,0 0 33,0 0-1,0 0-64,0 0-160,0 0 192,-19 0-128,19 0 64,0 0 0,0 0 64,-19 0-128,19 0 256,0 0-160,-19 16 0,19 0 32,-19-16 64,19 17-32,-19-1-96,19-16 64,0 16-96,0 1 0,0-17 32,0 16 0,0 0 64,19-16-32,-19 17 96,19-17-64,0 16-32,0-16-32,-19 0 0,19 0-224,-19 0-128,19 0-641,-19 0-1602,0-16-1184,0 16-2755,0 0 4740</inkml:trace>
  <inkml:trace contextRef="#ctx0" brushRef="#br4" timeOffset="12011.3936">5983 17 4708,'0'0'3940,"0"0"-2595,0 0-480,0 0 737,0-16 63,0 16-736,19 0-64,-19 0-192,0 0 95,0 0-31,19 0-256,-19 0-33,0 0-288,0 0 0,19 0-64,-19 0-32,19 0-32,-19 0 65,19 16-33,-19-16-32,0 0-32,20 16 0,-20-16 0,0 0 0,0 0-32,0 17 0,19-17 32,-19 0 0,0 16 32,0-16-32,0 0-64,0 0 128,19 0-32,-19 16-32,0-16 0,0 17-32,0-17 32,0 16 32,0-16 0,0 16-32,0-16 0,0 17 0,0-17-32,0 16 64,0-16 0,0 16-32,0 1 0,0-17 0,0 16 0,0 0-32,-19 1-32,19-17-64,-19 16-289,-1 17-576,1-17-1121,0 0-2658,-19 1-5158,38-17 8585</inkml:trace>
  <inkml:trace contextRef="#ctx0" brushRef="#br5" timeOffset="58849.6287">0 4656 512,'0'0'737,"0"0"-384,0 0-225,0 0-32,0 0-64,0 0 32,0 0 416,0 0 2915,0 0-1665,0 0-705,0 0-480,0 0-193,0 0-352,0 0-192,0 0 192,19 0 64,0 0-32,0 0 32,1 0-64,18 0 96,-19 0-64,0 0-32,19 0 0,-19 0 32,20 17-32,-20-17 0,-19 0 0,19 16-32,-19-16 32,0 0 0,0 0 32,0 0 256,0 0 193,0 0 320,0 0-1,-19 0-543,-20 0-129,1 0 224,0 0 289,19 0-545,0 0-32,0 0 0,0 0 64,19 0-64,0 0 0,0 0-32,0 0 64,0 0-64,0 0-64,0 0-96,0 0 0,19 0 96,0 0 160,19 0-96,0 0-32,0 0 0,1 0 32,-20 16 32,19-16-128,-19 0 128,19 17-128,-19-17 64,1 0 0,-20 0 0,19 16 0,-19-16 0,19 0 64,-19 16-160,0-16 128,0 0 32,0 0 32,0 0 160,-19 0-95,0 0-161,-20 0 96,20-16 192,-19 16 160,19-16-63,19 16-65,-19 0-128,19 0-96,0 0-160,0 0-32,19 0-224,0 0 288,19 0 288,0 0-160,1 16-96,-1 0 64,-19-16-64,19 17 0,-19-17 32,1 16-32,-20-16 0,0 0-32,0 0 160,0 0 97,0 0 511,-20 0-608,1 0-64,0 0-96,0 0 289,19 0-225,-19-16 32,19 16-96,0 0 0,0 0-192,0 0-1,19 16 289,0 0 32,0 1-128,0-17 96,-19 16-31,20 0 95,-20-16-128,0 0 0,0 0 0,0 0-32,0 0-32,0 0-65,0 0-63,0-16 288,0 0-96,0-1 32,0 1-32,0 16 32,0 0 64,0 0-63,0 0-33,0 0 0,0 16 160,0 1-128,0-1-32,0 0 32,0 1-32,0-1 32,0-16-64,0 16 32,0-16 32,0 0-32,0 0 64,0 0-96,0 0-32,0 0-64,0 0-97,0 0 225,0-16-32,0 16 32,0 0 0,0 0 193,0 0 31,0 0 128,0 0-224,0 16-128,0 1-64,-20 15 64,20-32 64,0 17 0,0-17-96,0 0 64,0 0 0,0 0-32,0 0 32,0 0-32,0 0 0,0 0-64,0 0-128,0 0 96,0 0 96,0 0 0,0 0 0,0 0 0,0 0 0,0 16 0,0-16 32,0 16-32,0 1 0,0-17 0,0 16 0,0-16 0,0 0 0,0 0 0,0 0 64,0 0-128,0 0 128,0 0-32,0 0-32,0 0 0,0 0-32,0 0 96,0 0-32,0 0-32,0 0 32,0 0-96,-19 0 128,19 0-128,0 0 32,0 0 32,0 16 0,0-16 0,0 0 0,0 0 32,0 0-64,0 0 0,0 0 64,0 0-32,0 0-96,0 0 64,0 0 128,0 0-64,0-16 96,0 16 0,19 0-32,-19 0-64,0-16 65,20-1 31,-20 17-96,19-16 0,-19 16-32,19-16 32,0 16 0,-19-17 0,0 17 0,0-16-64,19 16 128,-19 0-32,0-16-64,0 16 0,19 0 32,-19-17-32,0 17 0,19-16 0,-19 16 0,0-16 32,0 16-64,19-17 64,-19 17-32,0 0-32,0 0 32,0 0 32,19 0-96,-19 0 128,0 0-32,20-16-64,-20 16 0,38-16 96,-38 16-64,19 0-32,-19-17 64,19 17-64,-19 0 32,19 0 32,-19-16-32,0 16 0,19-16 0,-19 16 32,0 0-64,19 0 32,0-17 0,-19 17 0,20 0 32,-20 0-64,0-16 32,19 16 0,-19-16 0,19 16 0,0-17 32,-19 17-64,19-16 32,-19 16-32,19-16 64,0 16 0,-19-17-32,19 17-64,-19-16 64,19 16 32,-19-16-64,20 16 64,-20-17-64,19 17 96,-19 0-64,19-16 32,-19 16 0,19-16 96,-19 16 0,19-17-64,0 17 33,-19-16-65,19 16 128,-19-16-32,19 16 0,1 0-64,-20 0 0,19 0 160,0-17-31,0 17-129,-19-16 64,19 16 96,-19-16 32,38 16-64,-38-17-32,19 17 65,0-16-161,1 16-64,-1-16 32,-19-1-32,19 17 0,0-16 0,0 16 96,-19 0-160,19-16 128,-19 16-128,0 0 128,19-17-64,0 17 32,-19 0-64,19-16 32,-19 16 0,0 0 32,20-16-32,-20 16-32,0-17 64,0 17-32,19 0 0,-19 0-32,19 0 64,-19 0-32,0 0 0,19-16 0,-19 16 0,0 0-32,0 0 64,19 0-64,-19 0 64,19-16-32,-19 16-32,0 0 32,19 0 32,-19 0-64,0 0-32,19-17 128,-19 17-64,0 0 0,0 0-64,19 0 0,-19 0 32,0 0 32,20 0 32,-20 0-32,19 0 0,-19 0 0,0 0-32,0 0 64,19 0 32,-19 0-96,0 0 64,19 0-64,-19 0 64,0 0-32,19 0 64,-19 0-128,0 0 64,19 0 0,-19 0 96,0 0-128,19 0 32,-19 0 32,0 0-64,0 0 32,19 0 32,-19 0-32,0 0-32,0 0 32,20 0 32,-20 0-32,19 0 0,-19 17-96,0-17 96,0 0 0,0 0 0,19 0 64,-19 0-32,0 0-64,0 0 32,0 0 32,19 0-64,-19 0 32,0 0 32,0 0-64,19 16-32,-19-16 128,0 0-64,0 0 0,0 0 0,0 0-64,19 0 160,-19 0-96,0 0-96,0 16 160,0-16-64,19 0 0,-19 0-160,0 17 96,19-17 32,-19 0 64,0 0-96,0 0 96,0 0-64,19 0 32,-19 16 0,0-16 0,0 0-32,20 0 32,-20 0 32,0 0-32,0 16 0,0-16-32,19 0 0,-19 0 32,0 17 32,0-17-64,19 0 64,-19 0 0,0 0-32,0 16-32,0-16 32,0 0 32,0 0-32,19 0 0,-19 16-64,0-16 64,0 17 0,0-17 0,0 16-65,0-16 65,0 0 0,0 16 0,0-16-32,0 0 0,19 17 0,-19-17 32,0 0-32,0 0 64,0 0-32,0 0 0,0 16-32,0-16 96,0 0-64,0 16-64,0-16 64,0 0-32,19 0 96,-19 0-96,0 17 64,0-17-64,0 0 32,19 16 32,-19-16-32,0 0 32,0 0-64,0 16 64,0-16-32,0 0 0,0 17 32,0-1-64,0-16 32,0 0 0,0 16 0,0-16 0,0 0 0,19 0 0,-19 17 0,0-17 0,0 0 32,0 0-64,0 16 32,0-16 32,0 0-64,0 0 64,0 0-32,0 0-32,0 0 32,0 0 0,0 0 0,0 0 0,0 0 32,0 0 0,0 0-96,0 0 96,0 0-32,0 0 0,0 0 0,0 0 32,0 0-64,0 0 0,0 0 32,0 16-32,0-16-32,0 0 0,0 0 32,0 0 64,0 0-64,0 0 32,0 0 0,0 0-32,0 0 0,0 17 64,0-17-32,0 0-128,-19 0 64,19 0 32,0 0-32,0 0 32,0 0 32,0 16-32,-19-16 0,19 0-64,0 0 96,-19 0-32,19 16-128,0-16 31,0 0 97,-19 0 32,19 0-32,0 17 32,0-17-32,0 0 64,0 0-128,0 0-32,0 0 0,0 0 128,-19 0 0,19 0 0,0 0 0,0 0 0,0 0-64,0 16 64,-19-16-96,19 0 32,0 16-32,0-16 32,0 0 0,0 0 0,0 0 96,-19 17-96,19-17 64,0 16 0,0-16 0,0 0 0,-20 0 0,20 0-32,0 16-1,0-16 66,0 17-66,-19-17 66,19 0-33,0 0 0,0 0 32,-19 16-64,19-16 64,0 0-32,0 0 0,-19 0 32,19 0 0,0 0-32,0 0 0,-19 16 32,19-16-64,-19 0 64,19 0-32,0 0 0,-19 17 0,19-17 0,-19 0 0,19 0 0,0 0 32,0 0-64,0 16 96,-19-16-64,-1 0 32,20 0 0,0 0-32,-19 0 0,19 0 0,0 0 128,0 16-224,-19-16 192,19 0-96,0 17 32,0-17 64,-19 0-96,19 0 0,0 0 0,0 0 64,-19 16-64,19-16 0,0 0 32,-19 0-32,19 16 0,-19-16 32,19 0-32,-19 0 0,-1 0 0,20 0 32,0 0 0,-19 17 0,19-17 96,0 0-128,0 0 96,0 0-64,0 0 0,-19 16-32,19-16 33,0 0-1,-19 0-32,19 16 64,-19-16-32,19 0 32,0 0-64,-19 0 32,19 0-32,-19 0 32,19 17-32,-19-17 0,19 0 32,-19 0-32,19 16 32,-20-16-32,1 0 0,19 0 0,-19 0-32,0 0 64,19 0 0,-19 16-32,19-16-32,-19 0 64,19 17-32,-19-17 0,0 0-32,19 0 64,0 0-64,-19 16 0,-1-16 32,20 0 32,-19 16-32,19-16 0,-19 0-32,19 17 64,0-17-64,-19 0 0,0 0 32,19 16-32,0-16 32,-19 0 0,19 0-32,0 0 32,0 16 32,0-16-64,-19 0 0,19 0 32,0 17 0,-19-17-32,19 0-64,-19 16 64,-1-16-1,20 16-31,-19-16 64,19 0-32,0 0 0,0 0-32,0 0 32,-19 0-96,19 0 96,0 0-96,0 0 64,-19 0 64,19 0-32,0 0 64,-19 0-64,19 0 32,0 0 0,0 0 0,0 0-32,0 0-64,0 0-64,0 0 128,0-16-64,0 16 63,0 0 66,0 0-33,0-16 32,0 16-32,0 0 0,0 0-32,0 0 32,0 0 64,0 0-96,0-17 0,0 17 64,0 0-97,0 0 65,0 0 0,0 0 65,19-16-97,-19 16 64,19 0 0,-19-16 0,19 16 64,-19 0-64,19-17 0,-19 17 0,20 0-32,-20 0 64,19 0-32,-19 0 0,19-16 0,-19 16 32,19 0 0,-19 0 0,19-16-64,-19 16 64,0 0-32,19 0 96,0 0-96,-19 0-32,19 0 32,-19-17 0,19 17-64,1 0 64,-1-16 0,-19 16-32,19 0 32,0-16-64,-19 16 97,19-17-65,-19 17 0,19 0 32,-19-16-32,19 16 64,-19 0-32,19-16 0,-19 16 0,19-17-32,-19 17 32,20 0-32,-20-16 0,19 16 32,0-16 0,-19 16-64,0 0 64,19 0-32,-19-17 0,19 17 0,-19 0 0,0 0 32,19 0 0,-19 0-64,19-16 32,-19 16 32,19 0 0,-19 0-32,0 0 0,19 0 32,-19 0 0,20 0 96,-20-16-96,19 16 64,-19 0-128,19-17 64,-19 17 0,19 0-32,-19 0 32,19 0-64,-19-16 96,19 16-64,-19 0 0,0 0 32,19-16-64,-19 16 96,0 0-64,19 0-32,-19 0 32,0-17 0,20 17 0,-20 0 0,19 0 32,-19 0-32,0-16-32,19 16 64,-19 0-32,0 0 0,19-16-32,-19 16 64,19 0-32,-19 0 0,0-17 0,19 17 0,-19 0 0,0-16 32,19 16-64,0 0 32,-19-16 0,0 16 32,19-17 0,-19 17 0,20-16-32,-20 16 0,0 0 0,19-16 0,-19 16 0,0-17 0,0 17 0,19 0 32,-19-16-32,0 16 32,0 0-64,0-16 64,0 16-32,19 0 0,-19 0 33,0-17-33,0 17 0,0 0 32,0-16-32,19 16 64,-19-16-64,0-1 64,19 17-64,-19 0 0,19-16 64,-19 16-32,0-16 0,19 16-32,-19-17 0,0 17 32,0 0 32,19-16-64,-19 0 0,20 16 64,-20 0-128,19-17 64,-19 17 0,19-16 32,-19 16-32,0 0 0,0 0 0,0-16 0,0 16 32,19 0-64,-19-17 128,0 17-96,0-16 0,0 16-64,0-16 128,19 16-64,-19 0 0,0-17 0,0 17 0,0-16 32,0 16-64,0-16 96,0 16-96,0-17 96,0 17-64,0-16-96,0 16 160,19 0-32,-19-16-32,0 16 32,0 0-64,0-17 64,0 17 0,0-16-32,0 16 0,0 0 0,0-16 0,0 16 32,0-17-32,0 17 0,0 0 0,0-16 0,0 16 0,0-16 64,0 16-96,0 0 64,0-17-32,0 17 32,0-16-32,0 16 32,0-16 0,0 16 32,0 0-128,0-17 64,0 17 64,0 0-64,0-16 32,0 16-32,0-16 32,0 16-32,0-17 32,0 17-64,0-16 32,0 16 0,19-16 32,-19 16-32,0 0 33,0-17-33,0 17-33,0 0 33,0 0 0,0 0 0,0-16 0,0 16-32,0 0 97,0 0-98,0 0 33,0 0 0,0-16 0,0 16 33,0 0-33,0-17 0,0 17 32,0 0-64,0 0 64,0-16-64,19 16 32,-19 0 0,0 0 32,0-16 0,0 16-32,0 0 32,0 0-64,0 0 32,0 0 32,0-17 0,0 17-96,0 0 64,0 0 0,0-16 0,0 16 0,19 0 32,-19 0-64,0 0 64,0 0-32,0 0 0,0-16 0,0 16-32,0 0 32,20 0 32,-20 0-32,0 0-32,0 0 96,0 0-64,0 0 0,0 0-32,19 0 64,-19 0-32,0 0-32,0 0 0,0 0 0,0 0 64,0 0 0,0 0-64,0 0 96,0 0-32,0 16-64,0-16 0,19 0 32,-19 0 0,0 0-32,0 16 32,19-16 0,-19 0-64,19 0 64,-19 0 0,0 0-65,19 0 65,-19 0 0,0 0-128,19 0 96,-19-16 32,0 16-32,0 0 0,0 0 0,0-16 32,19 16-32,-19 0-32,0 0 96,0 0-32,0-17 0,0 17-32,0 0 0,0 0 64,20 0-96,-20 0 96,0 0-32,0 0 32,0 0-64,0 0 96,0-16-96,0 16-32,0 0 96,0 0-32,0 0 0,0 0 64,0-16 0,0 16-32,0 0 0,0-17-32,0 17 0,0 0 0,0-16 32,0 16-64,0 0 32,-20-16-32,20 16 96,0 0-128,0-17 96,0 17-32,0 0 0,0 0 0,0 0 32,0-16-32,-19 16-32,19 0 32,0 0 0,0 0-32,0 0 64,0 0-64,0-16 64,0 16-64,0 0 32,0-17 0,0 17-32,0 0 32,0-16 0,0 16 0,0 0 0,0 0 0,0 0 0,0-16 32,0 16 0,0 0-32,0-17-32,0 17 64,0 0-32,0-16 0,0 16-32,0-16 64,-19 16-32,19 0-32,0 0 64,0-17-64,0 17 64,0 0-64,0-16 32,0 16 32,0-16-96,0 16 96,0 0-64,0-17 32,0 17 0,0 0 32,0 0-32,0-16-32,0 16 0,0 0 64,0 0-32,0-16-32,0 16 64,0-17-64,0 17 64,0 0 0,0 0-32,0 0 0,0-16 0,0 16 0,0 0 0,0 0 0,0 0 0,0 0 0,0-16-32,0 16 0,0 0 64,0 0-32,0 0 0,0-17-32,0 17 0,0 0 0,0 0 0,19 0-64,-19 0 96,19-16 0,-19 16 0,0 0 0,0 0 0,0 0 32,20 0-64,-20 0 32,0-16 0,0 16-96,0 0 96,19 0-160,-19 0 128,0 0 0,19 0 0,-19 0 32,0 0-64,0 0 64,0 0 0,0-17 0,19 17-32,-19 0 64,0 0-32,0 0-32,0 0 64,0 0-32,0 0 32,0 0-32,0 0-32,0 0 32,0 0 0,0 0-64,0 0 64,0 0 0,0 0 0,0 0 32,0 0-32,0 0 32,0 0 0,0 0 32,0 0-96,-19 0 32,19-16 0,-19 16 0,0 0 0,-1-17 0,20 17-64,-19 0 64,19 0 32,-19 0-64,19 0 32,0-16 0,-19 16 0,19 0 0,0 0 0,0 0 64,0 0-96,-19 0 64,19 0-64,-19 0 96,19 0-32,0-16-32,0 16 32,-19 0 96,19 0-96,0 0-32,0 0 0,0 0 0,0 0 32,0-17-32,-19 17 0,19 0 0,0 0 0,0 0 0,0-16 0,0 16 0,0 0 0,-20 0 64,20 0-128,0 0 64,0-16 0,0 16-32,0 0 64,0 0-32,0-17-32,0 17 64,0 0-32,-19 0-32,19 0 0,0 0 64,0 0-32,0 0 0,0 0 0,0-16 0,0 16 0,0 0 0,0 0 0,0-16 0,0 16 0,-19 0 0,19 0 0,0-17 0,0 17 32,0 0-32,0 0-32,0 0 64,0 0-64,0-16 64,0 16-64,0 0 32,-19 0-32,19 0 64,0 0 0,0 0-64,0-16 0,0 16 32,0 0 0,0 0 0,0-17-64,0 17 64,0 0 0,0 0 0,0 0 0,0 0 0,0-16 0,0 16 64,0 0-64,0 0 0,0-16 0,0 16 32,0 0-64,0-17 64,0 17-64,0 0 64,0 0-64,0-16 64,0 16-64,0 0 64,0 0-32,0-16-32,0 16 64,0 0-32,0 0 0,0-17-32,0 17 64,0 0-32,0 0 0,0-16 0,0 16 0,0 0 0,0 0-32,0 0 64,0-16-32,0 16 0,0 0 0,0 0 0,0 0-32,0-17 32,0 17 0,0 0 0,19 0 32,-19 0-64,0 0 32,0-16 0,0 16 0,0 0 32,0-16-64,0 16 32,0 0 0,0 0 32,0 0-64,0 0 32,0 0 32,0-17-32,19 17 0,-19 0-32,0 0 32,0 0 0,0 0 0,0-16 0,0 16 0,19 0 0,-19 0 0,0-16-64,0 16 128,0 0-64,20 0 0,-20 0 0,0-17 32,0 17-64,0 0 32,0 0 0,0 0 0,0 0 32,0 0-32,0 0-32,0-16 32,19 16 0,-19 0 0,0 0 0,0 0 32,0-16-64,0 16 64,0 0-64,0 0 32,0 0 0,0 0 0,0 0 0,0 0 0,0 0 0,0-17-64,0 17 64,0 0 0,0 0 0,0 0 0,0-16 0,0 16 64,0 0-64,0 0 0,0 0 0,0 0-64,0 0 128,0-16-128,0 16 64,0 0 0,0 0 0,0 0-32,0 0 64,0 0-64,19-17 0,-19 17 32,0 0-128,0 0 0,0 0 31,0-16-31,0 16 0,0 0 64,0 0 0,0 0 64,0-16 32,0 16-96,0 0 96,0 0-64,0 0 0,0 0 32,0 0 0,0 0-64,19 0 64,-19-17 0,0 17-32,0 0 32,0 0 0,0 0 0,0 0 0,0 0 0,0 0 0,0 0 0,0 0 0,0 0 0,0 0 0,0 0 96,0 0-32,0 0 0,0 0-64,0 0 64,0 0-64,0 17 0,-19-1 0,19-16 0,0 16 0,-19 1 32,19-17-32,-19 16 32,19 0-32,-20 1 0,20-17 0,-19 16-32,19 0 64,-19-16 0,19 0-64,0 17 64,-19-17-32,19 16 0,0-16 0,0 0 32,0 0-32,-19 0 0,19 0 0,0 16 0,0-16 0,0 0 0,0 0 32,0 0-32,0 0 32,-19 17 0,19-17-32,0 0 0,0 0 0,0 16 0,-19-16-64,19 0 96,0 16-32,0-16 0,-19 0 0,19 0 0,0 17 0,0-17 0,-19 0-32,19 0 64,-20 16-32,20-16 0,0 16 0,-19-16-32,19 17 64,-19-17-32,19 16 0,0-16-32,0 16 0,0-16 64,0 17-32,-19-1-32,19-16 32,0 0 0,0 16-32,0-16 32,0 0 0,0 0 32,0 0-32,0 0-32,0 17 64,0-17-64,0 0 32,0 0 32,0 0-64,0 0 64,0 0 0,0 0-32,0 0 32,-19 0-32,19 16 32,0-16-32,0 0-32,0 0 64,-19 0 0,19 0-64,0 16 32,-19-16 32,19 17-32,-19-17 0,19 0-32,0 16 64,-19-16-32,19 16 0,0-16-32,-20 0 64,20 0 0,0 17-64,0-17 32,-19 0 0,19 16 0,0-16 0,-19 0 32,19 0 0,0 0-32,0 16 0,-19-16-32,19 0 64,-19 0-32,19 17-32,0-17 97,0 0-65,-19 0 0,19 0-33,0 16 33,-19-16-32,19 0 32,0 0 32,0 0 1,0 0-66,-19 0 33,19 0 65,0 0-97,0 16 64,0-16-64,-19 0 32,-1 0 0,20 0 32,-19 17-64,19-17 64,0 0 0,-19 16-64,19-16 32,0 0 32,0 17-32,0-17-32,-19 0 64,19 16-64,0-16 64,0 16 0,-19-16-64,19 0 64,-19 17-32,19-17-32,0 0 96,0 0-64,-19 0 32,19 16 32,0-16-32,0 0 0,-19 0-64,19 0 96,0 0-96,-20 16 32,20-16 0,-19 0 32,19 0-32,0 17 0,0-17 0,0 0-32,0 16 64,-19-16-64,19 0 64,0 0 32,0 0-128,0 16 64,-19-16 0,19 0 0,0 0 0,-19 17 64,19-17-64,0 0-64,-19 0 64,19 16 64,0-16-64,0 0 0,-19 0 0,19 16 0,0-16 0,0 0 0,-19 0 0,19 0 0,0 17 0,0-17 0,0 0 0,0 0 0,0 0 32,0 0 64,0 0-160,0 0 128,0 0-64,0 0 0,0 0 0,0 0 0,0 0 96,0 0-96,0 0 32,0 0-96,0-17 160,0 17-96,19-16-32,0 0 96,-19-1-64,19 1 32,0 16-64,0-16 64,-19-1 0,19 17-64,-19-16 64,19 16-32,1 0 0,-20-16 0,19 16 0,-19 0 0,19 0 0,-19-17-32,19 17 64,0 0-64,-19-16 64,19 16-32,-19 0 0,19 0 0,-19-16 0,19 16 0,-19-17 0,39 17 0,-39-16 32,19 16-64,-19-17 32,19 17-32,-19-16 64,0 16-32,19 0 0,-19 0 0,0 0 32,0-16-64,0 16 32,19 0 0,-19 0 0,0 0 0,0 0 0,19 0-64,-19 0 64,0 0 0,19 0-32,-19 0 64,0 0-64,19 0 64,-19 0-32,0-17-32,0 17 32,20 0 32,-20 0-64,0 0 32,19 0 32,-19 0-64,0 0 0,0 0 0,0 0 32,19 0-32,-19 0 64,0 0 0,0 0-32,19 0-32,-19 0 32,0 0 32,19 0-64,-19 0 32,0 0 0,19 0 0,0 0 32,-19 0-64,0 0 32,0 0 32,19 0-32,-19 0-32,0 0 32,19 0 0,-19 0 32,0 0-32,0 0-32,0 0 96,0 0-96,20 0 32,-20 0 0,0 0 32,0 0-32,19 0 0,-19 0-32,0 0 64,0 0-64,19 0 64,-19 0-32,0 0 0,0 0-32,0 0 32,0 0 0,0 0 0,0 0 0,0 0 0,0 0 0,19 0 0,-19 0 0,0 0 32,0 17-64,0-17 32,0 0 32,19 0-32,-19 16 0,0-16 32,0 0-64,0 0 32,0 0 0,0 16 0,0-16 0,0 0 0,0 0 0,0 0 0,19 0 0,-19 17 32,0-17-64,0 0 64,0 0-32,0 0 0,0 16-32,0-16 64,0 0-32,0 17 0,0-17-32,0 0 64,0 0-32,0 16 0,0-16 0,0 0 0,0 16 32,0-16-32,0 0 0,0 17 0,0-17 0,0 0 32,0 16-32,0-16-32,0 0 32,0 0 32,0 16 0,0-16-96,0 0 64,0 0 32,0 17-32,0-17 0,0 0 0,0 16 0,0-16 0,0 0 0,0 0 32,0 16-64,0-16 32,0 0 32,0 0-64,0 17 64,0-17-32,0 16-32,0-16 96,0 0-64,0 0 0,0 16 0,0-16-32,0 0 32,0 17 32,0-17-32,0 0 0,-19 16 96,19-16-32,0 0-64,0 16 65,0-16-1,0 0 0,0 17-64,-19-17 64,19 0-64,0 16-32,0-16 32,0 0 0,-19 16 32,19-16-32,0 0 32,0 17-32,0-17 32,-19 0-32,19 0 0,0 16 32,0-16-32,0 0 32,-19 16 0,19-16 32,0 0 32,0 0-96,-20 17 32,20-17-32,0 0 32,-19 0-32,19 16 32,0-16-64,0 0 32,0 0 0,0 16 32,-19-16-32,19 17 32,0-17-32,0 0-32,-19 16 64,19-16-32,0 0 32,-19 16-64,19-16 64,0 0-32,0 0 0,0 0 0,0 0 32,0 17 0,-19-17 32,19 0-32,0 0 0,0 0-64,0 16 64,-19-16 0,19 0-64,0 0 64,0 16 0,-19-16 64,19 0-96,-19 17 33,19-17-1,0 0-32,-20 0 32,20 16-32,0-16 32,0 0-32,-19 16-32,19-16 32,0 0 32,0 0-32,-19 17 0,19-17 32,0 0-32,-19 0 32,19 16-32,0-16 32,-19 0-32,19 0 0,0 16 32,-19-16-64,19 0 96,-19 0-96,19 0 64,0 17-32,0-17 32,0 0-32,0 0-32,-19 0 64,19 0-32,0 0 0,0 16 0,-19-16 0,19 0 0,-20 0 32,20 0-64,0 0 32,0 16 0,-19-16 32,19 0-64,0 0 64,0 0-32,0 0 32,0 0-64,0 0 32,0 0 32,-19 0-64,19 0 64,0 0-64,0 0 32,-19 0 0,19 0 32,0 0-32,0 0 0,0 0 0,0 0 0,-19 0 0,19 0 32,0 0-32,0 0 0,0 0-32,0 0-32,0 0 64,0 0-32,0 0 32,0 0 32,0 0-64,0 0 32,0 0-32,-19 0 32,19 0 0,0 0-32,0 0 64,0 0-64,0 0 32,0 0 0,0 0 0,0 0-32,0 0 32,0 0 0,-19 0 0,19 0 0,0 0 0,-19-16 32,-1 16-32,1 0-32,19 0-32,0 0-32,-19 0 63,19 0 66,0 0-66,-19 0 33,19 0 0,0 0 0,-19 0 0,19 0 0,0-16 0,0 16-32,0 0-32,-19 0 32,19 0 32,0 0 32,0 0-64,0 0 64,0 0-64,0 0-32,0 0 32,0 0 0,0 0 0,0 0 32,0 0-64,0 0 96,0 0-64,0 0 32,0 0 32,0-17-64,-19 17 64,19 0-96,0 0 96,0 0-96,0 0 0,0 0-32,0 0 64,0 0 64,0 0-32,0 0-32,0-16 64,0 16 32,0 0-64,0 0 0,0 0-96,0 0 64,0 0 0,0 0 0,0 0 32,0 0 0,0 0 0,-19 0 0,19 0-32,0 0 64,0 0 0,0 0-96,0 0 32,-19 0 64,19 0-64,0 0 0,0 16-96,0 1 128,-20-17 32,20 16 0,0-16-96,0 16 64,0-16 64,-19 0-96,19 17 32,0-17 0,0 0 0,0 16 32,-19-16-64,19 16 32,-19-16 32,19 17 0,-19-17-64,0 16 0,19-16 128,-19 16-128,0-16 32,19 17 32,-19-17-32,-1 16-32,20-16 32,0 0 32,0 0-32,-19 0 0,19 0 0,0 0-64,0 0 32,0 0-161,19 0-127,1 0 224,-1 0 128,19 0-32,0 0-32,-19-16 32,19 16 0,1-17-32,-20 17 0,19-16 64,-19 16-192,0-16 160,0 16-96,0-17 64,1 17 32,-1 0-32,-19 0 0,19 0 64,0 0-96,0 0 32,0 0 0,0 0 64,-19 17-96,19-17 96,1 0-64,-1 0 64,0 0-32,-19 0 0,19 0 0,0 0 32,0 0-32,0 0 0,-19 0 0,19 0-32,-19 0 32,0 0 32,19 16-64,-19-16 64,0 0-64,0 0 32,0 0-225,20 0 65,-20 0 128,19 0-32,-19 0 64,19 16-128,-19-16 128,19 0-96,-19 0-64,0 0 0,19 0 128,-19 0-97,0 0 129,0 0 0,0 0-64,0 0-32,19 0-160,-19 0 224,0 0-32,0-16 128,0 16-128,0-16-64,0 16 64,0-17-32,0 17-64,0 0 63,0-16 1,-19 16 32,0-16 96,0 16-64,0-17 32,0 17 32,-1 0-64,20 0 32,-19 0-32,0 0 64,0 0-32,0 0 32,0 0 0,0 17 0,0-17-32,-20 16 0,20-16 32,0 16 0,-19-16 1,19 17-33,0-1-33,-20-16 66,20 0-33,0 16 32,0-16-64,0 17 64,0-17 0,0 16 64,0-16-64,-20 0 32,20 16 32,0-16-96,0 0 32,19 0 0,-19 17-64,19-17 32,-19 0 32,19 0-32,0 0 32,0 0-32,0 0-32,0 0-32,0-17 96,0 17-64,0-16-32,0 0 64,0-1 32,0 17-32,0-16-32,0 16 64,0-16-32,0 16 64,0-17-64,0 17 32,0-16-32,0 0 0,-19 16 0,19-17 0,0 17-32,0-16 64,0 16-32,0-16 0,0 16 32,0-17-64,0 17 32,0-16 0,0 16 0,0 0 0,0-16 0,0 16 0,0 0 0,0-17-32,0 17 32,0 0 32,0 0-32,0-16-32,0 16 64,-19 0-32,19-16 0,0 16 0,0 0 0,0 0 0,0-17-32,0 17 64,0-16-64,0 16 64,0 0-64,0-16 32,0 16-32,0 0 64,0-17-32,0 17-32,0 0 64,0-16-64,0 16 64,0-16-32,0 16-32,0 0 32,0-17 0,0 17 32,0-16-64,0 16 64,0 0-32,0-16 0,0 16-32,0 0 64,0-17-32,0 17-32,19 0 64,-19-16-96,0 16 128,0 0-128,0 0 64,0-16 0,19 16 64,-19-17-64,0 17 0,0 0-64,0 0 64,19-16 0,-19 16 0,0 0-32,0 0 64,0 0-64,0 0 64,19-16-32,-19 16-32,0 0 64,0 0-64,0 0 96,0-17-64,0 17-32,19-16 64,-19 16-32,0-16-32,0 16 64,0 0-32,19-17 0,-19 17-32,0-16 32,0 0 64,0-1-64,0 17 0,0 0 32,0-16-32,0 16 0,0-16 0,0 16 0,0-17 32,19 17 32,-19-16 64,0 16-32,0-16 64,0-1-128,0 1 97,20 0-162,-20-1 98,0 17-65,19-16 0,-19-1 0,19 17 0,-19-16 0,0 16 32,0-16 0,19 16-32,-19-17 0,0 17 0,19-16 0,-19 16 0,0-16 32,19-1-32,-19 17 0,0-16 0,19 16-32,-19-16 64,0 16-32,19 0 0,-19-17 32,0 17-32,0 0-32,19-16 32,1 16-32,-20 0 32,19 0 0,0 0-32,-19 0 64,19-16-32,-19 16 0,19 0 0,0 0 0,-19-17 0,19 17 0,-19 0 0,19 0 0,-19 0 0,0-16 32,20 16-32,-20 0-32,0 0 64,19-16-32,-19 16 0,0 0 0,0-17 32,0 17-32,0-16-32,19 16 96,-19 0-96,0 0 64,0 0-96,0-16 128,0 16-96,19 0 32,-19-17 32,0 17-32,0 0 0,0 0 0,0 0 0,19-16 0,-19 16 32,0 0-32,0 0 0,0 0 0,0 0 0,0 0-32,0 0 64,0 0 32,0 0 0,0 0-32,0 0-64,-19 0-64,19-16 96,-19 16 0,19 0 0,-19 0 0,19 0 0,-19 0 0,-1 0 32,1 0 0,19 0-32,-19 0 0,0-17 32,19 17 0,-19 0-32,19 0 0,0 0 64,-19 0 0,19-16-128,-19 16 160,19 0-64,-19 0 32,19-16-32,-20 16-32,20 0 0,-19-17 0,19 17 32,-19 0 0,19 0 32,-19 0 0,19 0 0,-19-16-32,0 16 0,19 0 0,-19 0-32,19 0 0,-19-16 0,19 16 33,0 0-33,-19 0 32,19 0-32,-20 0 32,20 0-32,-19 0 32,0 0 0,19 0-32,-19 0 32,19-17 0,-19 17-64,0 0 96,19 0-32,-19 0-64,19 0 32,-19 0 32,0 0-32,19 0 32,-20 0-32,20-16 32,0 16-32,-19 0 64,19 0-64,0 0 32,0 0-32,-19 0 128,19 0 32,0 0-128,-19 0 96,0-16-32,19 16-64,0 0-32,0 0 32,-19 0-32,19 0-32,-19 0 32,19-17 0,-19 17 32,19 0-32,-19 0 33,19 0-33,0 0 64,-20-16-64,20 16 32,0 0-64,0 0 32,0 0 0,0 0 64,0 0 0,-19 0-32,19-16-32,0 16 32,0 0-32,0-17 32,0 17 0,-19 0-64,19 0 64,0-16-96,0 16 64,-19 0 32,19-16-96,0 16 128,0 0-128,0 0 128,0 0-64,-19 0-32,19-17 32,0 17 64,0 0-64,0-16 0,0 16-64,-19 0 128,19-16-96,0 16 32,0-17 0,0 17 32,-19 0-32,19-16-32,0 16 64,-19 0-32,19 0-32,0-16 32,0 16 0,-20 0 32,20-17-32,0 17 0,0 0 0,-19-16-32,19 16 64,0 0-64,0-16 64,-19 16-32,19 0 0,0 0-32,0-17 64,0 17-32,0 0-64,-19 0 128,19 0-96,0-16 0,0 16 64,0 0-64,-19-16 96,19 16-128,0 0 64,0-17 32,0 17-32,0 0 0,-19-16-32,19 16 64,0 0-32,0 0-32,-19-16 64,19 16-64,0 0 32,0-17 32,-19 17-32,19-16 0,0 16-32,-19-16 64,19 16-96,0 0 32,-20-17-32,20 17 64,0-16-32,0 16 64,0 0-96,0-16 128,-19 16-64,19 0-32,0 0 64,0-17-64,0 17 64,0 0-32,0 0 0,-19-16-64,19 16 32,0 0 0,0 0 32,0 0-33,0-16 1,0 16 32,0 0 0,0 0 0,0-17 0,0 17 0,0 0-32,-19 0 0,19 0 32,0-16-96,0 16 96,0 0 0,0 0 0,0 0-64,0 0 96,0 0-96,0 0 64,0-16 32,0 16-96,0 0-32,0 0 0,0 0 96,0-17-64,0 17 64,0 0-32,0 0 128,0 0-96,0 0 0,0 0-64,0 0 128,-19 0-128,19-16 64,0 16 0,0 0-64,0 0 64,0 0 0,0 0-64,0 0 64,0 0 0,-19 0 0,19 0 0,0 0 64,0 0-128,0-16 64,0 16-32,0 0 64,0 0-32,0 0-32,0 0 32,0 0-96,0 0-64,0 0-33,0 0 161,0 16 96,19-16-64,-19 16 0,19 1 32,0-1-64,-19 0 64,19 1 0,0-1-32,-19 0 0,20 1-32,-20-17 96,19 16-96,-19 0 32,0-16 32,0 17-32,19-1-32,-19-16 32,0 16 32,19-16-64,-19 0 32,0 17 0,0-17 32,0 0-32,0 16 0,0-16 65,0 16-97,0-16 32,0 0 0,0 17-33,0-17 33,0 0 33,0 16-33,0-16 0,0 0 0,0 0 0,19 0 0,-19 16 0,0-16-33,0 0 33,0 17 0,0-17 33,0 16-66,0-16 33,19 16 33,-19-16-33,0 17 0,0-17 32,0 16-32,0-16 0,0 16 32,0-16-64,0 17 64,0-17-32,0 0 0,0 0 0,0 0 0,0 16-32,0-16 64,0 0 0,0 0-32,0 16 32,0-16-32,0 0 0,0 0 0,0 0 0,0 0 32,0 17 32,0-17 0,0 0 160,0 0-160,0 0 0,-19 0-32,19 0-32,0 0 0,0 0 0,0 0 0,0 16 0,-19-16 32,19 0-32,0 0 0,0 0 0,-19 16 0,19-16 0,0 0 0,0 17 0,0-17 32,0 0-32,-19 0 32,19 16 0,0-16-64,0 0 64,0 0-64,0 0 64,0 0-32,0 0 128,0 0-96,0 0-32,-19 0-32,19 0 32,0 0 0,0 0 32,0 0 0,-20 0-64,20 0 64,0 0-32,0 16-32,0-16 64,0 0-32,-19 0 32,19 0-32,0 0 33,0 0-1,0 0-64,0 0 32,-19 0 32,19 0-64,0 0 64,0 0-64,0 0 32,0 0 0,0 0 0,0 0 0,0 0 0,0 0 0,0 0 0,0 0 0,0 0 0,0 0 0,0 0 0,0 0 0,0 0 32,0 0-64,0 0 32,0 0 0,0 17 0,-19-17 32,19 0-64,0 0 64,0 0-64,0 0 96,0 0-64,0 0 0,0 0 0,0 0 0,0 0 0,0 0 0,0 0 0,0 0 32,0 0-64,0 0 32,0 0 0,0 0-32,0 0 96,0 0-96,-19 16 32,19-16-32,0 0 32,0 0 0,0 0 32,0 0-32,0 0 0,0 0 0,-19 0 0,19 16 0,0-16 0,0 0-32,0 0 32,0 0 0,0 0 0,-19 0 0,19 0 0,0 0 32,0 17-64,0-17 0,-19 0 96,19 0-96,0 0 32,-19 0 0,19 16 32,0-16-32,0 0-32,0 0 64,0 0-32,0 0 0,0 0 0,0 0 0,0 0 0,0 0 0,0 0 0,0 0 0,0 0 0,0 0-32,0 0 64,0 0-64,0 0 32,0 0-32,0 0 64,0 0-64,0 0-1,0 0 33,0 0-96,0 0 96,0 0-128,0 0 32,0 0 96,0-16 0,0 16 32,0 0-64,0 0 64,0-17-64,0 17 32,0 0 0,0 0 32,0 0-32,0 0-32,0 0 64,0 0-64,0 0 0,0 0 64,0 0-32,0 0 0,0 0-32,0 0 32,0 0 64,0-16-96,0 16 64,0-16-64,0 16 0,0 0 32,0 0 0,0 0 32,0 0-64,0-17 32,0 17 0,0 0 32,0 0-32,0 0 0,0 0 0,0 0 0,0 0 32,0 0 32,0 0-32,0 0 0,0 0 64,0 0-64,0 0-32,0 0 32,0 0 1,0 0-1,0 0 64,0 0 32,0 0-128,0 0-64,0 0 64,0 0 0,0 0 0,0 0 0,0 0 0,0 0 32,0 0-32,0 0 0,0 0 0,0 0 0,0 0 0,0 0-64,0 17 64,0-17 0,0 0 0,19 0 32,-19 16-32,0-16-32,19 0 32,-19 0 0,0 0 0,0 0 32,0 16-64,0-16 64,0 0-32,0 0 0,19 0 0,-19 0-32,0 0 32,0 0 0,19 17 0,-19-17 0,0 0 32,0 16-64,19-16 32,-19 0 0,0 0 0,0 0 0,19 0-32,-19 0 64,0 0-96,0 16 64,0-16 32,19 0 0,-19 0-32,19 0 0,-19 0 0,0 0 0,0 17 0,0-17-32,20 0 64,-20 0-64,0 0 64,0 16-32,0-16 32,0 0-32,0 0 0,0 0 32,0 16-32,0-16 32,0 0 0,0 0 0,0 0 0,0 17-64,0-17 96,0 0-64,-20 0 32,20 16-64,-19-16 32,19 0 0,-19 0-32,19 0 0,-19 0-32,19 0 32,0 0 0,0 0 0,0 0-32,0 0 64,0 0-64,-19 0 32,19 0-1,0 0 1,0 0 0,0 0 0,0 0-64,0 0 64,0 0-32,0 0 0,0 0-32,0 0 32,0 0-32,0 16 64,0-16 32,0 0 0,0 17 0,0-17 32,0 16-32,0-16-32,19 16 64,-19-16-32,0 0-32,0 17 64,0-17-32,0 0 0,0 0 0,0 16-32,19-16 64,-19 0-128,0 0 192,0 16-128,0-16 64,0 0-32,0 0-32,0 17 64,0-17-64,19 0 64,-19 0-32,0 16 0,0-16 32,0 0-32,19 0 0,-19 0 64,0 0-32,0 0-32,0 16 32,0-16 0,0 0-32,0 0-32,0 0 64,0 0-32,0 0 0,0 17 0,0-17 0,0 0 0,0 0 0,0 16 0,0-16 0,0 0 0,0 16 0,0-16 0,0 0 0,0 17 0,0-17-32,20 16 32,-20-16 0,0 16 32,0 1-32,0-1 0,0-16 0,0 16 0,0-16-32,0 0 64,0 0-32,0 0 32,0 0-32,0 0 32,0 0-32,0 0 96,0 0-96,0 0 64,0 0-64,0 0 32,-20-16-64,20 0 32,-19 16 0,19-17-32,-19 1 0,19 16 0,0 0 64,0-16-64,0 16 64,0 0-32,-19-17-32,19 17 64,0 0-64,0 0 32,0-16-64,0 16 64,0 0-32,0 0 32,0 0 0,0 0 0,0 0 32,0 0-64,0-16 32,-19 16 0,19 0-64,0 0 0,0 0 0,0 0 64,0-17 0,0 17 0,0 0-32,0 0 32,0 0 0,0 0 96,-19 0-96,19 0 0,0 0-96,-19 0 96,19 0 0,0 0-32,0 0 32,0 0-64,0 0 64,0 0-32,0 0 0,0 0-64,0 0 128,0 0-32,0 0 0,0 0-32,0 0 96,0 0-128,0 0 64,-19 0 0,19 0 0,-19 0 32,19 0-64,0 0 64,0 0-96,0 0 96,0 0-32,0 0-32,0 0 32,-20 0-32,20 0 0,0 0 0,0 0 32,0 0 64,0 0-96,0 0 64,0 0-64,0 0 64,-19 0-96,19 0 64,0 0 0,0 0 0,0 0 32,0 0-32,0 0 32,0 0-32,0 0 32,0 0-32,0 0 32,0 0 32,0 0-96,0 0 96,0 0-64,0 0-32,-19 0 0,19 0 64,0 0-64,0 0 32,0 0 32,0 0 0,0 0 0,0 0 0,0 0 32,0 0-128,0 0 32,0 0 0,0 0-64,0 0 32,0 17 64,-19-17-32,19 0 64,0 0-32,0 0 0,0 16-32,0-16 0,0 0 32,0 0 0,0 0 0,0 0-32,0 0 32,0 0-33,0 0 66,0 0-66,0 0 1,0 0 0,0 0 0,0 0-96,0 0 64,0 0 128,0 0 0,0 0-32,0-16-32,0 16 64,0 0-32,0 0-32,19 0 0,-19 0 32,0-17-32,0 17-32,0 0 64,0 0-64,0-16 161,0 16-129,0 0 32,0 0-32,0 0 0,19 0 0,-19 0 0,0 0 0,0-16-32,0 16 32,0 0 0,0 0 0,0 0 32,0 0-64,19 0 32,-19-17 32,0 17-64,0 0 96,0-16-96,0 16 96,0 0-64,0 0 32,0 0 0,0-16-96,0 16 128,0 0-64,0 0 0,0 0 32,0 0-32,0 0 32,0 0 0,0 0-32,0 0-64,0 0 64,0 0 0,0 0-64,0 0 96,0 0-96,0 0-32,0 0-1,0 0 1,0 0 96,0 0-32,0 16 32,0-16 32,0 0-32,0 16-32,0-16 32,0 17 32,0-1-32,0-16-64,0 16 96,20-16-32,-20 17-32,19-1 0,-19-16 64,19 16-32,-19-16-64,0 0 128,0 17-96,0-17 64,19 0-64,-19 0 32,0 16 0,0-16 32,0 0-64,0 0 32,0 0 0,0 0 32,0 0-32,0 0 0,19 16 0,-19-16-32,0 0 64,0 0-32,0 0 0,0 0 0,0 17 32,0-17-64,0 0 32,0 0 0,0 0 0,0 0 0,0 0 0,0 16 0,0-16 0,0 0 32,0 16-96,19-16 96,-19 0-32,0 17 0,0-17 32,0 0-64,0 16 64,0-16 32,0 17-64,0-17 32,0 0-32,0 16 32,0-16-64,19 16 32,-19-16 0,0 17 0,0-17 32,0 0 1,0 16-66,0-16 33,0 0 0,0 16 0,0-16 0,0 0-32,0 0 32,0 0 0,0 0 32,0 17-32,0-17 0,0 0 0,0 0 33,0 0-66,19 16 33,-19-16 0,0 0 0,0 0 0,0 0-32,0 0 97,0 0-98,0 0 33,0 0 0,19 16 0,-19-16 0,0 0-32,0 0 32,0 17 0,0-17 32,0 0-32,0 16 0,0-16 0,0 0 0,0 0 0,0 0 0,20 0-32,-20 16 64,0-16-32,0 0 0,0 0-32,0 0 64,0 0-32,0 0 33,0 0-66,0 17 33,0-17 33,0 0-33,0 16 0,0-16 0,0 0 32,0 0-32,0 16 0,0-16 32,0 0-32,0 0 32,0 17 0,0-17 32,0 0-32,0 16 64,0-16-32,0 0-64,0 16 128,0 1-128,0-17 0,0 16 0,0-16 0,0 16 0,0-16 0,0 0 0,0 0 32,0 0-32,0 0-32,0 0 64,0 0 32,0 0-32,0 0-32,0 17 32,0-17 64,0 0-96,-20 0 0,20 0 160,0 0-160,0 0-64,-19 0 160,19 0-96,0 0 64,-19 0-64,19 0 0,0 0 65,0 0 63,0 0-64,0 0-128,-19 0 160,19 0-96,0 0 32,0 0-64,0 0 64,0 0 0,0 0-32,-19 0 0,19 0 0,0 0 64,0 0-96,-19 0 32,19 0 0,0 0-32,0 0 96,-19 0-96,19 0 32,0 0 32,-19 0-64,0 0 32,19 0 32,0 0-32,0 0 0,0 0-32,-20 0 64,20 0-32,0 0 0,0 0 32,0 0-64,0 0 0,0 0 96,0 0-96,0 0 32,-19 0 0,19 0 0,0 0 32,0 0-32,0 0 32,0 0-64,0 0 64,0 0-32,-19 0 0,19 0 0,0-17-32,0 17 64,0 0-32,0 0 0,-19 0 0,19 0-32,0 0 128,0 0-96,0 0-64,0 0 128,0 0-64,-19 0-96,19 0 128,0 0-32,0 0 64,0 0-64,-19 0 0,19 0-64,0 0 64,0 0 0,-19 0 64,19 0-64,0 0 32,0 0 0,0 0-64,0 0 32,-19 0 32,19 0-64,0 0 0,0 0 64,0 17-64,-19-17 64,19 16-64,0-16 64,0 16-64,0 1 64,0-17-32,0 16 0,0-16-32,0 16 64,0-16-32,0 0-32,-20 17 64,20-17-32,0 0 0,0 0 0,0 16 0,0-16 0,0 0 0,0 16 32,0-16-32,0 0-32,-19 17 96,19-17-64,0 16 0,0 0 0,0-16 32,0 0-32,0 17 0,0-17 0,0 0 0,-19 16 0,19-16 0,0 16 0,0 1 32,0-17-32,-19 16 32,19-16 0,0 16-64,0 1 64,-19-17-32,19 0 32,0 16 0,0 0-64,0-16 96,-19 17-64,19-17 0,0 0 32,-19 16-32,19-16 32,0 16-32,0-16 0,-19 17 32,19-17-32,0 0 0,-20 16 64,20-16-32,0 16-32,0-16 65,0 0-97,-19 0 64,19 17-32,0-17 32,-19 16-32,0 0-32,0 1 32,19 15 0,-38-15 32,19-1-64,19 0 96,-19 1-64,-1-1 32,1 0 0,0-16-32,19 0 32,0 0-64,0 0 64,0 17-64,0-17 32,0 0-32,-19 0 32,19 0 0,0 16 0,0-16 32,0 0 0,-19 0-32,19 0 0,0 16-32,0-16 32,0 0 32,0 0 0,-19 17-96,19-17 96,0 0-64,0 0 64,-19 16-64,19-16 64,-19 16 0,19-16-64,0 0 96,0 0-64,0 0 32,0 0-32,0 0 32,0 0-32,0 0-64,0 0 64,0 0-32,0 0 64,0 0-96,0 0 32,0 0-32,0 0-65,0 0 97,19 0 32,0 0 0,0 17 32,-19-17-32,19 0 0,0 0 0,0 16 0,-19-16 33,19 16-33,1-16 32,-1 17-32,-19-1 0,19 0 0,-19-16 32,19 17-64,0-17 32,-19 16 0,19-16-32,-19 0 32,19 0-33,-19 0-95,19 0 96,-19 0 0,0 0-32,0 0 32,0 0-64,19 0-32,-19 0-128,0 0 192,0 0-32,0-16 160,0-1-64,0 1 0,0 0 32,0 16-32,0-17 0,0 17-32,-19-16-64,19 16 96,0 0 0,0 0 0,0 0 0,0 0-129,0 0-191,19 16 256,1 1 96,-1-1-32,-19 0 32,38 1-64,-19-17 0,-19 16 32,19-16-32,0 0 32,0 16-32,-19-16 0,20 0-192,-20 0-32,0 0 31,0 0 1,0 0-128,0-16 384,0 0-32,0-1 32,0 1-64,-20 0 32,20-1-64,-19 1 0,19 16-32,0 0-161,0 0-31,0 0-353,0 0-351,0 16 831,19 1 193,1-1 0,-1 0-32,19 1 0,0-1 0,-19-16-32,0 0 32,0 0 0,1 0 0,-1 0 0,0-16 32,-19-1-32,0 1 32,0-17 33,0 17-65,0-17 32,0 17-32,0-17 0,0 1 0,-19 15 0,19 1-64,0 16-1,0 0 1,0 0-64,0 0-384,19 16 448,0 17 96,0-17 32,0 17-32,0-17-32,19 1 32,-18-1 0,-1-16-64,0 0 0,0 0 0,0-16 128,-19-17-64,19 0 64,-19 1 64,0-17-224,0 0 224,0 0-128,0 0 0,0 0 32,0 16-32,-19 0 0,19 17-32,0 0 0,0 16 0,0 0 65,0 16 95,0 17-32,19-1-32,0 17 32,0-16 32,0 16-128,1-33 96,-1 1-128,19-1-64,-38-16 64,38 0-64,-19-16 64,-19-17 32,0 0-64,0-16 96,0 17-64,0-17 64,0 0-64,0 0 32,-19 0 0,0 0-32,0 0 32,0 0-64,19 32 0,0 17-64,0 0 96,0 0-128,0 17 128,19 32 64,0 0-96,0 16 96,19-16 32,1 0-64,-20 0 161,0-16-129,0-33 96,-19 16-224,19-16 0,0-16 128,-19-17 0,0 0 32,0-16-64,0-16-32,0 16 0,-38-16-64,19-1 32,-19-15 64,19 15 0,-20 1-64,1 16-96,38 16 32,-19 33 32,19 0 128,0 0-64,0 0 64,0 33-128,0 16 96,19 0 0,0 0 160,0 0 96,20 0-96,-20-33-96,0 1-64,0-17-96,-19 0 64,19-17 96,-19-15-96,0-17 32,0 0-96,0 0-192,0 0 192,-19-17 32,-19 1 64,19-1 32,-1 17-160,1 0 32,19 33-288,0 0 159,0 16 226,0 0-33,0 16-161,0 17 225,19 16 0,20-17 65,-20 18-1,0-18 32,19 1-96,0-33-64,-19 0-32,1 0 0,-1 0-96,-19-16 32,0-17 96,0 0-32,0 0 64,0-16-32,0 17-64,-19-17 128,-1 16-32,-18 0 0,19-16-96,0 33-32,19 0-97,0 16 225,0 0 0,0 16-160,0 0 192,0 17 0,38 16 193,-19-16-97,20-1 0,-20-15-64,38-1-96,-38-16-96,19 0 160,1 0-128,-1-33-256,-19 17-65,-19-17 65,19 1 160,-19 15 128,0-15 0,-19 15 96,-19-15-32,-1-1 64,1 17-64,0-1 0,19 1-32,-19 0 0,19 16-32,-1 0 0,20 0 96,0 16 0,0 17-96,0-17 64,0 0 32,0 1 64,0 15-96,20-32-32,-1 17-96,19-17 32,-38 0 0,19 0-192,-19-17 160,0 1 96,0 0 64,0-1 0,-19 1-64,-19 0 32,-1-1 32,1-15-32,-19 15-32,19 1 0,-20 0-32,20 16 96,19 0-64,0 0 32,0 0 64,19 0-64,0 32-64,0-15 32,0 15 32,0 1 64,0-17-32,0 1 0,19-1-96,0 0 32,-19-16-32,19 0 0,0 0 0,0 0 32,-19 0-96,19 0-64,-19 0 96,0 0-96,0 0 128,0 0 32,0-16 64,-19 16 96,0 0-128,0 0 0,0 0 32,0 0 0,0 16 32,0 1-64,19-1 32,-20 17-64,20-1 0,0 1 32,0 0 32,0 16 193,0-17-193,0 1 64,0 16-160,0-16 160,0 0-128,0-1 64,0 1-64,0 0 32,0-1-32,0 1 32,0 0 0,0-1 0,0-15-32,0-1 32,0 0 32,0 1-32,0-1 32,0 0 0,0 1-32,-19-1 33,19 0-65,-19 1 32,0-1 32,0 17-64,0-17 32,19 17 32,-19-17 0,0 0 0,0 17 32,-1-17-64,1 1 96,0 15-32,0-15 96,0-1-96,0 17 33,0-17-97,0 0-32,0 1 0,-1 15 32,1-15 0,19-1-32,-19 17 0,0-17 0,19 0 32,-38 17-64,38-17 64,-38 1 0,38-17-32,-19 16 64,19 0-32,0-16-32,-20 17 32,20-17 64,0 16-128,0-16-32,0 0 32,0 0 32,0 0-32,0 0 0,0 0 0,0 0-160,0 0-33,0-16 97,0-1 128,20-15-32,18-1 64,-19 0-96,19 1-32,-19-1 64,0-16-32,0 16-160,1-16-65,18 17 225,-19-1 0,-19 0 0,19 1-32,-19 15-96,19-15-64,-19 15 160,0 1 64,0 0-32,0-1 64,0 1-97,0 0-31,0-17 0,0 33 0,0-16-96,0-1 96,19 1 64,-19 16 32,0-16 32,0 16 0,0 0 0,0 0 0,0 0-32,0 0 32,0 0-160,0 0 31,0 16 129,0 0 96,0 17-63,0 0 127,-19-1-128,0 1 160,0 0-32,0-17-32,-19 17-32,18-1 0,1-15-32,19-1 0,-19 0 33,0 17-33,0-17 0,0 1-96,0-1 64,0 0 0,0 1-32,19-17 0,0 0 0,-20 16 32,20-16 0,0 0-32,0 0 32,0 0-32,0 0-96,0 0 96,0 0-160,-19 0-1,19-16 129,0-1 32,0 1 0,0 0-32,0-1 32,0-15 0,0 15-32,0 1 32,0 0 0,0-1-64,0 17 128,0-16-128,0 0 64,0 16 64,0-17-128,0 1 32,0 16 32,0 0 0,0-16-32,0 16-32,0-17 0,0 17-96,0 0 160,0 0-64,0 0-32,0-16 96,0 16 0,0 0 0,0 0-32,0 0 0,0 0 64,0 0 0,0 0-64,0 0 160,0 0-64,0 0-32,0 0 32,0 0-160,0 0 128,0 0 32,0 0-64,0 0-96,0 0 64,0 0 64,0 0-32,-19 0 32,19 0 32,0 0-32,0 0 32,0 0 0,0 0-64,-19 0 32,19 0-128,0 0 64,-19 0 64,19 0-32,0 16 32,-19-16 0,19 0-32,0 17 32,0-17 32,-19 0 0,19 0 0,0 0 97,0 0-1,0 0-96,0 0-64,0 0 0,0 0 0,0 0-64,0-17 0,0 17 0,0-16 64,-19 16-65,19 0 33,0 0 32,0 0-32,0-16 0,0 16 32,0-17-32,0 17 0,0-16 32,0 16-160,0 0 64,0 0 64,0 0 64,0 0-32,0 0-64,0 0 32,0 0 64,0 0 32,0 0-64,0 0-32,0 0 96,19 0-64,-19 16 32,0-16 0,0 0-32,0 0 0,0 0 32,0 0-64,0 0-32,0 0 32,0 0 64,0 0-96,19 0 160,-19 0-128,19 0 64,-19 0-64,19 17 32,-19-17 32,0 0-32,19 0-64,-19 0 64,19 0 32,-19 0-64,19 0 64,-19 0-32,20 0 0,-20 0 0,0 16 32,19-16-32,-19 0 0,19 0-32,0 16 64,0-16 0,-19 0-64,19 17 32,-19-17 32,19 0-64,-19 16 32,19-16 32,-19 16-32,0-16 0,19 0 0,-19 17 0,0-17-32,20 0 32,-20 16 0,19-16 0,0 0 32,-19 16-32,0-16 32,0 0-96,19 17 96,-19-17 0,0 0-32,0 0-32,0 0 0,0 0 0,0 0 32,0 0 0,19 0 32,-19 0-32,0 0 0,0 0-32,0 0 64,19 0-32,-19 16 0,0-16 0,0 0 0,0 0 32,0 0-32,0 0-32,0 0 64,0 0-32,0 0 0,0 0 192,0 0-96,0 0 33,0 0-129,0 0 96,0 0-64,0 0-32,0 0 0,0 0 64,0 0-96,0 0 32,0 0-1121,0 0-1698,0 0-7142,0 0 4067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56:46.7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1553 1153,'0'0'288,"0"0"65,0 0 1088,0 0 1762,0 0-2434,0 0-257,0 0 321,0 0 32,19 0-385,-19 0-159,0 0-65,0 0 224,0 0 97,19 0-1,-19 0-95,0 0 63,0 16-63,0 0-33,0 1-95,19-1-129,-19 0-64,0 1-128,0-1 32,0 0-64,0-16 0,0 17 0,0-17 64,0 0-96,0 0-32,0 0 32,0 0 32,0 0-96,0 0-64,0-17 320,0 17-160,0-16 0,0 0 0,0 16 0,0-17 0,0 17-32,0-16 32,0 16 0,0 0 0,0 0-64,0 0 0,0 0-32,0 0-32,20 16 256,-20-16-64,0 17-32,0-17 0,0 16 0,0-16 0,0 0 32,0 0 0,0 0-32,0 0-64,0 0-32,0-16 288,19 16-192,-19-17-32,0 1-128,0 0 96,0 16 32,0-17 32,0 17-64,0 0 64,0 0-64,0 0 32,0 0 96,0 17-32,0-1-96,0-16 64,0 16 0,0-16 0,0 17 64,0-17-96,0 0 0,0 0-128,0 0 96,19 0 192,-19-17-96,0 1-64,0 0-224,0-1 256,0 17-64,0-16 32,0 16-32,0 0 32,0 0-64,0 0-96,0 0 96,0 0 96,19 16 0,0 17 32,-19-17-32,19 1-32,0-1 64,0 0-64,-19-16 32,0 0-32,0 0-32,0 0 192,0-32 64,0 15-159,-19-15-33,19 15 160,-19 1-128,19 0 0,0-1 0,-19 17-32,19-16-64,0 16 64,0 0-64,0 0-64,0 0 192,0 16 160,0 1-192,19-1 0,0 0-32,0 1-32,-19-17-32,19 16 128,-19-16-96,0 0-64,0 0 32,0 0-32,0 0 64,0 0 160,0-16-32,0-1-95,0 1-1,0 0-32,0-1 32,0 1-32,-19 16 0,19-16 0,0 16 0,0 0 0,0 0-32,0 0-97,0 0 1,19 16 385,-19 0-161,20 1-96,-1 15 0,0-32 32,0 17-32,-19-17 0,0 0-32,0 0 32,0 0-32,0 0 0,0 0 160,0-33-64,-19 17-32,19-1 32,-19 1-64,19 0 0,0-1 32,-19 1-32,19 16-32,0 0 32,0 0-32,0 0-96,0 0 32,19 33 352,0-17-224,0 17-32,19-1 0,-19-15 0,-19-1 0,19-16 0,-19 0 0,19 0-32,-19 0 32,0 0 32,0-16 160,-19-17-96,0 17-64,0-17 64,19 17 32,-19-1-64,19 1-32,-19 16-32,19-17 33,0 17-33,0 0-33,0 0 66,0 0-33,0 0 0,19 17 256,0-1 0,0 1-256,0-1 0,0-16 0,1 16-96,-1 1 96,-19-17-32,0 0 0,0 0 64,0 0-64,0 0-64,0-17 160,-19 1 64,19 0-64,-20-17-64,1 16 32,0 1-32,19 0 0,0-1 64,0 17-64,0 0-64,0 0 192,0 0 64,0 17-64,19-1-63,20 17-33,-20-17-32,0 1-32,0-1 32,0-16-33,0 0 33,-19 0-64,0 0 0,0 0 32,0 0 64,0-16 193,-19-17-97,0 16-64,-19-15-32,38 15-32,-19-15 0,19 15 0,0 17 0,0 0 0,0 0-64,0 0 32,0 0 128,19 17-32,0 15-32,19-15 0,-19 15-64,19-15 0,-18-1 64,-1 1-64,0-17 32,-19 0-128,0 0-64,0 0 95,0 0 33,0-17 160,-19-16-63,0 17 127,-1-17-160,1 1 32,0 15 0,0 1-32,19 0 32,0 16-64,0 0 32,0 0-64,0 0 96,19 16 32,0 0 32,20 17-128,-20 0 0,19-17 32,-19 17 0,0-17-32,0-16 32,-19 0-32,19 0-160,-19 0 31,0 0 161,-19-33 96,0 17-31,19-17 63,-38 1-96,19 15 0,0-15-32,19 15 0,-19 17 0,19 0 0,0 0 32,0 0-32,0 0 96,0 0-64,19 17 0,19 15 64,-19-15-160,0 15 64,0-32 0,19 17 0,-38-1-32,20-16-32,-20 0 0,0 0 0,0-16 96,0-1 96,-20-15-64,-18-1 0,19 0-64,-19 1 0,19-1 96,19 17-96,-19-1 64,19 1-96,0 16 64,0 0-32,0 0 256,0 0-127,19 16 31,0 17-128,19 0 0,-19-17-32,19 17 0,-18-17 0,-20-16 0,19 16-160,-19-16-33,0 0 33,0 0 160,0 0 96,0-32 97,-19-1-129,-20 0-64,1 1 32,19-1 0,0 0 0,19 1 32,-19 15-96,19 1 64,0 16-64,0 0 32,0 0-64,0 0 64,19 16 64,19 17-32,-19 0 0,19-1-32,1 1-64,-20 0 0,0-33-129,19 16 33,-38-16-96,19 0 192,-19 0-32,0 0 128,0 0-64,-19-16 160,0-17-96,0 17 0,0-17 96,-19 0 0,18-16-32,1 33-96,0-17 32,19 17-32,0 16 32,0 0-64,0 0 193,0 0 31,0 16-64,38 17-96,1 0 32,-1-1-64,0 1 0,0 0-128,1-17 32,-20 17 0,0-33 0,-19 0 96,0 0-64,0 0 64,0 0 192,0-33 224,-38 17-192,18-17 161,-18 0-65,0-16-128,19 17-96,0-1-64,0 17 0,19-1-64,0 17 64,0 0-32,0 0 96,0 0 65,0 17-129,38-1 96,-19 17-96,19-1-32,0 1 32,1-17-64,-20 1-96,0-1 0,0 0 31,-19-16 1,0 0 96,0 0-64,0 0 128,0 0 129,0-32-97,-38-1-64,0 0 224,18-16-224,-18 0 64,0 0-96,19 17 0,0-1 0,19 17 0,0 16 0,0 0-64,0 0-96,0 0 0,38 32 224,0 1-64,0 16 0,1 0-32,18 0-128,-19-16-97,0-1-127,-18-15-161,18-17 193,-38 16 192,0-16 160,0 0 96,0 0 673,-19-16-257,0-17-320,-39 0 1,39 1-33,-38-17-128,19 0 0,-1 0-32,20 0 0,0 16-32,0 17 32,19 16 0,0 0 0,0 0-64,0 0-32,0 0-65,38 16 193,0 17 1,1-1-33,18 17-97,-19-16 33,20 0-64,-39-1-128,19-15-64,0-1 95,-19 0 129,-19-16 64,19 0-64,-19 0-32,0 0 32,0-16 128,0 0 64,-19-1-64,0-15 32,0 15 0,-19-32-32,19 17-96,0-1 64,-1 0 0,1 17 32,19 0-32,0 16-64,0 0 96,19 16 193,1 0-33,18 17-160,0 0 0,0-1 0,1-15-64,18-1 64,-19 0-32,-19 1-64,0-17 0,0 0 96,1 0-96,-20 0 96,0 0 0,0-17 96,0 17 256,0-16-320,-20 0 32,1-17-64,-19 17 0,19-17 0,0 17-32,0-1 32,0 17-128,19 0 160,0 0-64,0 0-128,38 0 128,-19 17 64,19-1-64,0 0 32,1 1-32,-1-1 64,0-16-96,-19 0 32,0 0 32,0 0-64,-19 0 32,0 0 32,0 0-32,0 0 225,0-16 63,-19-1-160,-19 1-64,0 0 0,0-1-64,19-15 0,-20 32-32,20-17 64,19 17-32,-19 0-32,19 0 0,0 0-160,0 0-96,38 17 320,1-17-64,-20 16 32,19-16 32,0 0-64,-19 0 0,19 0 0,-38 0 32,20 0-32,-20-16 32,0 16 0,0-17 128,0 1 96,-20 16-128,1-16-32,-19-1-64,19 1 32,-19 0-32,19-1 32,-20 1-96,39 16 96,-19 0 0,19 0-96,0 0 32,0 0-64,19 0 32,1 0 96,-1 0-32,19 16 32,-19-16-64,0 0 32,-19 0-32,19 0-32,-19 0 128,0 0-32,0 0-32,0 0 128,0 0 96,-19-16-160,0 0 64,-19-1-96,0-15 33,-1 15-65,20 1 0,0 16 0,19 0 0,-19 0 96,19 0 32,0 0-192,0 0-96,19 0 160,19 16 0,1 1-33,-20-1 33,19-16 0,-19 16 33,0-16-98,0 0 97,-19 0-64,0 0 32,0 0 65,0 0 31,0 0 192,0-16 0,-19 0-224,0-1-32,-19 1 0,0 0-32,-1-1-32,1 1 96,19 0-96,19 16 64,-19 0-64,19 0 128,0 0-160,0 0-32,19 0-64,0 16 128,19-16 32,1 16-32,-20-16 32,19 0 0,-19 17-224,0-17 128,-19 0 128,19 0-96,-19 0 96,0 0 0,0 0 64,0 0 96,-38-17-192,19 17 64,-19-16-96,-1 0 32,1-1 64,19 1-64,-19 0 0,0 16-32,19-17 32,19 1 0,-20 16 32,20-16-32,-19 16-32,19 0 64,0-17-32,0 17-64,0 0-96,-19 0 0,19-16-64,0 16 31,0 0 193,-19-16-32,19 16 0,0 0 32,0 0-32,0 0 64,0 0-32,0 0 32,0 0-64,0-17-32,0 17 0,-19 0-64,19 0 96,0-16-32,0 16 32,0-16 32,-19 16 96,19-17-160,-19 17 128,19-16-64,-19 16 0,19-16-64,0 16 64,0 0 0,0-17 0,0 17 0,0 0 64,0 0-128,0 0 128,0 0-160,0 0 64,0 0 96,0 17-96,0-1 32,0 0 0,0 1 32,0-17-32,0 16 64,0-16-128,0 0 128,0 0-64,0 0 64,0 0 128,0 0 97,0-16-129,0-1-192,0 1 64,0 0 0,-20-1 0,20 1-64,0 0 64,-19-1-32,19 1-32,0 16 64,0-16-64,0 16 32,0 0-32,0-17 32,0 17-32,0 0 64,0-16-32,0 16-32,0 0 32,0 0-32,0 0 0,0 0-97,0 0-31,0 0-96,0 0 0,0 0 64,0 0 192,0 0-64,0 0 64,0 16 32,0-16 0,0 0-96,0 0 64,0 0 0,0 0 0,0 0-129,0-16 161,0 16-32,0-16 33,0-1-66,0 17 98,0-16-65,0 16-32,0-16 32,0-1 0,0 1 32,0 16-64,0 0 64,0-16-64,-19 16 64,19 0 0,0-17-64,0 17 32,0 0 0,0 0 0,0 0-32,0 0 64,0 0-32,0 0-32,0 0-1,0-16 66,0 16-1,0 0-32,0 0-32,0 0 32,0 0 0,0 0-33,0 0 33,0 0-64,0 0 32,0 0-32,0 0 32,0 0 32,0 0-64,0 0 96,0-16-32,0 16 0,0 0 0,0 0 32,0 0-32,0 0-192,0 0 64,0 16 0,0-16 160,0 16-64,0 1 64,0-17-32,0 16 0,0 0-32,0-16 96,0 17 0,0-1 0,0-16-96,0 16 96,0 1-96,0-1 128,0-16-96,0 16 32,0 1-32,0-17-32,0 16 32,0 0 32,0-16-32,0 0 32,0 17-64,0-17 32,0 16 32,0-16 0,0 16 0,0-16-64,0 0 96,0 17-96,0-17 32,0 0 0,0 0 0,0 16 32,0-16-32,0 16 32,0-16-64,0 0 32,0 0 32,0 0-32,0 0 32,0 0-32,0 0 0,0 0 32,0 0 0,0 0-96,0 0 0,0-16 0,0 0 32,0 16 0,0 0 32,0-17 32,0 17-32,0 0 0,0 0 32,0 0 64,0 0-32,0 17-64,0-1-32,-19 0 64,19 17-32,0-17 32,-19 1-64,19 15 64,-19-15 0,19 15 0,-19-15 1,19-1 127,0-16-64,0 16-32,0-16 32,0 0-96,0 0 32,0 0-32,0 0 0,0 0-64,0 0-32,0-16 192,0 0-64,0-1-64,0 1 64,0 0-32,0 16-32,0 0 32,0 0 0,0 0 64,0 0 0,0 0 32,0 0-96,0 32-64,0-15 128,-19-1-96,0 0 64,-1 17 0,1-17 64,0 1-32,19-1 128,-19-16-95,19 16-97,0-16 0,0 0 32,0 0-32,0 0 0,0 0 32,0 0-96,0 0-1,0 0 65,0-16 65,19 0-97,-19-1 32,0 1 32,19 0-32,-19 16-32,0 0-33,0 0 97,0 0 33,0 0-33,0 0 0,0 0-64,0 16 64,-19 17-64,19-17 32,-19 0 0,19 1 64,0-1-128,0-16 128,0 16-128,0-16 96,0 0-32,0 17-32,0-17 64,0 0-64,0 0 32,0 0-32,0 0 0,0 0-65,0 0 65,0-17-32,0 1 160,0 16-96,0 0-32,0-16 96,0 16-96,0 0 64,0 0 33,0 0-65,0 0 64,0 16-96,0 0 64,0 1-32,0-1 0,0-16 0,0 16-32,0-16 64,0 17-64,0-17 32,0 0 0,0 0 0,0 0 32,0 0-32,0 0-32,0 0 32,0 0 0,0 0 0,0 0-32,0 0-1,0 0 33,0 0-32,0 0 64,0 0 1,0 0-33,0 0 0,0 0 64,0 0-32,0 0-32,0 0 0,0 16 32,0-16-32,0 0 32,-19 0-32,19 0-32,0 0 64,0 0-64,0 0 96,0 16-64,0-16-32,0 0 32,-19 0-64,19 0 64,0 0 32,0 0-32,0 17-32,0-17 0,0 0 64,0 0-64,0 0 32,0 0-32,0 0 96,0 0-96,0 16 64,0-16-32,0 16-32,-19-16 32,19 0 32,0 17-64,0-17 32,0 16 0,0-16 32,0 0-64,0 0 64,0 0-32,0 16-32,0-16 32,0 0 32,0 0-32,0 0 0,0 17-64,0-17 96,0 0-32,0 0 32,-19 16-96,19-16 96,0 0-32,0 0 32,0 16-64,0-16 64,0 0-32,0 0 0,0 0 0,0 0 0,0 0 0,0 17 0,0-17 0,0 0 0,-19 0 0,19 16 0,0-16 32,0 16-64,0-16 64,0 17-32,0-17 0,0 16-32,-20-16 64,20 0-32,0 16 0,0-16 0,0 0 0,0 17 32,0-17-32,-19 0-32,19 16 32,0-16 0,0 0 0,-19 16 0,19-16 64,0 17-96,0-17 32,0 16-32,0-16 64,-19 16-32,19-16 0,0 17 32,0-17-64,0 16 32,-19-16 0,19 16 32,0-16-32,0 0-32,-19 17 64,19-17 0,0 0-64,0 16 64,-19-16-32,19 0-32,0 16 64,-19-16-64,19 0 64,-19 17-32,19-17 32,-20 16-64,20-16 96,-19 16 0,19-16 0,-19 17-32,19-17 32,-19 0-32,19 0 0,0 16-32,-19-16 64,19 16-32,-19-16-32,19 0 0,-19 17 32,19-1-32,-19-16-32,19 16 32,-20 1 0,20-17 0,0 16 0,-19-16 0,19 16 0,0-16 0,0 17 0,-19-17 0,19 0 32,0 16-32,-19-16-32,19 0 64,0 16-64,0-16 64,0 0-32,-19 0-32,19 17 64,0-17-64,0 0 64,0 0-32,0 0-32,-19 16 64,19-16 0,0 0-64,0 0 0,0 0 64,-19 0-32,19 17 32,0-17-32,-19 0-32,19 16 0,0-16 64,-19 0-32,19 0 0,-20 16 0,20-16 0,0 17 32,-19-17-32,19 0 0,-19 0 32,19 0-32,0 0 0,-19 0 0,19 0 32,0 0-32,0 0 0,-19 16 0,19-16 0,0 0-32,0 0 64,-19 0-32,0 0 0,19 16 0,0-16-32,-19 0 32,19 17 32,0-17-32,0 0 0,-19 0 0,19 0 0,0 0 32,0 0-32,0 16 0,0-16-32,0 0 64,0 0-64,-20 0 64,20 0-64,0 0 64,0 0-64,-19 16 64,19-16-64,0 0 32,0 17-32,0-17 64,0 0 0,0 0-32,0 0 0,-19 0 0,19 0-32,0 0 0,0 16 96,0-16-128,0 0 96,0 0-32,0 0-32,0 0 32,0 0-32,0 0 32,0 0 0,0 0 0,0 0 0,0 16 0,0-16 64,0 0-128,0 0 96,0 0 0,0 0-32,0 0-32,0 0 32,0 0 0,0 0-32,0 0 64,0 0-32,-19 0 0,19 0-32,0 17 64,0-17-64,0 0 64,0 0-32,0 0 0,0 0 0,0 0-32,0 0 0,0 0-32,0 0 32,0 0-32,0 0 64,19 0-32,-19 0 32,19 0 0,-19 0 0,19 0 0,-19-17 0,20 17 0,-1-16 0,-19 16 0,19-16 0,-19 16 32,19-17-64,0 17 32,-19-16 0,19 16 0,-19 0 32,19 0-64,-19 0 32,0 0 0,19-16 0,-19 16 64,0 0-64,0 0-64,19-17 96,-19 17 0,20 0-32,-1 0 0,-19-16-32,0 16 32,19 0 0,-19 0 32,0 0-32,0 0-32,19 0 32,-19 0 0,0 0-32,19 0 64,-19 0-64,0 0 32,0 0 0,19-16 32,-19 16-32,0 0 0,19 0-32,-19 0 32,19 0 32,-19 0-32,19 0 0,1 0 0,-20 0 0,0 0 0,19 0 0,-19 0 0,0-17 0,0 17-32,19 0 64,-19 0-32,0 0 0,0 0 0,0 0-32,19 0 32,-19 0 32,0 0-64,19 0 32,-19 0 0,19 0 0,-19 0 0,0 0 32,19 0-32,-19 0-32,19 0 32,1 0 0,-20 0 0,0 17 0,0-17 0,0 0 0,0 0 0,0 0-96,0 0 96,0 0-64,0 0 32,0 0 0,0 0 64,0 0-64,0 0 0,0 0 32,0 0-32,19 0 32,-19 0 0,0 0 0,0 0 0,0 0-32,0 0 32,0 0 0,0 0 32,0 0-32,0 0 0,0 0-32,0 0 64,0 0-32,0 0 0,0 0 0,0 0 32,0 0-32,0 0 32,0 0 0,0 0 0,0 0-32,0 0 0,-19 16-32,-1-16 32,1 0 0,0 16 0,19-16 0,0 0 32,-19 0-32,19 0-32,0 0 32,0 0 32,0 0-64,-19 0 64,19 0-64,0 0 64,0 0-32,0 0 32,0 0-32,0 0 64,0 0-64,0 0 0,0 0-64,0 0 64,0 0-32,0 0-32,0 0 0,0 0 64,0 0 0,0 0 96,19 0-32,0 0-32,-19-16-32,19 16 32,0 0 32,1 0-64,-20 0 0,19 0 0,-19-16 0,19 16 0,-19 0 0,0 0 0,0 0 32,0 0-64,19 0 64,-19 0-32,0 0 0,0 0-32,0 0 64,0 0-32,0 0 0,0 0 0,0 0-32,0 0 64,0 0-64,0 0 32,0 0-128,0-17-128,0 17 63,0 0-287,19-16-1089,-19 16-1474,0-16-2370,0 16-3908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47:38.82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6179 3053 192,'17'45'353,"-17"14"-289,0-15-289,0-44-159</inkml:trace>
  <inkml:trace contextRef="#ctx0" brushRef="#br0" timeOffset="-73976.5018">898 3511 8264,'-35'29'6470,"1"15"-5701,-1 15-289,18-14 1186,0-1-417,-18 15-801,35-15-384,-17 15 0,0-15 0,-1 1 97,1-1 63,0 15-160,0-15 32,-18 30-96,1-15 64,-18 0-32,17 0 0,-17 0 0,18-15 32,-1 15 64,-16-15 32,16 1 1,1-16 95,-1 1 32,18-1-224,0-14-32,-1 14-32,1-14 0,17-15 32,0 15-96,0-15 0,0 0-224,0 0-545,0 0 160,0 0 385,0 0-32,17 0 0,-17 0 127,18-15 1,-18 15 288,0 0-64,17-15-64,-17 1 0,17-1 32,-17 0 0,17 0-32,-17-14-128,35 14 64,-35-14-384,17-1-609,0 15-33,1-14-95,16-15-448,-17 14-33,18 1-352,-18-16 192,18 1 353,-18 15-1410,18-16 1282,-35 45 896</inkml:trace>
  <inkml:trace contextRef="#ctx0" brushRef="#br0" timeOffset="-73156.4702">673 3688 3043,'-17'29'2787,"0"30"-930,0 0 417,-1 0-1185,-16 15-576,17 14-65,-18-14 321,1 0-96,-1 0-321,0-15 32,1 14-63,-1-14-225,-16 0-96,16 0 32,-17-14-192,35-1-257,-17-15-223,16 1-65,1-15-192,17-1-192,0-14 128,0 0-32,0 0-1313,0-29 0,17-1 352,1 1 192,-18 29 1314</inkml:trace>
  <inkml:trace contextRef="#ctx0" brushRef="#br0" timeOffset="-72369.4409">449 4233 3203,'52'-73'1986,"0"-16"-1730,-1 15 32,18 1 449,-17-16-256,17 30-321,-34-15-128,16 30-32,-33 0-32,-1 14-417,-17 16-512,0-1-512,0 15 1249,0 0 1089,0 15 352,-17-1-513,-1 16-31,-16-1 192,-1 16 448,18 14-160,-17 0 160,-18 14-288,17-14-32,1 15 96,-18-15-32,18 15-416,-1 0-321,1-15 129,-18 14-1,17-14-128,-17 15-63,18-15-129,-1 0 288,1-15-192,-18 1-160,52-1 65,-17-29-161,0-1 32,17 1 0,0-15-64,0 0-449,0 0-832,0-15-129,17-14 257,0-15-320,0 14 256,18-14 192,-18-15 128,18 15 544,-18-15 449,17-15 0,1 0-32,-1 0 64,-16 1-64,34-1 0,-18 0-96,1 15-480,-1-15-706,18 1 514,-18 14 351,1 0 161,-18 14 128,18 1-128,-35 15 0,17 14-257,-17 15 513,0 0 641,0 0 672,0 0 513,-17 15-353,-1-1 225,1 31 320,0-16-129,0 15-319,-18 15-225,18 15-224,-18 0-352,1 14-64,-18 1-129,18-15-31,-1-1-33,-17 16-31,18-30-257,-18 15-160,17-15 32,1 0-64,-1 0 64,1-15-96,17 0 0,-1 0 0,-16-14-224,34-15-417,0-15-320,0 0-160,0 0-801,0 0-544,0-15 448,0 0 545,17-14-1,0-16-640,1 1-256,-1-15 320,17 0-1025,-34 59 673</inkml:trace>
  <inkml:trace contextRef="#ctx0" brushRef="#br0" timeOffset="-72335.4374">570 3909 609,'-17'74'5861,"-18"-1"-5156,-17 1-161,18 15 1378,-1-1-737,-17 1-736,1-1-161,-1-14-224,0 0-32,18-1-256,-1-14-257,1-14-800,16-16-1313,18 1-65,0-30-1120,0 0 3138</inkml:trace>
  <inkml:trace contextRef="#ctx0" brushRef="#br0" timeOffset="-71567.8877">104 4750 3812,'0'0'2210,"0"14"-1986,0-14 32,17 0 161,18 15-353,-18-15-353,17 0-608,1 0-832,-1 0-930,-34 0 1250</inkml:trace>
  <inkml:trace contextRef="#ctx0" brushRef="#br0" timeOffset="-70850.8493">173 4764 2402,'-17'0'3203,"-1"0"-1921,18 0 607,0 0 161,0 0-865,0 0-672,0 0-65,18 0 513,16 15-160,-17-15-289,35 0-159,-17 15-97,-1-15-192,1 0-32,-1 0-128,-17 0-513,1 0-159,-18 0-481,0 0-353,0 0 225,0 0 1120,-18 0 225,1 0-128,-35 0 160,18 0 417,-18 0 159,18 0-31,-1 0 63,18 0 33,0 0-97,17 0-127,0 0 127,0 0-159,0 0-321,0 0-32,34 0 320,-17 0 97,35 15-289,0-15-96,-18 14-32,18-14 0,-17 15 0,-1-15 0,1 0-64,-1 15-320,-16-15-65,-1 0 1,-17 0-65,0 15-159,0-15 319,-17 0 385,-18 0-160,1 0 128,-18 0 96,0 0 353,0-15-97,0 0 193,-17 0 31,35 1-63,17 14 224,-1 0-1,1 0-415,17 0 31,0 0-160,0 0-256,17 0-160,18 0 224,17 0 64,-1 14 32,18-14-96,-17 0 0,0 15 0,0-15 0,0 15-64,-18-15 64,1 15-32,-18-15-160,17 14-224,-34-14-193,0 0-319,18 0 63,-18 0 96,-18 0 353,1 0-193,-17 0-640,-18 0 672,0-14 417,0-1-32,0 0-256,1 0 31,16 1 161,-17-1 224,18 15 0,-1-15 0,18 15 0,0 0 96,0 0 289,17 0 63,0 0-160,0 0-224,0 0-160,0 0-64,17 0 160,0 0-96,18 0-32,-1 0-64,18 0 96,-18 0 64,18 15 32,0-15 0,0 15-96,0-15-961,-18 14-1474,1-14 193,-1 15-1345,-34-15 2081</inkml:trace>
  <inkml:trace contextRef="#ctx0" brushRef="#br0" timeOffset="-70818.8628">691 4838 384,'17'-15'1442,"0"1"-1538,18-16-641,-35 30-256</inkml:trace>
  <inkml:trace contextRef="#ctx0" brushRef="#br0" timeOffset="-70618.8525">811 4809 2851,'-17'29'4068,"-17"1"-2947,-1-1 96,18-14 352,17-15-608,0 0-705,17 0-416,0 0-96,18-30 384,-1-14-32,18 0-96,0 0 32,0-1 224,0-14 449,17 15-192,-35-15-449,18 15-64,0 0-545,-18 14-1249,-17 1-1088,-17 29 544,0 0-1987,0 0 2788</inkml:trace>
  <inkml:trace contextRef="#ctx0" brushRef="#br0" timeOffset="-70306.8401">1208 4469 897,'-34'45'2274,"-18"-1"-1409,0 0-737,-17 0-64,17 1-64,1-1 865,-1-15 256,17 1 352,18-15 33,0-15-802,17 0-640,0 0-384,34-15 128,1-15-128,17-14 159,-1 0-255,19 0 256,-1-15 640,17 0 513,-17-15-416,17 15-193,-17 0-256,-17 0-128,17 0-256,-34 15-769,-1 14-672,-17 15-482,-17 1-1248,0 14 1057</inkml:trace>
  <inkml:trace contextRef="#ctx0" brushRef="#br0" timeOffset="-70138.8353">1519 4189 0,'-52'44'1602,"0"15"-1891,-17-14-832,0 14 1057,0 0 705,0 14 1024,18-14-31,-18 0-513,-1-14-224,19-16 192,16 1-32,18-16-609,17-14-352,0 0-96,0 0-608,34-29-257,1-1 545,17-14 320,17-15 96,0 0-64,17-15 256,0-14-96,18-1-96,-18 1-96,18-1 32,-18 1-256,-17 14-641,0 0-1729,-69 74-1442</inkml:trace>
  <inkml:trace contextRef="#ctx0" brushRef="#br0" timeOffset="-69870.815">1191 4484 4997,'-103'89'4356,"16"-16"-2979,1 1-192,34-30 1025,18-29-576,16 0-801,18-15-609,0 0-320,18-30-192,51-14-257,0-30 257,17 1-129,0-16-127,18-14 256,-1 14 63,1-14 1,-35 15-352,0 14-481,-17 15-545,-18 15-608,-34 29-384,0 15-2467,0 0 4260</inkml:trace>
  <inkml:trace contextRef="#ctx0" brushRef="#br0" timeOffset="-69672.8095">1623 3953 2434,'-35'44'4485,"-17"15"-3140,-34 30-1153,17-15-192,-17 29 0,-1-29 545,18 14 704,0-14-288,18-30-417,33 0-224,1-29 161,17-15-65,0 0-576,17-15-865,18-29-352,17-15 640,-1-15-672,36-14 224,-1-15 192,17-1 512,18-14-127,-17 15-802,-18-15-992,-86 118 1217</inkml:trace>
  <inkml:trace contextRef="#ctx0" brushRef="#br0" timeOffset="-68294.7889">742 4897 4580,'0'44'1153,"0"1"-512,0-1 320,0 0-577,-17 15-320,0-29-32,17-1 0,0 1-64,0-30-192,0 0-480,0 0-1475,-17-30-1920,17 30 3490</inkml:trace>
  <inkml:trace contextRef="#ctx0" brushRef="#br0" timeOffset="-67644.7644">760 4897 4580,'0'15'1634,"0"14"-897,0 1 223,0-1-159,-18 16-256,1-1-289,17 0-32,0-14 193,-17-16-1,17 1-256,0-15-160,0 0-224,0 0-1378,0-15 738,0-14-225,0-15 608,0 14 97,0-14-1,0 14 385,0 1 96,0 14 129,0 0-1,0 15 64,0 0 225,0 0 1056,0 15-256,0 0-896,0 14 31,-17 16 417,-1-1-96,18 0-65,-17 0-63,0-14 64,0-1-449,17-14-160,0-15-32,0 0 0,0 0-640,0-29-129,0-16 353,17 1-866,0 0-447,0 0-1,1-1 930,-1 16 543,-17 14 257,0 0-31,0 15-33,0 0 64,0 0 1057,0 30-257,-35-1-223,18 16 64,-17 14 63,-1-15-159,18 0 32,-18 15-97,1-15-704,17-14-32,17-15 192,-18-15 0,18 0-353,0 0-1280,0-15 224,0-15 31,0 1-447,0-1-2692,0 30 2083</inkml:trace>
  <inkml:trace contextRef="#ctx0" brushRef="#br0" timeOffset="-66823.7369">276 5059 705,'18'45'448,"-1"-16"-160,-17-14-127,17 0-194,-17-15-479,0 0-513,0 0 993</inkml:trace>
  <inkml:trace contextRef="#ctx0" brushRef="#br0" timeOffset="-66770.7346">52 4779 1954,'0'15'2114,"17"14"-1121,18 1-353,-18 29-223,18-15-33,-18 15-192,17-15-160,1 15 0,-18-29-32,18 14-64,-18-29-608,-17 0-577,17-15-1058,-17 0-159</inkml:trace>
  <inkml:trace contextRef="#ctx0" brushRef="#br0" timeOffset="-66603.7108">121 4823 2755,'0'0'3971,"0"0"-2465,0 0-193,0 15-352,17 15 448,1 14-95,16 0-290,-17 0-319,18 1 224,-1-1-320,-16 0-129,-1-14-288,17-1-64,-34-14-96,18 0-32,-18-15 0,0 0-64,17 0-544,-17 0 63,0 0 97,0 0 320,0 0 288,-17-30-64,-1 1-96,-16-1-32,-1-14 0,1 0-32,-18-1-32,18 1 64,-1 0 0,18 29 0,0-14 32,17 14 32,0 15-64,-18 0 64,18 0-32,0 0-32,0 0-129,0 0 1,35 29 353,-1 16-65,1-1-96,-1 0 0,18 15 0,-17-15-64,-1 1 32,1-16-160,-1 1-545,-17-1-448,1-14-481,16 0 161,-34-15-577,18 14-480,-18-14-1795,0 0 2820</inkml:trace>
  <inkml:trace contextRef="#ctx0" brushRef="#br0" timeOffset="-66431.7192">190 4986 3171,'-34'-45'769,"16"1"-833,1 0-161,0 14-255,17 16-1025,0 14-161,0 0 1666</inkml:trace>
  <inkml:trace contextRef="#ctx0" brushRef="#br0" timeOffset="-66178.705">173 4941 384,'34'45'1666,"1"-1"-769,-18 0 96,18 0-64,-1 1-481,1-16-64,-18 1-223,17-1-129,-16-14-32,-1 0 32,18-15-353,-18 0-1056,0 0-897,-17 0 320</inkml:trace>
  <inkml:trace contextRef="#ctx0" brushRef="#br0" timeOffset="-65409.6836">656 4971 1602,'-17'29'3427,"0"16"-1730,-1-1-31,1 0-65,0 0-576,0 1-224,-1-16-96,-16 1-161,17-1 193,-1-14-128,1 0-129,0-15-128,-1 0-31,18 0 63,0 0-640,0-15 32,0 0-289,0-14 33,0 14-257,0-15 64,0 16 321,0 14 224,18-15-32,-18 15 128,0 0-64,17-15-32,-17 15 63,17 0-31,1-15-160,-1 15-224,0-14-225,0-1-160,1 0-64,-1 0 193,-17 15 95,0 0 289,0 0 288,0 0 160,0 0 160,0 0 256,0 0-255,0 15-225,-17 0 192,-18 0 224,1-15 65,-1 14-385,-17-14-128,18 0-192,-18 0-737,0-14-352,0-16-161,1-14-1184,-1 14-161,52 30 2595</inkml:trace>
  <inkml:trace contextRef="#ctx0" brushRef="#br0" timeOffset="-65385.6749">242 5089 352,'34'44'1153,"1"0"-992,-1-14-33,1-1-128,-18-14-1089,-17-15 384</inkml:trace>
  <inkml:trace contextRef="#ctx0" brushRef="#br0" timeOffset="-64545.6536">121 4897 0,'17'15'1537,"18"14"97,-18 16-32,18-16-866,-1 15-287,1 1-129,-1-1-32,1 0-160,-1 0-64,1-14 32,-18-1-160,35-14-224,-18 0-609,1 0-416,-18-15-609,18 14-160,-35-14 1794</inkml:trace>
  <inkml:trace contextRef="#ctx0" brushRef="#br0" timeOffset="-64506.6512">553 5281 0,'-52'-15'993,"17"-15"-673,1 1-31,-18-15-322,17-1-575,35 45-353</inkml:trace>
  <inkml:trace contextRef="#ctx0" brushRef="#br0" timeOffset="-64323.6452">276 5089 1505,'35'44'3139,"-1"-14"-2082,1-1-96,-18 1-320,18-16-225,-1 1-288,1-15-31,17 0-65,-18 0-193,1-15 33,-1 1-256,1-16-481,-18 15 32,0 1 129,0-1 383,1 15 225,-18-15 128,0 15-32,0 0 64,0 0 0,0 15 161,0-15-129,0 15 32,-35-1 224,18 1 257,-35 0 288,18 0-97,-18-1 33,17 1 256,-16-15-416,16 0-225,0 0-127,-16-29-161,16 14-288,1-15-1,-1 1 33,18-1 32,0 1 0,-1 29 64,18-15 0,0 15 32,0-15-64,0 15 32,0 0 0,0 0 0,0 0 0,0 0-352,0 15 256,35 15 352,-1 14-64,1-15-160,17 1 32,-18-1 0,1-14 32,-1 0-64,1-15-64,17 0 129,-35 0-33,17-15-128,1-14-705,-18-1-1345,0 1-1762,-17 29-512</inkml:trace>
  <inkml:trace contextRef="#ctx0" brushRef="#br0" timeOffset="-62071.9878">777 5177 5733,'34'-14'1218,"18"-1"-962,0-15 128,-18 16 129,18-16-257,-17 1-256,17-1 32,-18 1-609,1 14-1024,-18 0-1762,-17 15 512</inkml:trace>
  <inkml:trace contextRef="#ctx0" brushRef="#br0" timeOffset="-61212.9876">915 5148 2242,'-52'44'1762,"0"-29"-449,1 14 32,-1-14 33,17 15 95,1-16-544,-1-14-289,1 15 193,34 0-128,-17-15 96,17 0-289,0 0-224,0 0-95,0 0-65,0 0-256,17 0 224,0-15-64,35-14 64,0 14-64,17-29 96,17 14-96,0-14-32,-17 0 0,18-1 64,-1-14-448,0 15-1250,0 0 673,-17 0-320,0 14-1826,-17 1-2979,-52 29 4645</inkml:trace>
  <inkml:trace contextRef="#ctx0" brushRef="#br0" timeOffset="-60312.9556">1139 5059 320,'-51'30'4164,"-18"-1"-2947,-1 1-1056,1-1 351,-17 1 1378,17-1 192,17-14-641,1 0-352,-1 0 160,35-1-384,-18-14 64,35 15-192,0-15 192,0 0-513,0 0-320,0 0-192,17 0 160,18-15 0,17 1 96,17-16 97,17-14 159,0 14 96,0-14 417,1 0-512,-1-15-225,18 0-64,-18 0-32,17-15 0,1 15-64,-18 0-64,-17 15-160,-17 14-641,-17 1-192,-1-1 160,-17 16-1088,1 14-898,-18-15 320,0 15 2019,-18 0 544,1 0 0,-17 15-160,16-1 96,-16 1 0,-1 15 64,-16-1-32,16 1 0,1 14 32,-18-15 64,0 16 192,0-1 353,-17 0-33,17 0 193,-17 1 256,0-1-32,18 0 128,-18-14-64,17 14-352,0-29 64,17 14-97,18-14-191,0-15-257,0 0 225,17 0 31,0 0-544,17 0-160,17-15 224,1 0 64,17-14-96,17-15 64,0-1 128,17 1 257,-17-15-97,17 0 257,18-15-353,0 1-160,-18 14 0,0 0-96,0 0-32,-34 14-320,0 1-321,-18 15-192,-16 14-320,-1 15-192,-17 0-161,0 0 866,0 0 383,-35 15 321,1 14-64,-1 1 32,-16-1 32,16 1-32,-34 14-288,17 0-1089,-17-14-673,18 14 128,-19 0 513,1 0 31,18 1-95,-18-1-160,0 0 159,17 0 866,-17 15 832,34-14 577,-16-16-289,16 1-96,0-1-223,35-14-161,0-15-32,0 0 0,0 0-128,18 0 160,16-30 0,1 16 0,17-31 64,-1 1 64,18 0 416,18-30 1634,-1 0 289,17 1-1026,1-1-416,0-15-320,-18 16-577,0-1-192,0 15-1217,-16 0-417,16 0-256,-34 15-1184,17-1-1411,-69 45 3172</inkml:trace>
  <inkml:trace contextRef="#ctx0" brushRef="#br0" timeOffset="-60287.9531">1484 4838 2562,'0'0'2114,"35"-15"-3331,0-29-1345,16 0 1665,-51 44 897</inkml:trace>
  <inkml:trace contextRef="#ctx0" brushRef="#br0" timeOffset="-60105.9387">1812 4573 1345,'-51'29'4196,"16"1"-2690,18-16-449,0-14 128,17 0-320,0 0-353,17-14-608,17-16-929,1-14 96,17 0-1441,17-1-2627,-69 45 3748</inkml:trace>
  <inkml:trace contextRef="#ctx0" brushRef="#br0" timeOffset="-59900.9398">1398 4823 3171,'-69'45'2883,"17"-16"-2851,1-14-160,33 0 608,1-15 545,17 0-641,0 0-704,17 0-513,1-15-160,16-15 65,1 16-610,-1-1 257,18-15 480,-35 16 225,18-1 127,-35 15 321</inkml:trace>
  <inkml:trace contextRef="#ctx0" brushRef="#br0" timeOffset="-59642.9287">1139 5074 2178,'0'0'1025,"0"0"-897,0 0-256,0 0-96,0 0-32,18 0-289,16-15-448,-17 1-192,-17 14 1185</inkml:trace>
  <inkml:trace contextRef="#ctx0" brushRef="#br0" timeOffset="-57710.1362">2020 4425 641,'17'-15'-545,"-17"1"8713,0-1-6631,17 15-832,0-15-545,1 15-128,-1 0 64,0 0-96,0-15 64,18 15-64,-35 0 257,17 0 447,0 0 161,1 0 192,-1 15-224,0 0 64,-17 0-353,17-1-159,1 1-193,-1 0-96,-17 0-64,17-1 0,-17 1 64,0 0-128,0 0 64,17-1 64,-17 16-32,0-15 0,18 14 0,-18-14-32,0 0 64,0-1-32,0 1 0,0 0 1,0 0-65,0-15 128,0 14-96,0 1-32,0-15 0,0 0 0,0 0-32,0 0-129,0 0 161,0 0-128,0-15 417,0-14-257,0 14-64,0-14-129,-18-1 161,-16 15-32,17-14-32,-18-1-64,18 16-160,0-1-32,-18 0 160,18 0-1,-18 15-159,18-14 64,0 14 32,0-15 31,-1 15 129,1 0 0,0 0-64,-18 0-64,18 0-32,0 0 128,-1 15 96,1-1 64,17 1 0,-17 0 32,0-15 32,17 15-32,0-15-32,0 0-64,0 0-32,0 0-288,0 0 288,17 0 96,0-15 32,0 0-64,18 0-32,-18 1-160,1-1-96,16 15-417,-17-15-384,1 15 0,-1 0-160,0 0-993,0 0-481,1 15 417,-18 0-961,0-15 3235</inkml:trace>
  <inkml:trace contextRef="#ctx0" brushRef="#br0" timeOffset="-56006.286">1968 4440 2851,'17'0'3395,"0"-15"-2466,1 0 224,-1 1 160,0 14-736,18 0-225,-1 0-352,-17 0 128,18 14 0,-18 16 64,0-15-31,1 14 31,-1 1 0,0-1 160,-17 1 257,0-1-65,0-14 1,0 14 31,0-14-95,0 0-129,0 0-96,0-15-127,0 14 95,0-14-64,0 0 32,-17-14-288,17-1-224,0 0 63,0-14 193,0 14 0,0-15-480,0 16 384,0 14 96,0 0 32,0 0-64,0 0-97,0 0 97,0 14 128,17 16 0,-17-1 96,0-14-96,0 15 33,0-16-65,0 16 32,0-15 32,0-15 32,0 14-32,0-14 0,0 0 0,0 0 64,0 0-224,0 0 256,-17 0-192,0-14 192,-1 14 0,1-15-32,0 15 225,0 0-129,-1 0-96,1 0 32,-17 0-32,16 15-64,-16-1 1,-1-14-65,1 15 160,16-15-32,-16 15-32,-1-15-64,1 0-64,17 15 192,-1-15-96,1 14 64,17-14 32,-17 0-96,17 0-96,0 0-64,0 0-384,17 0-97,0 0 289,18-14-32,-1-1-609,1 0 64,-1 15 288,1-15 449,0 15 96,-18 0-32,0 0 32,-17 0 0,0 0 32,0 0 64,0 0 577,0 0 544,0 0-480,-34 0-225,-1 0 193,0 0 95,1 15-191,-18 0 96,0 0-129,1 14 129,16-14-161,-17 14-31,1 1-33,16-15-192,-17 14-127,0 1-1,1-16 0,16 16 160,1-15-160,-1-1 0,1 1 97,34-15-33,-18 15 32,18-15 0,0 0-224,0 0-64,0 0-352,0-15 31,18 0 481,16 1-224,1-1-96,-1-15-96,18 16 192,0-16-129,0 1-351,-1-1-33,1 15-288,0-14-192,0-1 128,-1 16-128,-33-1 32,16 15 353,1 0 319,-18 0 289,0 0 96,-17 0 64,0 0 160,0 0 32,0 0-127,0 0 95,0 0 224,0 15-32,-17-15-255,-18 14 159,1 1 352,-1 0-127,-16 0-1,-1-1 129,0 1 64,-17 0-321,17 14 193,-17-14 31,17 15 97,18-16-129,-18 16-127,18-1-1,-1-14-159,1 0-129,16 14 32,1-14-32,0 0-128,0 0 0,17-15-32,0 14 0,-18-14 32,18 0 0,0 0-64,0 0 64,0 0-224,0 0-128,0 0-161,0 0-63,18 0 576,16-14-64,-17-1 0,18-15-193,-1 1 33,18-1-256,0 1-65,-18-1-384,18 1-384,0-1-705,0 1-32,-18-1-544,-16 16 448,-1 14 481,-17 0 1376,0 0 257,0 0 769,0 0 288,-17 14-545,-18 1-127,1 0-353,-1 14-64,0-14-929,-16 0-1505,16 14-2115,35-29 2179</inkml:trace>
  <inkml:trace contextRef="#ctx0" brushRef="#br0" timeOffset="-54527.4081">1226 4956 32,'-18'0'352,"18"0"417,0 0 128,0 0 64,0 0 320,0 0-160,0 0-64,0 0-256,0 0 64,0 15 0,0 0 224,0-15-97,0 14 98,0 1-162,0 0-127,0 14-96,0-14-161,0 0-127,0 0-129,0-1 128,0 1-255,0-15-97,0 0 32,0 0-32,0 0 0,0 0-32,0 0-96,-17 0-192,17 0 63,0-15 97,0 1 128,0-1-64,0 0-32,0 0-224,0 1 0,0-1-193,0 0-191,0 0-1,0 1 225,0 14 287,0 0 1,0 0 128,0 0 0,0 0 32,0 14 192,0 16-160,0-15 225,0 14 63,0-14 128,-17 14 257,17-14-96,0 0-97,0-15-352,0 15 32,0-15-192,0 0 0,0 0-256,0-15 160,0-15-96,0 16-64,0-1 31,0-15-95,0 16-32,0 14 256,0-15 96,0 15 32,0 0-64,0 0-32,0 0 608,0 29-256,0-14-191,0 15 63,-17-16 224,17 16-192,0-15-32,0-15-96,-18 0-96,18 0-224,0 0-1217,0 0-1282,0 0-576,0 0 288,0-15 801,0 0 224,0 15 865</inkml:trace>
  <inkml:trace contextRef="#ctx0" brushRef="#br0" timeOffset="-49898.5943">1881 3879 1794,'0'0'576,"0"-14"3524,18-1 96,-1-15-2787,0 16-95,18-16-97,-1 1-224,1-1-513,-18 1-256,18 14 33,-1-15-225,-17 16 64,18 14-96,-18-15-32,0 0-192,18 0-481,-35 15-160,17-14-256,-17 14-320,0 0 223,0 0 354,0 0 319,0 0-320,0 14-96,0-14 641,0 15-64,0-15-257,-17 15-256,0-15-288,-1 15 737,1-15 512,-17 14 673,-1-14 95,18 15-191,0 0 64,-18 0 31,18-1 225,0 1-160,-1 15 256,1-16 288,0 1-160,-1 0-288,18-15-320,0 0-257,0 0 0,0 0-95,0 0-65,0 0-64,0 0 32,18-15 160,-1 0 65,18-14-65,-1 14-128,1-14 160,-1-1-192,1 15-96,16 1 32,-33-1-64,16 0 0,-17 0 0,35 1 32,-35-1-128,18 0-224,-18 0 160,0 15 64,1-14-128,-1 14-65,0 0 161,-17 0 96,0 0 32,17 0 32,-17 0 0,0 0 0,0 14 32,0-14-192,0 0 64,0 0-128,0 0-32,0 0 160,0 0 64,0 0 32,0 0-32,0 0 128,0 0 0,0 0-32,0 0-64,0 0-32,0 0 32,0 0-32,0 0 0,0 0 0,0 0 32,0 0 32,0 0 192,0 0-31,0 15-129,0-15-64,0 15 64,0 0 64,-17-1-128,0-14 128,17 15-96,-17 0 0,-1 0 32,18 14 129,-17-14-1,0 0 0,0 14 0,-1-14-64,1 0 129,-17-1 95,16 1-96,1 0 97,0 0-193,0-1-96,-1 1 96,1-15 0,0 15-64,-18 0 1,18-15 95,0 0 32,0 14-96,-1-14-96,1 0-32,0 0 0,0 0 0,-1 0 64,1 0 1,0 15-97,17-15 64,-18 0-32,1 0-32,17 0 32,-17 0-96,17 0 64,-17 0 0,17 0 0,0 0 0,-18 0 0,18 0-32,0 0 64,0 0-32,0 0-64,0 0-1,0 0-63,0 0 0,0 0 64,0 0 0,0 0 0,0 0-64,0 0 192,18 0-128,-18 0 128,17 0 0,-17 0-64,17 0-32,0 15 64,-17-15-32,18 0-32,-1 0 0,0 0 32,18 0-64,-18 0-96,-17-15-96,17 15-193,-17 0 1,18 0 63,-18-15 33,0 15-160,17 0 63,-17 0-256,0 0 193,0 0-65,0 0-223,0 0-642,0 0-127,0 0 448,0 0 512,0 0 193,0 0-609,0 0-320,0 0-33,0 0-480,0-14-992,-17 14 992,-1 0 1858,1 0 512,0 0 610,0 0 511,-1 0-384,18 0-320,-17 0-224,0 0-385,17 0-288,0 0-96,-18 0-32,18 0-288,0 0-289,0 0 0,0 0 1,-17 0 191,17-15 353,0 15 128,0 0 0,0-15 0,0 15-320,0-15-961,0 15-449</inkml:trace>
  <inkml:trace contextRef="#ctx0" brushRef="#br0" timeOffset="-49131.5681">1950 3717 1121,'18'0'1473,"-18"-15"-672,0 15 32,17 0-224,0 0-161,1 0-192,-1 0 65,-17 0 159,17 0 449,-17 0 256,17 15 288,-17-15-384,18 15-224,-18 0-320,17-1 159,-17-14-351,0 15-97,17 0-96,-17-15 64,0 15 129,0-15 95,0 14 1,0-14-161,0 15 32,0 0 97,-17 0-97,17-15-96,-17 14 96,-1 1 65,18-15-225,0 0-64,-17 0-32,17 0-32,0 0-32,0 0-32,0 0-96,0 0 128,0 0-64,0 0 0,0 0-160,0 0 127,0 0-127,0 0-256,0 0 31,0 0 1,0 0 224,0 0 0,0 0 127,0 0 33,0-15 64,0 15-32,0-14-64,0 14 64,0 0-192,0-15-32,0 15 0,0-15-225,0 15 417,0-15 64,0 1-128,-17-1 0,17 0-161,-17 0-31,17 1 32,-18-1 64,18 15 160,0 0 64,0 0 64,0 0 128,0 0 160,0 0-128,0 0-31,0 0-161,0 0-193,0 0-319,0 0-353,0-15-640,0 15 384,0 0-417,0 0 225,0 0 64,0 0 128,0 0-160,0 0-513,0 0 545</inkml:trace>
  <inkml:trace contextRef="#ctx0" brushRef="#br0" timeOffset="-48911.5536">1950 3806 448,'0'14'2211,"0"1"-578,0-15-416,0 15-480,0 0-417,0-15 1,18 0-289,-1 0-32,0 0-705,1 0-1153,-1 0-1313,-17 0 1986</inkml:trace>
  <inkml:trace contextRef="#ctx0" brushRef="#br0" timeOffset="-47279.5008">1950 3761 9001,'-17'0'3267,"17"15"-1602,0-15-223,0 15-738,0 0-351,0-1-225,0 1-96,0-15 32,0 15-64,17-15 0,-17 15-64,18-15 128,-1 0-64,0 0 0,1 0 0,-18 0-96,17 0 64,-17 0-225,0 0 1,17 0-352,-17 0-97,0 0 289,0-15 95,0 0 97,-17 15 0,0-15 224,-1 1 96,1 14 96,0 0-64,-1-15 0,18 15 321,-17 0-161,17 0-160,-17 15 256,17-15-63,0 14 159,0-14 65,0 15-225,0 15-128,0-16 97,17 1-129,-17 0-96,17-15-32,1 15-64,-1-15-32,18 0 96,-18 0-64,-17 0 32,17-15-257,-17 15 65,0-15 0,0 0 32,0 15 128,0-14 64,0-1 64,-17 15-96,0-15 64,-1 15-32,1-15-32,0 15 128,-1 0 64,18 0-63,0 0 159,-17 0-64,17 0-64,0 0-32,0 15-64,0-15 0,0 15-32,17 0 0,1-15-32,-1 0 0,0 0 0,1 0 0,-1 0 0,-17 0 0,17 0 0,-17-15-32,0 15 0,0-15-32,0 15 0,0-15 96,0 15 32,-17-14-64,0 14 64,-1 0-32,1 0-32,17 0 32,-17 14 33,17-14-33,0 15 64,0-15-96,0 15 32,17 0 0,-17-15-64,17 0 32,1 0 32,-1 0-64,0 0 64,-17 0-64,0 0 96,0-15-32,0 15 64,0 0 32,0-15 0,0 15 64,0 0-160,-17 0-160,0 0-256,-1 0-321,18 0-896,0 0-1570,0 0-3235,0 0-577</inkml:trace>
  <inkml:trace contextRef="#ctx0" brushRef="#br0" timeOffset="-44138.0576">2261 3216 1569,'0'0'1218,"0"0"6117,0 0-4004,0 0-1249,0 0-417,0-15-159,0 0-129,0-14-416,17-1-160,18 1-289,-18-1-95,18-14-161,-1 0-96,1 14-160,-1-14 0,1 0 64,-1 14-64,1-14 0,-1 14 32,-16 1-64,-1 14 32,0 15 0,-17-15 0,0 15-96,17 0-64,-17 0 0,0 0-193,0 0 65,0 0 64,0 0 32,0 0-129,0 0 97,0 0 32,0 15-96,0-15-65,0 15-95,0 0 320,-17-1 96,0 1 32,0 0 0,-1 14 0,1-14 32,0 15-32,-18-1 32,1 1-64,16-16 32,-16 16 64,17-1-64,-1 1 32,1-1 0,0 1 96,0-1-64,-1-14-32,18 0-32,-17 0 0,17-15 32,0 14-32,0-14 64,0 0-32,0 0 32,0 0-128,0 0 160,0-14 0,0-1-64,17 0 32,1-14-64,16-16 33,1 16-66,16-15 98,1-1-97,-17-14 64,17 15-64,-18 15-1,18-16 33,-18 31-32,-16-16-32,-1 15 64,0 15-96,0-14 0,1 14 0,-1-15-32,-17 15-64,17 0 0,-17 0-97,0 0-31,0 0-289,0 0 97,0 0-257,0 0-288,0 0 160,-17 0-256,0 15 256,-18-1 33,1-14-353,16 30 416,-16-15 224,-18 14 161,18 1 288,-1-1 160,1 1 0,-1 14 128,0-15 192,1 1 33,-1 14 351,18-14 417,-17 14 0,16-15 161,1 1-353,0-15-97,17-1-95,0 1 128,0-15-64,0 0-225,0 0-576,0-15 97,17-14 159,0-15 128,18-1-256,17 1-96,-18 0 257,18-15-97,0 0 96,0 0-64,-18 15 1,18-1-33,0 1-96,-18 15-64,18 14-32,-18-15 32,1 16-32,-1-1 0,-16 0 0,-1 0 0,0 15-32,1 0-32,-18 0 0,0 0 32,0 0-32,0 0-224,0 0 0,0 15-257,0 0-63,-35 14 159,18-14 225,-35 15-192,17-1-225,-16 1-95,-1-1-161,17 1-32,1-1 32,-1 1-32,1-16 225,17 16 255,-1-15 385,1-15 32,17 14-256,0-14-289,0 0-1056,0 0-1,17-14-608,1-1 577,-1 0-1410,-17 15 32</inkml:trace>
  <inkml:trace contextRef="#ctx0" brushRef="#br0" timeOffset="-43216.4672">3176 2567 2370,'0'0'1634,"0"0"-1410,0 0-160,0 14 96,-17-14 64,17 0-192,0 0-32,0 0 0,0 15 321,0 0 672,-18-15-257,18 15-191,0-1-321,-17 1-32,0 0 97,0 0 95,-1-1-64,1 16 225,0-15 127,0 14-31,17 1-96,-18-1-1,18 1-31,0-1 95,-17 15-352,17-14-160,0-1-32,-17 1-96,17-15-96,-18-1-192,18 1-96,0-15-65,0 0-223,0 0-674,0-15 770,0-14 512,0 14 96,18-14-32,-1-1 64,-17 1-32,0-16 0,17 1 32,-17 0-32,0-15 0,0 15-64,18-1-321,-18 16 257,0 14 128,0 15 384,0-15 769,0 15 449,0 0-33,0 15-479,0 15-33,0-1-33,0 1 98,0 29 127,0-15-449,0 15-127,0 0-32,0 15-161,0-15-95,0 0-129,0-15-32,0 15-160,0-15-64,0-14 64,0-1 0,0 1-32,0-16-64,0 1 32,0-15 0,0 0 0,0 0-96,0 0 0,0-15-32,0 1 160,0-31-32,0 16 0,0-15-192,0-1 32,0-14 63,0 15-95,0-15-384,0 15-545,0 0-481,0 14-224,0 15-768,0 1-321,0-1-640,0 0-1057,0 15 1953</inkml:trace>
  <inkml:trace contextRef="#ctx0" brushRef="#br0" timeOffset="-42141.4228">2969 2611 2883,'0'0'1057,"0"0"-128,-18 0 128,18 15-353,-17-15-127,17 14 224,-17 1 416,0 15 352,-1-1 33,1 1 95,0-1-159,0 15-257,-18 1-224,18 14-288,0 0 128,17-15-97,-18 15-223,18-15-289,-17 15-96,17-29-96,0 14-64,0-15 65,0-14-1,0-15-64,0 15 0,0-15-32,0 0-32,0 0 0,0-15 128,0 0-32,17-14-64,-17-1 0,18-14 32,-18 0-192,0 0-65,0-15-31,0 0-224,17 14-97,0-14-224,-17 15-127,17 15 63,1-16 256,-18 16 193,17-1 256,-17 16 64,17-1-1,-17 0 65,17 0 32,-17 15-32,0 0 32,0 0 0,0 0 0,0 0 64,0 0 33,0 0-97,0 15 32,0 0 64,0 0 128,-17-1 64,0 16-96,17-1-32,-17 1 385,-1-1-97,1 16 33,0-1 31,0 0 1,17 0 31,-18 1-159,1 14 31,0-15-64,17 0 1,0-14-129,-17-1-64,17-14-32,0 0-128,0-15 32,0 0-96,0 0 64,0 0-320,0-15-225,0 0 577,0-14-128,0-1-192,17-14 96,-17 0-32,17-1-225,0 1-255,1 0-129,-1 0-96,0-1 0,18 16 192,-18-15 161,0 14 191,0 1 97,18-1-128,-18 1-129,0 14 161,1-15 64,-1 16 191,-17 14-255,17-15-321,-17 15 161,0 0 96,0 0-706,0 0-607,0 0-1314,0 0-2050</inkml:trace>
  <inkml:trace contextRef="#ctx0" brushRef="#br0" timeOffset="-39442.3252">2261 3098 4773,'0'0'1601,"0"0"-224,0-15-127,0 15-258,0 0-479,-17 0-225,17-15-224,-17 15 32,17 0 225,-18 0 287,1-15-95,0 15-129,0 0-224,-18-14 353,18 14-417,0 0 96,-1 0 0,1 0-32,-17 0-32,16 0 1,-16 0 31,16 0-64,1 0 160,0 0 64,0 0-95,-1 0-65,1 0 32,0 14 96,17-14 0,-17 0-31,17 0-1,0 0-32,0 0-160,0 0-64,0 0-224,0 0 224,17 0 64,0-14-64,18 14-32,-1 0 32,18 0 0,0 0-32,0 0-352,-18 0 127,35-15-383,-17 15-97,-18 0-416,18 0 96,-35 0 320,1 0 97,-1 0 544,-17 0 96,17 0 64,-17 0-64,0 0 256,0 0 385,0 0 31,0 0-448,-17 0-128,-18 0 97,18 0 127,-17 0-64,-1 0 193,1 0-193,-18-15-64,17 15-32,1-15 160,-1 1-63,1 14 63,-1 0-96,1 0-32,-1 0 161,1 0-161,-1 0 224,18 0 1,-18 0-129,18 0 224,-17 0-191,-1 0-33,18 0-32,-18 0 33,18 0-65,0 14 96,0-14-32,-1 0 33,1 0 31,17 0-160,0 0-96,-17 0 0,17 0-96,0 0 32,0 0-64,0 0-288,0 0 384,17 0-32,18-14-64,-1-1 32,1 0-64,16 0 32,1 1-128,0 14-96,0 0-65,17 0-95,-17 0 0,-1 0-353,1 0 0,0 14 417,-18 1 224,1-15 32,-18 15 160,0 0-160,1-15 192,-1 0-96,-17 0-64,0 0 128,0 0 0,0 0-32,0 0 96,-17 0 64,-1 0-192,-16 0 0,-1 0 32,1-15-32,-18 15 64,18-15-32,-18 0 0,17 1 0,1-1 32,-1 0 160,1 15 33,-1 0-65,1 0 96,-1 0-64,1 0-31,-1 15-161,1-15 0,-1 15 32,1-15 0,16 14 32,1-14 160,0 0-192,0 15 160,17-15-160,-18 0-32,18 0-32,0 0 0,-17 0 32,17 15 0,0-15 1,0 0-1,0 0-64,0 0-33,0 0-127,0 0 32,0-15 160,0 15-128,0-15 128,17 15-64,1-14 0,16 14-128,-17 0 64,35 0-353,0-15-159,-18 15-257,18 0 128,0 0 192,-18 0-384,18-15 65,-17 15 223,-18 0 417,0 0 256,-17 0 32,0 0 96,0 0 641,0 0 288,-17 0-449,0 0-416,-18 0 97,1 0 63,-18 0 32,0 0-95,0 0-193,-17-15 192,18 15-128,-1 0 32,0 0 545,17 0-289,1 0-95,-1 0-225,1 15-96,17-15-32,-1 15 64,18-15-64,0 0 96,0 0-128,0 15 64,0-15-64,0 0-32,0 0-32,0 0 64,0 0 32,0 0-64,0 0 32,0 0-32,0 0 0,0 0-96,18 14-1,-1-14-319,17 0-321,1 0 96,-18-14 33,18-1 95,-1 0 257,1 0 160,-18 15-32,0-14-97,-17 14 97,0 0 192,0 0 32,0 0 577,0 0 31,-17 0-383,-35 0 319,0 0 289,1 0 32,-1 0-289,0 0-191,0 0 63,18 0-95,-1 0 63,18 14-192,-17-14-128,16 0-128,18 15 0,0-15 0,0 0-128,0 0-801,0 0-608,18 0-161,16 0 129,1 0-1602,-1 0-1249,1 0-577,-35 0 1826</inkml:trace>
  <inkml:trace contextRef="#ctx0" brushRef="#br0" timeOffset="-38218.2629">1536 2862 4837,'-17'0'2370,"17"0"-673,0 0-127,0-15-193,0 0-416,-17 0-641,17-14-31,-18 14 63,1-14-160,0-1 64,-18 15-127,18-14-65,0 14 0,0 0-160,17 1 192,-18 14-96,18 0-192,0 0-97,0 0 97,0 0-128,0 14-1,0 16 193,0-1 32,18 1 64,-1-1 32,0 1 0,0-15 64,-17 14 64,18-29 193,-18 0-1,0 0-96,0 0 97,0 0 287,0 0 353,0-29-128,0 14-257,-18-29-63,1 14-97,0-14-160,0 0-127,-18-15-1,18 14-160,0 1 96,17 0-128,-18 14 64,18 16 32,-17 14 0,0 0 64,17 0 96,0 0-192,0 29-128,0 1 0,0 14-64,0-15 128,17 16-65,0-1 33,18 0 64,-18-14 64,0-16-64,-17 16 32,18-30 0,-1 15 32,-17-15-32,0 0 32,0 0 64,0-15 257,0 0-33,0-14 0,-35-16-31,18 16 95,0-15 96,0-1-255,-35-14-97,35 15-64,-1 0-64,-16 0-32,17 14 96,-1 15-64,18 1 64,-17 14 64,17 0-96,0 0 32,0 0-192,0 29 0,0 1 32,17 14 32,1-15-32,-1 16 96,0-16-64,18 1 32,-18-1 0,0-14 0,0 0-65,1-15 65,-18 0-32,0 0 32,0 0 96,0 0-32,0-15 32,-18-15-32,-16 1-32,17-15 65,-1 14-65,-16 1 32,17-1-32,-1 1 0,-16-1 32,17 15-32,17 15 32,-18-14-64,1 14 96,0 0-96,17-15 0,0 15 64,-17 0-128,17 0-129,0 0 1,0 0 0,0 0 0,0 0-257,0 0 33,0 0-1,0 0 161,0 0-192,0 0-225,0 15-288,0-15-640,0 14-129,0 1-1441,0 0-1025,0-15-865</inkml:trace>
  <inkml:trace contextRef="#ctx0" brushRef="#br0" timeOffset="-36509.5605">1208 2522 7399,'-17'-14'2594,"17"-1"-1056,-17 0 352,-18 0-353,35 1-768,-34-1-257,17-15-287,-1 16-129,-16-16 0,17 15-64,-1-14 0,-16 14-32,34 0 0,-18 1-32,1-1 64,17 15 32,-17 0-64,17-15 64,-17 15 0,17 0-128,-18 0 160,18 0-96,-17-15-32,17 15-32,0 0 64,0 0-32,0 0-32,0 0-96,0 0 0,0 0 128,0 0 32,0 0-33,0 15 33,0-15 0,0 0 33,0 0-66,0 0 66,0 0 31,0 0-64,0 0 64,0 0-32,0 0-32,0 0 0,0 0 0,0 0 0,0 0 0,-17 0 0,17 0 0,-17 0-32,17 0-32,0 0 32,0 0 0,0 0 32,0 0 0,0 0 32,0 0 96,0 0 0,0 15 0,0 0 192,17-1-128,0 1-63,0 15 127,1-1-160,-1 1-32,0-1-32,0 15-32,18-14 64,-18-15-64,1 14 0,-18-14 0,17 14 32,-17-14-32,0-15 64,0 15-64,0-15-96,17 0-160,-17 0-65,0 0-223,0 0 96,0 0 223,0 0 97,0 0-32,-17-15-32,0-14 96,17-1 128,-35 1 0,18-1-32,-1 1 32,1-16 32,0 16 64,0-1-32,17 16-32,0-1-32,-18 15 0,18-15-32,0 15 64,0 0 64,0 0 33,18 30 127,-18-1 96,17 1-224,0 14-64,18 0 193,-18 0-161,18 1-32,-18-1-32,17 0-32,-16 0 32,-18-14-64,17-1 32,-17-14-32,0 0 0,0-15 0,0 15 64,0-15-64,0 0-32,0 0-96,0-15-224,0-15-33,-17 1 225,-1-1 32,-16-14 64,17 15-64,-1-16 64,18 16 64,0-1 0,-17 30-32,17 0 64,0 0-64,0 0 64,17 15 32,-17 15 64,18 14-64,16 0 32,-17-14-32,1 14 64,-18-15-32,17 1 97,-17-1-129,0-14-32,17-15-32,-17 0 0,0 0-96,0 0-97,0 0-351,0-15 384,0-14-257,-17 14-159,0-14-65,-1-1-63,1 1-193,0-1-128,0 1 128,17-1 96,-18 15-192,18-14 64,-17-1-256,0 16-256,17-16-353,-18 15-416,1-14 64,17 29 2146</inkml:trace>
  <inkml:trace contextRef="#ctx0" brushRef="#br0" timeOffset="-35367.4612">811 2286 448,'0'0'705,"0"0"96,-17-14 96,17 14-97,-17 0-191,17 0-257,0-15-63,0 15-65,-17-15 96,17 15-32,0 0 193,0-15 63,0 15 33,0 0 64,0 0 159,0 0 225,0 0-320,0 0-257,0 15 33,0 0 256,17 29-129,0 0-288,18 1 129,-18 14 63,0 0 129,0-15-33,1 15-63,-1-15-161,-17-14-127,17-1-161,-17 1-32,0-30-32,17 14-64,-17-14 32,0 0-289,0 0-319,0-14 95,0-1 193,-17-15-32,17 1 31,-17-15 97,0-1 96,17 1-32,-18 0-256,18 14 255,0-14 65,-17 15 128,17 14-64,0 0 96,0 0-64,0 15 32,0 0 193,0 0 351,0 0 193,0 15-353,0 15-191,0 14 159,0 0-32,0 15 33,17 0 191,-17-15 1,18 15-1,-18-14 257,17-16-320,-17 1-161,0-16-96,0-14-160,0 0 0,0 0-160,0 0-64,0-29 224,0-1-128,0-14-384,-17 0 31,-1-15 65,1 0 160,0 0-64,0 15-129,17-1 65,0 16 0,0 14 256,0 15 0,0 0 64,0 0 64,0 0 0,0 0 224,0 30-224,0 14-32,0 0 1,0 15-33,0 0 0,17 15 96,0-30-96,-17 0 32,17 1-96,-17-31 32,0 1-513,18 0-416,-18-15-416,0 0-833,0 0-1153,0 0-1185,0 0-1442</inkml:trace>
  <inkml:trace contextRef="#ctx0" brushRef="#br0" timeOffset="-32058.3372">1830 3791 1634,'0'0'3875,"17"-15"1763,-17 0-3749,0 1-607,17-1-706,0-15-320,1 1-224,-1-1-32,0 1-288,0 14 32,1 0-32,-18 1 127,0 14 1,0 0 64,0 0 449,0 0 159,0 14-448,0 1-32,-18 15-96,1-1 96,0-14 0,0 14-32,-1-14 32,1 15 256,17-16 97,0 1-97,0-15 128,0 0-159,0 0-161,0 0-96,0-15 128,0 1 545,17-16-225,1 1-160,-1-1-96,0 1-63,0-1-65,18 1 32,-18-1-64,1 15-64,-18 15 64,17-14-32,-17 14 0,0 0 64,0 0 64,0 14 64,-17 1-224,-18 15 0,18-16 64,-1 16-32,1-1 0,-17 1 0,16-1 0,1-14 32,17 0-32,0-15 128,0 0-64,0 0-64,0 0-128,0 0 160,0-30 32,0 1-64,17-1 32,18-14-64,-18 15 32,0-1 32,18 1-64,-18-1 32,1 15 32,-1 1-64,0-1 64,-17 15-64,0 0 0,0 0 0,0 0-64,0 0 160,0 0-64,0 15-64,0 14 0,-17-14-96,-18 14 128,18-14-64,-18 0 32,1 14 96,17-14-64,-1-15 64,1 0-32,17 0 32,0 0 0,0 0-64,0 0-128,0 0 288,35-15-64,-18-14 96,17-1-64,-16 1-32,16-1-32,1 1 32,-1-1 32,1 1-96,-18 14 64,0 0-32,1 1-32,-18 14 32,0 0-32,0 0 257,0 0 447,-18 14-576,1 1-224,0 15-32,-18-1 96,18 1-32,-17-1-32,16 1 96,1-16 0,17 1-96,-17 0 128,17-15-64,0 0-224,0 0 96,17-30 192,0 16 32,18-16 0,-1-14-32,1 14 0,-18 1 0,35-1-32,-35 1 64,18-1-64,-18 16 32,0-1 32,-17 15 32,0 0-96,0 0 96,0 0 353,0 0-257,0 15-160,-17 14-256,-18 1 159,1 14 1,-1-15-352,18 1 32,0-15 320,0-1 0,17-14 64,0 0-97,0 0-223,0 0 64,0 0 160,17-14 128,0-16 32,18 15 0,-1-14-64,1-1 64,-18 1-64,17 14 64,-16 0 0,-1 1 0,-17 14 64,0-15-96,0 15 128,0 0 481,0 15-385,-17-1-384,-18 1-160,18 15 224,-18-1-64,1 1-32,-1-1-65,18-14 193,0 0-32,17-1 96,0-14-32,0 0-128,0 0-32,0 0 160,17-14 256,0-16-96,18 15-128,-18 1 65,0-16-1,18 15 64,-18-14-96,-17 14-32,17 0 64,-17 1-96,0 14 0,0 0 96,0 0 96,0 0 32,0 0-224,0 0-160,-17 14-384,17 1 95,-17 0-704,0-15-1089,17 15-3619,0-15-4325</inkml:trace>
  <inkml:trace contextRef="#ctx0" brushRef="#br0" timeOffset="-29678.253">967 3614 1858,'-18'-15'1313,"18"-14"289,0-1-97,0 15-512,0-14-160,0 14 256,-17 15-128,17 0-417,0 0 577,0 0 32,0 30-896,17-1-161,-17 15 0,18-14-64,-1 14 0,0-14 32,-17-16 128,0 1-96,18 0 64,-18-15-128,0 0-32,0-30 289,0 1 415,0-15-448,0-1-127,0 1-129,-18 0 64,18-15 32,-17 15 32,17-1 64,0 16-96,-17-1-96,17 30 32,0 0 32,0 0 673,0 15-161,0 15-544,17 14 1,-17 0-66,17 0 66,1 15-66,-1-14 33,0-1 33,0-15-33,1-14 128,-18 0-64,0-15 64,0 0-256,0-15 384,0-14 288,0-16-255,0 16-193,-18-15-32,-16-1 0,17-14 32,-1 15 32,-16 0 32,16 14-128,18 16 0,0-1 64,-17 15 193,17 0 223,0 0-159,0 0-161,0 29-160,0 1-32,0 14-32,17 0 64,1 15-32,16-14 0,-16-1 0,-1-15-32,0-14 32,0 0-96,-17-15 64,0 0-32,0 0 32,0-15-33,0-14 226,0-1-161,-17-14 64,0 0-96,-18-1 64,1 1 0,16-15-32,1 30 32,17-1-32,-17 15 32,17 15-32,0 0 64,0 0-64,0 0 64,0 15 64,0 15-192,0-1 64,17 1 0,0 14 0,1-15-32,16 16 32,-16-16 0,-18-14-32,17-15-96,-17 15 96,0-15 32,0 0 0,0 0-32,0-30 96,-17 1-32,17-1 0,-35-14-32,18 14 32,-1-14 0,1 15-32,0-1 0,17 15 0,-17 15 32,17 0 0,0 0 96,0 0-160,0 30-128,0-1 128,0 16 0,17-1 32,0 0-32,0 0 32,1-14 0,16-15-32,-34-1 32,18-14 0,-18 0-32,0 0 0,0 0 32,0 0-32,0-29 224,-18-1-96,1 1 0,-18-1-64,18-14 32,0 15-64,0 14 32,-1 0-32,18 0 32,0 15-32,0 0 128,0 0-64,0 0 32,0 15-96,0 0 0,0 14 0,18 16 0,-1-1 0,17 0 0,-16-14 0,16-1-32,-16 1 32,-18-16-64,17 1 32,-17-15 0,0 0-64,0 0-32,0 0-160,0-15 128,0-14 128,-17-15 64,-1 14-64,-16-14 64,16 0-32,1 14-32,0 1 0,17 14 0,0 15 0,0 0-33,0 0 33,0 0-128,0 29-32,0 1 192,0 14-32,0 0 64,17 1-32,0 14-32,1-15 64,-1 0-32,0-14-32,-17-16 0,18 1 64,-18-15-64,0 0-32,0 0 64,0 0-64,0 0-96,0 0-32,0 0 192,0 0 0,0-15 0,0 15 64,0 0-32,0 0 32,0 0-32,0 0-64,0 0 0,0 15-32,0-15 64,0 0-64,0 0 96,0 0-32,0 0 0,0 0-64,0 0 0,0 0-33,0 0 33,0 0 96,0-15 0,0 1 0,0 14-32,0 0 0,0 0 0,0 0 32,0 0 33,0 0-33,0 0 32,0 0-64,0 0 32,0 0-32,0 0-32,0 0 64,0 0-64,0 0-609,0 0-768,17 0 288,-17 0 0,0 0-321,0 0-896,0 0-897,0-15-513,0 15-896</inkml:trace>
  <inkml:trace contextRef="#ctx0" brushRef="#br0" timeOffset="-28632.392">880 2803 3235,'0'14'2498,"0"1"-1857,0-15-64,0 15 63,0 14-320,0-14-255,-17 15-65,17-1-129,0 1-511,0-1-225,-17 1-1377,17-16-1858,0-14 4100</inkml:trace>
  <inkml:trace contextRef="#ctx0" brushRef="#br0" timeOffset="-28607.3598">880 2847 6534,'0'0'2082,"0"0"-352,0 15 128,0 14-898,0 1-383,-17-1-481,17 1-32,-17 29 256,0-15 321,17 15-160,-18-15-193,1 0-128,17 1 96,0-16-128,-17-14-128,17-15 0,0 0-192,0 0-609,0 0-1345,0-15 737,0-14 128,17-16-577,0 16-64,1-15-32,-18 14-384,0 30 64</inkml:trace>
  <inkml:trace contextRef="#ctx0" brushRef="#br0" timeOffset="-26827.732">760 3407 1505,'0'0'1890,"0"0"224,17 0-448,0 0-641,-17 0-224,17 15 191,1-15-351,16 15-193,-17 0 97,-17-1-65,18 1-223,-1 0-161,-17 0 0,17-1-32,0 16 0,-17-15 64,18-1 96,-18 1 129,17 0 31,-17 0-192,0-15-128,0 14 0,0-14-32,0 0 32,0 0-32,0 0-32,0 0-256,0-14 32,-17-1-32,17 0 224,-18-14 32,1 14 0,0-15 0,17 1 0,-17 14 0,17 15 0,0 0 0,0 0 0,0 0 32,0 0 128,0 0-64,0 15 96,17 14-96,-17-14-32,0 15 32,17-1-64,-17-14 33,0 0-1,17-15 0,-17 0-64,0 0 96,0 0-64,0 0-96,0-15 96,-17 0-128,0-14 96,0 14 64,-1-15-32,1 1 0,-17-1 160,34 16-128,-18-1-64,18 0 32,0 15-32,-17 0 32,17 0 64,0 0 160,0 0-95,0 0-161,0 0-32,-17 0 32,17 0 0,0 0 32,0 15-64,-17-15 32,17 0 0,0 0-33,0 0-31,0 0-128,0 0 128,-18 15 0,18-15 64,0 0-64,0 0 32,-17 0 0,17 0-64,0 14 32,0-14 64,0 15-32,0 0 32,0 0 64,0-1-32,0 1 160,17 15-160,1-16 0,-18 1-32,17 0 0,0 0 0,-17-1 32,17 1 0,1-15-64,16 15 32,-17-15 0,-17 15 32,18-15-32,-1 14 32,-17-14-32,17 0 128,0 15-64,1-15-64,-18 0 32,17 0-32,-17 0 0,17 0 32,-17 0 1,0 0-33,18 0 32,-18 0-32,0 0-32,0 0 64,0 0-64,0 0 64,0 0-32,0 0-97,0 0-255,0 0 32,0 0-193,0 0-255,0 0-450,0 0-159,0 0-769,0 0-769,0 0-2626,0 0 5413</inkml:trace>
  <inkml:trace contextRef="#ctx0" brushRef="#br0" timeOffset="-25782.3078">880 3540 2434,'-17'0'2339,"17"0"-770,0 0-224,0 0-384,-17 0-192,17 15-96,0 0-161,0-1 33,0 1 95,0 0-223,0 0-33,0-15-128,0 14-160,0-14-64,17 0-96,-17 0 0,0 0 64,17-14 256,-17 14-127,0-15-33,0 0-64,0 0 0,0 15 32,0-14-64,0 14 96,0-15 0,0 15 64,0 0-32,-17 0 257,17 0-65,-17 0-32,17 0-256,-17 15 32,17-1 128,0 1 129,0 0-97,0 0 96,0-1-128,17-14-96,0 0-96,0 0 33,-17 0-33,18 0 32,-18 0 96,17-14-96,-17-1 96,0 0-96,0 0-32,0 1 32,0-1 0,0 15 0,0-15 64,0 15-32,-17 0 32,-1 0-96,18 0-96,-17 15 32,0 0 64,17 14 32,0-14 96,0 0-32,0-1 0,0 1 65,0-15-161,17 0-65,0 0 97,-17 0-32,18 0 0,-18 0 33,17-15-1,-17 1 64,0-1-96,0 0 32,0 0 0,-17 1-32,17-1 32,-18 15 0,18 0 32,-17 0-96,-17 44-3940,34-14-1954,0-30-1921</inkml:trace>
  <inkml:trace contextRef="#ctx0" brushRef="#br0" timeOffset="-25432.2966">811 3245 320,'0'0'4965,"0"0"-3171,0 0 352,-17 0 128,17 15-929,0 0-448,-17-1-385,17 16-63,0-15 159,-17 14-127,17-14-33,0 14 65,0 1-1,0-1 1,0 1-129,0-15-160,0 14-95,0-14 31,0 0-96,0-1 64,0 1 32,0 0 0,0 0-64,0-1 0,0-14-64,17 0-32,-17 15 32,0-15-32,0 0-32,0 0-96,0 0 32,0-15 352,0 1-160,0-16-63,0 1 31,0-1 0,0 1-64,-17-16 0,17 16 32,0-1-32,0 1 32,0-1-64,0 1 32,0-1-32,0 16 32,17-16-32,-17 1 0,17-1-97,0 15-127,-17-14 32,18 14-481,-1-14-192,0 14 321,0 0-257,1 0-288,-18 15-96,0-14 224,17 14-673,-17-15-864,17 15-673,0 0-1730,-17 0 4581</inkml:trace>
  <inkml:trace contextRef="#ctx0" brushRef="#br0" timeOffset="-21933.2853">1139 5118 320,'0'-14'2082,"0"-1"-672,0 0-1122,0 15 64,0 0 897,0 0 2915,0 0-1954,0 15-1377,0 0-192,0 14 31,0-14-511,0 14-65,0-14-64,18 0-32,-1 0-96,-17-15 64,17 0-417,-17 0-63,0-15 287,0 0 354,0 0-129,-17-14 32,17 14 64,-17-14 64,-1 14-96,18 0-64,0 0 96,0 15-96,0 0 192,0 0 321,0 0-33,0 0-31,0 30-321,0-15-64,0 14 64,0-14-64,0 14 32,18 1 0,-18-15 32,0-15 64,17 0-160,-17 0-32,0 0-32,0 0 64,0 0 97,0-15-65,0 0 0,-17-14 0,-1 14 0,18-15-64,-17 16 0,17 14 0,0-15 96,0 15 160,0 0 129,0 0-129,0 0-128,0 0-64,0 15-64,0 14 64,0-14-128,0 14 128,17 1-64,-17-15 0,18 14 0,-1-14 0,-17-15 0,17 15-64,-17-15 0,0 0 96,0 0-96,0 0-96,0 0-32,0 0 159,0 0-31,0 0 64,0 0-160,0 0 288,17 0-128,-17 0 0,0 0 0,0 0 0,0 0 0,18 0 32,-18 0-32,17 0 32,-17 0-32,34 0 0,-16 0 0,-1 0 0,0 0 0,0 0 0,18 0 0,-18 0 0,18-15 0,-18 15 0,0-15 0,0 0-96,1 15-512,-1-14-129,-17 14-320,0-15 160,17 15 353,-17 0 127,0 0 353,0 0 160,-17 0-64,0 0-32,-1 0 0,-16 15 289,17-15-33,-18 14 96,18-14 449,0 15-353,17-15-63,0 0-33,0 15-64,0-15-63,0 0-65,0 0 32,17 0-32,0 0-32,18 0-32,-1 0-32,18-15 129,-17-14 127,16 14-32,-16-15-96,-1 16-96,18-16-96,-35 15 32,1 1-32,16-1-32,-34 15-128,0 0-96,0 0 32,0 0 224,0 0 0,0 0 96,-34 0-128,16 0 64,-16 15 0,-18-15 64,0 14 96,35 1 0,-35 0 1,35-15 287,0 15 32,17-1-191,-18-14 31,18 0 193,0 0-289,0 0-192,18 0-192,-1 0 128,18 0 96,16 0-96,-16-29 128,17 14 96,-1-14 32,1 14 1,0-15-65,0 16-96,-18-1-160,1 15 128,-18-15-64,0 15 0,-17 0 0,18 0-64,-18 0 32,0 0 64,-18 0 32,1 0-32,-18 0-64,-16 0 96,16 15-32,1 0-32,-1-1 128,1 1 0,16 0 0,18 0-63,-17-1 63,17-14 96,0 15-64,0-15-128,0 0-160,35 0 224,-1 0-96,1-29 64,16 14 0,1 0-32,0-14 0,-17 14 0,-1-15-32,18 16 0,-35 14 0,-17-15 0,0 15 32,0 0-64,0 0 96,0 0-64,0 0 96,-34 0-96,-1 15-32,-17-1 64,18 1-64,-1 0 32,1 0 0,-1-1 0,35 1 0,-17-15-32,17 0 32,0 0 0,0 0-128,17 0 32,18 0 96,-1 0 0,18-15 32,0-14-32,17 14-32,-17-14 64,17-16 0,0 16 96,-18-1-160,1 1 96,-17-1-96,-18 30-96,-17 0-32,0 0 64,0 0 32,-17 0 64,-18 30 32,1-15-32,-18 14-32,0-14 96,18 14-64,-1-14-32,18 0 32,0 0 0,17-15 32,0 0-32,0 0-64,0 0-32,0 0-32,17 0 96,17 0 96,1-15-32,-1-15 32,18 16 0,-35-1-32,18-15-32,-1 16 32,-16-16-64,-1 15 64,0 15-32,-17-14-128,0 14 32,0 0 96,0 0-64,0 0-97,-17 0-223,0 14-192,-1-14 383,1 15 1,17-15 0,-17 0 0,17 0-32,0 0-417,0 0-192,0 0-224,0 0-128,0 0 224,17 0 192,0-15-544,1 1-641,-1-1 33,-17 0-578,17 0-63,0-14-2467,-17 29 5029</inkml:trace>
  <inkml:trace contextRef="#ctx0" brushRef="#br0" timeOffset="-18473.2685">1226 5015 3972,'0'0'1249,"0"0"-128,0 0 448,0 0-351,0 0-322,0 0-415,0 0-161,0 0 33,0 0 511,0-15-63,0 15-320,0-14-129,0-1 0,17 15 1,-17-15-97,0 0-160,0 1 0,17 14-64,0-15-64,-17 0 64,18 15-32,-18 0 0,17-15-32,-17 15 32,0 0-96,0 0 96,17 0 128,-17 15-64,0 0-32,17 0-32,-17-1 32,0 1-32,18-15 0,-18 0 0,0 15 0,0-15 0,0 0-32,0 0 32,17 0 32,-17 0 128,0 0-128,0 0 32,0-15-96,17 15 64,-17-15 0,0 15-32,17-14 0,-17-1 32,0 15-32,0-15 0,18 0 0,-18 15 0,0-14 0,0 14 0,17-15 0,-17 15 0,0 0 0,0-15 33,0 15-98,0 0 97,0 0-96,17 0 96,-17 0-32,0 0 0,0 0-64,17 0 64,-17 0 32,0 0 32,18 0 33,-1 15 31,-17-15-32,0 0-32,17 15 192,-17-15-96,0 0-32,0 0-64,0 0 0,18 0 1,-18 0 31,0 0 64,0 0-96,0-15 0,17 0-64,-17 0 32,17 1-64,-17-1 128,0 15-160,0 0 64,17-15 0,-17 15 0,0 0-32,0 0-32,0 0 64,0 0 64,0 0 256,18 15-160,-18 0-64,0-15-31,17 14 31,-17-14-64,0 0-32,0 0 0,17 0-32,-17 0 96,0 0-96,0-14 256,0 14-160,0-15-32,0 0 32,0-14-64,17 29 0,-17-15 0,0 0 0,0 15-64,18 0 32,-18 0 0,0 0 32,0 0 64,17 0-64,-17 15 64,17 0-64,0-15 32,-17 14-64,0-14 64,18 15-32,-18-15 64,0 0 0,0 0 0,0 0 64,0-15 97,0 1 159,0-1-288,17 0-32,-17 0-96,17 1 64,-17 14-32,0 0 0,0 0-32,0 0 0,0 0 32,17 0 64,-17 0 64,18 0-64,-18 0-96,17 14 64,-17-14 32,17 0-64,-17 0 64,0 0 32,17 0 1,-17 0 223,0 0 160,18-14-159,-18-1-193,0 0-64,0 15-32,0-15-32,0 15 0,17 0 0,-17 0-32,0 0 32,0 0-32,17 0 96,-17 0 0,17 0 64,-17 0-32,18 15 64,-18-15-96,17 0 96,-17 0-95,17 0-65,-17 0 64,0 0-32,0 0 0,18 0 32,-18 0 64,0-15-32,0 1-64,0-1 32,0 0-64,17 15 0,-17 0-64,0 0 64,0 0-32,0 0-64,0 0 32,17 0 128,-17 0-64,0 15 0,17-15 64,1 0-128,-18 0 128,17 0-128,-17 0 128,0 0-64,0 0 0,0 0 64,0 0 0,0-15-32,0 0-32,0 1 0,0 14-32,0-15 32,0 15 0,0 0-64,0 0 32,0 0 32,17 0-32,-17 0 64,17 15 64,-17-15-64,18 14-32,-1 1 32,-17-15-32,0 0-32,0 0 0,0 0 96,0 0-64,0 0 32,0 0 96,0 0-96,0-15 0,0 15-64,0-14 32,0 14 0,0-15-32,0 15 32,0 0 0,0 0-32,0 0 0,0 0 0,17 0 32,-17 0 96,17 0-96,-17 15 32,0-15 0,18 0 96,-18 0-96,0 0-64,0 0 96,0 0 65,0 0 127,0 0 0,0 0 0,0 0-31,0-15-97,0 15-128,0-15 32,0 15 0,0 0-32,0 0 32,0 0-32,0 0 0,0 0 0,0 0-32,0 0 0,0 0 32,0 0 0,0 0-32,0 0 0,0 0-289,17 0-511,-17 0-770,17 0-1089,-17 0-1825,0 0-3587,0 0 2273</inkml:trace>
  <inkml:trace contextRef="#ctx0" brushRef="#br0" timeOffset="-15304.561">1191 5148 192,'-17'-15'961,"17"0"-192,0 1 96,0-1-641,0 15 0,0-15-32,0 15 449,-17 0 2402,17 0-1954,0 0-192,0 0 416,-18 0-512,18 15-737,0 14-32,0-14 224,0 15 96,18-1-192,-18 1 33,17-16 95,0 1 64,0 0 161,-17 0-289,18-15-224,-18 0 32,17 0-32,-17 0 64,17 0-32,0 0-32,-17 0 32,0 0-32,0 0 32,0 0 32,0 0 0,0 0 96,0 0 225,0 0 63,0 0-31,0 0-225,-17-15-128,0 0 64,0 0-32,-1 1-32,1-1-64,0 0 32,0 15 0,-1-15-32,1 1 64,0-1-96,17 0 64,-17 0-64,17 1 32,0 14 0,0-15 0,0 15 0,0 0 0,0-15 0,0 15 0,0 0-32,0 0 64,0 0 64,0 0 64,0 0 1,0 15 95,0 14-32,0 1-64,17-15-32,0 14 64,0-14-95,1 0 31,-1-15 0,0 14-96,0 1-32,1-15 0,-18 0 32,0 15-32,0-15-32,0 0 0,0 0 64,0 0 0,0 0 32,0-15 32,-18 0 0,1 1-64,-17-16-32,16 15 0,1-14 32,0 14-64,0 0 64,17 1-32,0 14 0,0-15 0,0 15-64,0 0 96,0 0-32,0 0-32,0 0-64,0 15 96,0 14-64,17-14 128,0 14-64,0-14 0,1 15 32,-1-16-32,-17-14-32,0 15 32,0-15 0,0 0 0,0 0 32,0 0 64,0-15-32,-17 1-32,-1-1-64,1 0 64,0 0 0,0 1-32,17-1-32,0 0 64,0 15-32,0 0 32,0 0-64,0 0 32,0 0-64,0 15 64,0 0 0,17 14 32,0-14-32,0 0 0,1-1 0,-1 1-32,-17 0 64,17-15-64,-17 0 32,0 0 32,0 0 32,0 0 64,-17-15-96,0 0 32,-1 1 1,-16-1 95,17-15-128,-1 16-32,1-1 32,0 0-32,17 15 0,0 0 32,0 0-32,0 0 32,0 0-64,0 0-64,0 0-32,34 15 256,-16 0-128,-1 14 0,0-14 0,0 0 0,1-1 0,-1-14 0,-17 15-128,0-15 96,0 0 64,0 0-32,0 0 128,0 0-32,-17-15-64,-1 1 0,-16-1 32,17-15 64,-1 16-32,1-1 96,17 15-32,-17-15 97,17 15-97,0 0 0,0 0-64,0 0-96,17 15 32,0 14 0,1-14 32,-1 0-64,0 0 0,18-1 64,-1 1-128,1 0 64,-18 0 0,35-15 0,-18 0 0,1 0 64,-1 0-32,1 0-32,-1 0-96,-17 0 192,18 0-192,0-15 64,-1 15-32,-17-15-160,-17 0-160,0 15-1,0 0 129,0-14 64,0 14 160,0 0 64,0-15-64,-34 15 32,-1 0 32,1 0 0,-1 0 32,1 0 32,-1 15 64,18-1-32,0 1 64,17-15-31,0 0-1,0 15-64,0-15-192,17 0 32,17 0 64,1 0 0,-1 0 0,18-15 32,17 0-32,-17 1 32,0-16-32,0 15 32,-1-14 0,-16 14-64,-1 0-192,-16 15-225,-18 0 33,17 0 95,-17 0 97,0 0 32,-17 0-160,-18 0 127,-17 15 161,1 0 96,16 0 0,-17-1 0,18-14-32,-1 15 0,35-15 129,-17 15-65,17-15 0,0 0-321,17 0-159,1 0 544,33 0-32,1-15-32,-17 0-64,34-14 32,-18-1 64,18 1-63,1-15-98,-19 14-543,18 1-994,-17-1-1216,-17 15-353,-1 1-3011,-34 14 3171</inkml:trace>
  <inkml:trace contextRef="#ctx0" brushRef="#br0" timeOffset="-13377.4926">1881 5118 8840,'0'0'2723,"0"0"-2275,18 0 353,16-14 32,1-1 32,17-15-449,17 1-288,-35-15 0,35 14-64,-17-14-32,-18 14 0,1 1-32,-1 14 385,-16 0 576,-18 1-1025,0 14-289,0 0 129,0 0-224,0 14-833,-18-14 544,-16 15 513,-1 15 128,1-16 192,-1 1 96,1 15 192,-1-16 97,18 1 95,0 0 129,17-15-289,0 0 33,0 0-161,0 0-352,17 0 416,18 0-192,-1-30 0,1 16-95,-1-1-1,1-15 0,-1 16-64,1-16 64,-1 1-64,1 14 1025,-1-15-96,-17 16-897,-17 14-96,18 0-737,-18 0-96,0 14 545,-18 1 191,1 0 97,0 14 96,-18 1 0,18-15 0,17-1 1,-17-14 95,17 0 64,0 0-96,0 0-160,0 0-32,34-14 160,-16-1 32,-1 0-128,0 0 64,0-14-32,18 14 32,-18 0 32,1 1-64,-1-1 0,0-15 0,18 16 320,-35-1-95,17 0-225,-17 15-193,0 0-159,0 0 352,0 0 32,0 0-64,0 0 32,0 0 96,0 0-160,0 0 128,0 0-160,0 0 96,0 0-320,0 0-1,0 0 225,0-15 64,17 1 64,0 14-64,-17-15 64,18 0-32,-18 0 64,17 1-32,-17-1 0,17 0-32,-17 0 32,0 15-32,0-14 32,0 14-32,0-15 33,0 15-33,0 0 160,0 0-32,-17 15-160,17-1-64,0 1 64,-17 15 96,17-16-64,0 16 64,0-30 192,0 15 32,0-15-96,0 0 97,0 0-65,17 0 64,0-15 257,-17-15-193,17 1-64,1-1-128,-18-14 65,0 15 255,0-1 129,0 15-193,0-14-320,0 14-64,0 0 0,0 15 96,0 0 1,0 0-97,-18 15-289,18 15 225,-17-1 96,0 15 0,17 1-64,-17-16 32,17 15 32,0-29 33,0 15 95,0-30-96,0 14-96,0-14-64,0 0 64,0 0 32,0-14 64,0-16 128,17 1-160,0-1-32,-17 1-32,17-1 0,1-14 0,-18 14 0,0 16-32,0-16 32,0 15-32,0 15 0,0-14 0,0 14 0,0-15 32,0 15-128,0 0-32,0 0-161,0 0-319,0 0-33,0 0-31,0 0-1,0 0-128,0 0 128,0 0 225,0 0 96,0 0 191,0 0 161,0 0-224,0 0-705,0 0-768,0-15-353,17 15 352,-17-15-1665,0 1 32,0-1-481,0 15 3844</inkml:trace>
  <inkml:trace contextRef="#ctx0" brushRef="#br0" timeOffset="-12429.4566">2796 4130 2210,'0'-29'1538,"-17"14"-321,17-15-160,0 16 192,-17 14-384,17-15 64,0 15 832,0 0-640,0 0-512,-18 0-193,18 0-288,0 15-128,0 14 0,0 1 64,18 14 225,-18 0-1,0 0-32,17 1 321,-17-16-289,17-14 0,0 0-63,-17-1-97,18-14-64,-18 0-160,0 0 320,0 0 384,0 0-223,0 0 159,0-14-319,0-16-65,-18 1-96,1-1-32,17-14-32,-17 14 0,17-14 32,0 0-64,-17 14 0,17 1 64,0 14-32,-18 0 0,18 1 32,0 14 0,0 0 0,0 0 128,0 0-128,0 0 32,0 0-256,0 0 160,0 0-32,0 29 96,0-14-32,0 0 160,0 14 32,0 1 64,0-1 1,18 1-65,-18-1 0,0 1-64,0-1 32,17 1 97,-17-1 159,0 1-160,0-1-32,0-14 225,0 14 31,0-14-256,-17 0 33,17 0-161,0-15 32,0 14-64,-18 1-64,18-15 64,0 0-64,-17 0 0,17 15 0,0-15 32,0 0-64,0 0 32,0 0-64,0 0-288,0 0 127,0 0-159,0-30 160,0 16-160,17-16-577,1 15-257,-18-14-127,17-1-256,-17 1-770,0 14-415,0-14-417,0 14 512,0 15-768,0 0 2466</inkml:trace>
  <inkml:trace contextRef="#ctx0" brushRef="#br0" timeOffset="-12406.4521">2779 4263 1057,'0'0'769,"-17"29"576,17 1-736,-18-1-513,1 16-481,0-1-1985,17-44 1249</inkml:trace>
  <inkml:trace contextRef="#ctx0" brushRef="#br0" timeOffset="-11254.412">3055 3230 705,'-17'0'3363,"17"0"-1601,0 0 191,0 0-95,0 0-1057,0 0-609,0 0 128,0 15 353,0 0 160,0 0 64,0 14-161,17 1-127,-17-1 96,0 15-257,0-14-288,0-1-160,0 1 0,0-15-96,0-1-256,0-14-545,0 15-96,0-15-320,0 0-897,-17 0 512,17-15-32,0-14 481,0 14 288,-17-14 385,17 14 255,0-15 289,0 1 257,0 14 191,0 0 225,0 1 287,0-1 33,0 15 128,0 0 257,0 0 63,0 0-352,0 0 224,0 0-160,0 0-448,0 0 192,0 29-97,0 1-63,0-1-64,0 16-1,17-1 385,-17-15-448,0 30 96,17-14-161,-17-1-160,0 0-95,0-14-97,0 14 0,0 0-32,0-14-128,0-1 0,0 1 32,-17-1 0,17-14 0,-17 0 0,17-1 0,-18 1 0,18-15 0,-17 0-32,17 0-96,-17 0-224,17 0 128,0 0 64,-18-15-65,18 15 1,0-14 96,0-1-64,0 0 128,18-14-64,-18-1 0,17 1-96,0-16-33,1 16-95,16-15-192,-17 14 95,1 1-63,-18 14-129,0 0 97,0 15 127,0 0 321,0 0 64,0 0-32,0 0-576,0 0-129,0 0 513,0 0-33,0 0-415,0 0-866,0 0-480,0-15-128,0 1 225,0-16 351,0 15-800,0 15-641</inkml:trace>
  <inkml:trace contextRef="#ctx0" brushRef="#br0" timeOffset="-10342.3779">3072 3304 2178,'0'0'2050,"0"0"-865,0 0-512,0 0-385,0 15 96,0 0 193,0-1-193,0 1-192,0 0-159,0 14-66,0 16 162,0-1-65,0 0-32,0 0-32,0 1 0,0-1-449,0 0-319,0-14-1122,0-1-801,0-14 641,0-15 1762</inkml:trace>
  <inkml:trace contextRef="#ctx0" brushRef="#br0" timeOffset="-9817.3552">3090 3466 3459,'0'0'3299,"0"0"-1729,0 0 95,0 15-287,0 0-193,0 14 0,0 16-32,0-1-128,0 0 160,0 0-480,0 1-289,17-1 65,-17-15-321,17 1-128,0-1-32,1-14 32,-18 0-64,17 0-64,-17-15 0,17 0-96,-17 0-129,0 0-191,0 0-225,0 0 737,0-30 32,-17 15-32,-18-14-32,18-1 96,-17-14-64,16 15 64,-16 14-128,34 0 64,0 0 64,0 15 0,0 0 0,0 15 193,0 0-1,0 14 0,17 16 0,0-16-96,18 15-64,-1 1-31,-16-16-65,16 1 32,18-1 64,-35-14-192,0 0 96,18-1 0,-35-14 0,0 15 0,0-15-32,0 0 32,0 0 32,0 0-32,-17-15-32,-1-14 32,-33-1 32,16 1 64,1-15-192,16 29 256,-16-15-96,34 30 64,0-14 128,0 14-32,0 0 33,0 0-97,0 29-32,34 1 160,-16-1-64,16 1-160,1-16 0,-1 16-64,1-15 0,-18-1 33,17-14-33,-34 15 0,18-15 64,-18 0 64,0 0 192,0 0 96,0 0-31,-18-15 191,-16 1-416,17-31-128,-18 16 1,1-1-1,-1 1-32,1-1 0,34 16-32,-18 14 64,18 0 64,0 0-96,0 0-32,0 29 64,18-14-32,-1 14-32,17 1 64,-16-1-64,16-14 0,1 0 32,-1-15-32,1 15 32,-18-15-129,0 0-383,0 0-385,1 0-480,-18 0 320,17 14-128,-17-14-257,0 0-896,0 15-1474,0 0-159,0-15-2083</inkml:trace>
  <inkml:trace contextRef="#ctx0" brushRef="#br0" timeOffset="-8533.3068">2365 4897 1377,'0'15'1570,"0"-15"1024,-18 15-1569,18-15-288,0 0-64,0 0-193,-17 14-320,17-14-160,0 0 0,0 0 0,0 0-32,0 15 64,-17 0 32,17 0 481,0-1 672,-35 1 32,35 0-512,-17 0-1,17-1 97,0-14 0,0 0-128,0 0-321,0 0-32,0 0-672,0-14 320,0-16-64,0 15-64,0-14 32,0 14 96,0 15 0,0 0 32,0 0 224,0 0 449,0 0 320,0 15-449,0 14-159,0 1 415,0-1-31,-17 1-192,17-1-129,0 1 129,-17-30-65,17 15-191,0-15-97,0 0-160,0 0-96,-18-15-64,18 0 0,0-14 32,0-1 32,0 1-64,0-1 32,0 15-64,0 1 64,0-1 32,0 0-32,0 15 32,0 0 32,0 0 64,0 15-128,-17 14 32,0 16-64,0-1 128,-1 0-64,1 15-32,0-15 32,-18 1-64,18-16 32,0-14 32,17 0 32,0-15-64,0 0-577,0-30-192,0 1 0,0-1-864,0 1-545,17-1-737,-17 1-1089,0 14 96,0-15-1857,0 30 5797</inkml:trace>
  <inkml:trace contextRef="#ctx0" brushRef="#br0" timeOffset="-7252.2653">2089 5015 3267,'-18'0'4516,"18"15"-2786,-17 0 384,0 14-224,17 1-609,-17-1-224,-1 1-160,18-1 128,-17-14-128,17-15-385,0 0-352,0 0-128,0 0-160,0 0-96,0 0-128,0-15 224,0-14-1,0-1-479,17 1-1,1-1 161,-1 15 96,-17 1 223,0 14 161,0-15-64,0 15 32,0 0 257,0 15 543,0 14-575,-17 1-65,-18 14 480,18 0 289,17-14-224,-18 14-64,1-15-1,17 1-191,0-15 31,0-15-384,0 0-256,0 0-160,0-15 63,0 0 289,0-14-64,17-1-576,1 1 31,-18-1 289,17 1 64,0 14 128,1-15 32,-18 30-225,0 0 161,0 0 192,0 0-32,0 0 64,0 0-96,0 15 32,0 0 0,0 14-64,0 16 32,0-16-32,0 1 64,0-1-64,0-14 64,0 0-96,0-15-352,17 0-929,-17 0-161,17 0-127,-17-30 640,0 15 480,17-14-159,-17-1 95,18 16 129,-18-16 480,17 1-32,-17 14 64,0 0 64,17 15-64,-17 0 128,0 0 897,0 30-64,0-16-384,0 31 128,0-16-193,0 1 97,0-1-97,17 1-31,-17-16-353,0-14-128,18 0-192,-18 0 0,0 0-32,0-29 192,17-1-32,-17 1-225,0-15 1,0 14 32,0 15 96,0-14-64,0 29 32,0-15 96,0 15 0,17 0 32,-17 15-32,0 14 32,17-14 96,-17 15 0,18-1 0,-18 1 0,17-16 0,0 1-32,-17-15 0,17 0-128,-17 0 32,0 0-32,0 0 64,18-15-64,-18-14 0,0-1 64,0 16-32,0-16 64,0 1-64,0-1 64,0 15-32,0 15-32,0 0 64,0 0-32,0 0 32,0 0 96,0 15-96,0 0 96,17 14-64,0 1-96,0-1 64,1-14-32,-1 15-32,0-16-288,0-14-417,1 15-1249,-1-15-960,0 0-1859,-17 0-928,0 0 5124</inkml:trace>
  <inkml:trace contextRef="#ctx0" brushRef="#br0" timeOffset="-6181.2221">2434 5177 1730,'0'0'4388,"0"0"-1826,0 0-95,0 0-418,0 0-447,0 0-737,0 0 64,34 15 704,-17 0-352,1 0-159,16-1-482,1 1-320,-1 0-127,-16-15-97,-1 15-96,17-15 32,-16 0 0,-1 0-32,-17 0 0,0 0-32,0-15-128,0 0 224,-17 0 128,-18 1-96,18-1 0,-18-15 96,1 16 64,17-1-192,-1 0 1,18 0-97,0 15 64,0 0 0,0 0-96,0 0-193,0 0 161,35 30 96,-18-15 32,18-1-32,-1-14 32,18 15-64,-18-15 0,1 0-160,-1 0-577,-16 0-352,-1 0-224,0 0 160,-17 0 544,0-15 1,0 1 479,-17-1 161,-18 0 0,-16-14 32,33 14 1,-33-15 223,33 16 96,-16-1-192,34 15-64,0-15 64,0 15 193,0 0-161,0 0-64,0 0 0,34 0 32,1 15-128,-1-15-32,1 15-448,17-15-97,-18 0-512,1 0-672,16 0-1602,-33 0-641,16 0-480,-34 0 1569</inkml:trace>
  <inkml:trace contextRef="#ctx0" brushRef="#br0" timeOffset="-6129.2187">2882 4971 5221,'-17'0'4452,"0"0"-1697,0 0-513,17 0-865,0 0-576,0 0-192,0 0 191,34 0 738,1 0 223,16 0-608,1 0-416,-17-15-128,17 15-161,-1 0-192,-16-15-192,-1 15 1,1 0-97,-18 0 64,0-14-97,-17 14-63,0 0-128,0 0 192,-34 0 0,-1 0 64,-16-15 0,-18 15 0,17 0 0,17 0 0,18 0 0,0 0 0,17 0 0,0 0 0,0 0-96,0 0-96,34 0 192,1 0 0,17 0 0,-1 0 64,1 0-96,17-15 64,-34 15-32,16-15-32,-16 1 32,-18-1-641,0 15-224,-17 0 129,0 0-33,0 0 288,0 0 65,-17 0 0,0 0 352,-18 15 32,-16-15 64,-1 14 96,17-14 160,1 15 32,17-15-128,-1 0-95,18 15 63,0-15-192,0 0-353,18 0 353,33 0 128,1-15-64,-17 0 0,16 1-64,1-1-64,17-15-32,-17 16 192,0-16-32,0 15-512,-18 1-1858,-17-1 160,1 15-1282,-18 0-576,0 0 1634,-18 0 2274,-16 0 1217,-18 15 1153,0-1 481,0 1-481,1 0-256,16 0-705,1-1-544,34-14-161,-18 15-95,18-15-129,0 0-480,0 0 32,18-15 96,16 1 32,18-1-737,-18 0-576,18-14-160,-17 14-801,-1-15-641,1 16-544,-1-1-1442,-34 15 2819</inkml:trace>
  <inkml:trace contextRef="#ctx0" brushRef="#br0" timeOffset="-4688.155">3521 4661 6054,'0'0'2754,"0"0"-1344,0 0-65,0 0-865,17 0 161,1-15-96,-1 15-289,17-14-224,-16-1 0,16 0 64,-17 0-96,1 1 0,-18-1-32,0 15 32,0-15 0,0 15 192,0 0 256,-18 0-287,1 0-65,-35 0 96,18 15 416,-1 0-223,-17-15 320,18 14-1,17 1-31,-1-15-257,18 15-31,-17-15 95,17 0-96,0 0-352,17 0-96,18-15 192,-18 0 97,18 15-161,-1-14-32,18-1-32,-17 0 0,-1-14 32,-17 29-64,1-15-128,-18 15-161,0-15 97,0 15 352,0 0 96,-18 0-192,1 0-96,-35 0 64,1 0 32,16 0 0,-17 0 33,18 0-1,-1 0-32,35 0 0,-17 0 0,17 0 64,0 0-96,0 0-224,17 0-1,0 0 33,35-15-480,0 15-1378,-17 0-64,16 0-353,-16-14-608,-1 14-864,-34 0-962</inkml:trace>
  <inkml:trace contextRef="#ctx0" brushRef="#br0" timeOffset="-4610.1681">3556 4381 6502,'-35'-15'3011,"0"-14"-897,1 14-897,-1 0-576,18 0 95,17 15 33,-17 0 128,17 0-320,0 0-97,17 0-192,18 15 225,-1 0-353,1 14-96,17-14-32,-1 0-32,1-15-32,-17 0-224,-1 0-225,1 0-287,-18 0 255,-17 0 257,0 0 32,0 0-97,-35-15-479,1 15-225,-18-15 64,18 1 480,-18-16 353,0 15 64,0-14-256,0-1-1538,18 16 192,17-1 1314,17 15 672,-18 0 257,18 0 352,0 0 256,0 0 256,35 15 449,-1-1-513,1 1-800,-1-15 64,18 15-161,0-15 97,-17 0-353,16 0-160,-33 0-64,16 0 32,-34-15 0,0 15-64,0-15 128,0 15 224,-17-14-320,-18-1-352,1 15 192,-18-15 128,0-14-32,-17 14 0,17 0 96,18 0-64,-1 15 192,35-14 320,-17 14-224,17 0 33,0 0 223,0 0-159,0 0-225,35 14 224,-1-14 32,18 15-95,-18-15-65,18 0-32,0 0-128,-17-15-32,-1 1 32,-17 14-64,1-15 0,-18 15 64,0 0 64,0 0 161,-35 0-225,1-15-192,-18 15 64,0-15 64,-17 1-97,17-1-31,18 0 96,-1 15 64,18 0 32,17 0 32,0 0-31,0 0 31,0 0-96,34 0 288,-16 0-128,16 0 0,18 0-96,0 0 0,-18 0 32,18 0-64,-17 0 0,-1-15-32,-17 1 0,-17 14-480,18 0-769,-18 0-897,0 0-1730,0-15-3875,0 15 576</inkml:trace>
  <inkml:trace contextRef="#ctx0" brushRef="#br0" timeOffset="-2636.085">3176 3953 448,'-17'15'673,"17"-15"-481,0 0 225,0 0 3554,-18 0-1312,18 0-705,0 0-129,0 0 322,0 0-450,0 0-1024,0 0 224,35 0-97,-1-15 930,18 0-673,-17-14-641,34-1-191,-35-14-1,35 15-96,-34-16-64,17 1-64,-18 15-64,-17 14-224,1 0-353,-1 0-352,-17 15-128,0 0 160,0 0 513,-17 0-65,-1 15-320,1 0 385,-35 14 416,18 1 64,-1-1-64,-17 1 96,35-1-96,-17 16 288,-1-16 321,18-14 127,0 0 129,17-1-32,0-14-32,0 0-353,0 0-384,0 0 128,34 0 545,1-29 0,16-15-225,1-1 1,0 1 159,0-15-127,17 0-161,-17 15-96,-1-15-160,1 0 32,0 15 161,-18-1-129,1 16-160,-18 14 32,-17 0-32,0 15-32,0 0-128,0 0 0,0 15-65,-17 15-63,-18 14 224,-16 0 32,-1 15 64,0 0-32,-17 0 0,17-15 0,18 1 32,-1-1 0,1-29 0,16-1-32,18 1 32,0-15 64,0 0-32,0 0-64,0 0-32,0-15 0,18-14 64,16-1-32,18-14 0,-17 0 0,16-15 0,1 15 32,0-1-64,-18-14 64,1 15-32,-1 0-32,1 14 96,-18 1-128,0 14-64,1 0-544,-18 15-257,0 0 192,0 0-384,0 0-256,0 15-65,-18 0-159,-16 14-161,17 1-704,-18-15-1538,1 14 256,34-29-864</inkml:trace>
  <inkml:trace contextRef="#ctx0" brushRef="#br0" timeOffset="-1548.0532">3711 3614 3748,'0'0'3651,"0"0"-3074,0 0 159,17-15 1218,0-14-513,18-1-640,-1 1-32,1-16-225,17 1-95,-1-15 512,18 15-449,-17 0-288,0-1-127,0 1-97,0 0 0,-1 14-161,-16 1-671,-1 14-546,1-14-415,-35 29-1,17 0-1217,-17 0-640,0 0 992,0 0 1922,0 0 289</inkml:trace>
  <inkml:trace contextRef="#ctx0" brushRef="#br0" timeOffset="-1488.0515">4211 3142 4708,'0'0'2435,"18"-15"-1859,-1-14 1859,17 14 191,1-15-928,-1-14-801,18 15-289,0-16 481,17 1 64,0 0-320,0 0-609,-17 14-128,17-14-64,-17 14-64,-18 16 64,18-16-160,-35 15-448,18 1-481,-35 14 160,0 0-609,0 0-383,0 0 896,-35 14 160,18 16-1505,-35-15-193,18 14-383,34-29-834</inkml:trace>
  <inkml:trace contextRef="#ctx0" brushRef="#br0" timeOffset="-1052.0397">4539 2921 4516,'0'0'2146,"0"0"-2178,18-15 449,-1 0 447,0 0 33,0 1-128,18-16 160,-1 1 128,18-1 737,17 1-1,-17-16-704,34 16-672,-17-15 31,18 14-288,-18 1-96,0-1-96,0 15 32,-18 1 32,-16-1-256,-1 15-288,-16-15 287,-1 15 1,-17 0 0,0 0 224,0 0-32,0 15 64,-35 0 32,18-1 0,-17 1-64,-1 0 32,-17-15 0,18 15 0,-1-15-32,-16 14 32,-1-14-32,0 0 64,0 15-128,-17-15 160,17 15-64,1 0 0,-1 14 129,0 1 191,0-1-224,-17 15 32,18 1 353,16-16 159,-17 15 129,18-14 32,16-15-96,1-1-353,17-14-160,0 0-96,0 0-128,0 0 0,0 0 32,17-14 64,1-16-64,-1 1-32,35-1 0,-18 1-32,18-16 64,17 1-96,0 0 64,0 0 32,17 14-64,1-14 32,-1 14-32,0 1 32,-17 14-32,18 0 32,-36 15-64,18-14 0,-34 14 0,-1 0-160,-16 0 64,-1 14 64,-17-14 32,0 15 64,0-15 0,0 15-96,-17-15 31,-1 0-63,1 15-769,17-15-288,-17 0 0,0 0 32,-1-15-64,-16 15-705,17 0-704,-1 0-225,-16 0-1057,34 0 417</inkml:trace>
  <inkml:trace contextRef="#ctx0" brushRef="#br0" timeOffset="-23.0017">5385 2404 3011,'69'-14'801,"0"-1"-1058,0 0 1122,-17 15 833,0 0-865,-18 15-161,-17 14 385,1 1 64,-1-15 257,0-1-257,-17 16-385,0-15-608,0-15-63,0 14 63,0-14 0,0 0-192,0 0-128,0 0-353,-34 0-384,16 0-128,-16-14 929,-1-1 64,-16 0 64,16 0 0,1 1 96,16-1 0,1 15 417,-18 0 576,35 0-705,0-15 0,0 15-384,0 0 96,35 0 641,0 15 576,-1-15-544,18 15-417,-18 14 1,18-14 95,-17 0-288,-1-1-128,1 16 32,-1-15-64,-34-1 0,17 1 65,-17 0-578,0 0-800,18-1-1089,-18-14-962,0 15-3298,0-15 3459</inkml:trace>
  <inkml:trace contextRef="#ctx0" brushRef="#br0" timeOffset="1415.053">3210 5679 705,'0'-15'5381,"0"15"-3011,0 30 1025,0-1-448,-34 30-1217,17 15-289,-18 0 64,1-1 65,-18 31-609,17-16 128,-17-14-224,1 14-321,16-29-31,1-14-257,16-16 64,1-14-192,17 0-96,0-15-32,0 0-32,0-15-288,0-15 288,17-14 32,18-15-128,-18 0-224,18 0-33,-1-15-95,1 1-193,-1 14 161,-16 14-1,-1 1 33,0 29-33,-17 1-288,0 14 673,0 0 224,0 29 161,-34 1-321,-1 29 32,0 0 0,-16 14 64,16 1 32,-17 15-32,1-1 224,-1-14-32,0 0 96,18-15 65,16-15-225,1-15-64,0-14-96,17-15 0,0 0-128,0-15-641,0-14 641,34-15 96,-16-15 32,16 0-320,1-15 31,16-15 321,-16 1-96,34 14 64,-17-14-32,-1 14 32,-16 30 0,-18-1-32,1 31 32,-18 14-160,0 14-288,0 16 800,-35 14 32,0 30-255,-16 14 63,-1 1 128,-17 14 96,17 15-63,-17-15-65,35 1 193,-18-1 31,0-29-320,17-1-64,18-28-160,0-1 64,0-29-32,17-15-96,0 0-512,0 0-1186,0-15-128,17 0 769,-17-14-320,17-1-1314,0 1-640,-17-1 0,18 1 31,-1-1-95,-17 30 3491</inkml:trace>
  <inkml:trace contextRef="#ctx0" brushRef="#br0" timeOffset="2395.0907">2658 6726 352,'-34'89'6118,"-1"-1"-4324,1-14-641,-18 0 480,34 0 706,-16-45-418,34-14-992,-17-15-608,17 0-321,0-30-641,17-29 225,17 0 256,1-15-609,0 1 160,-1-16 481,1 1 192,-1-16 256,18 16 193,0-15-97,-1 14-223,1 15-161,-17-14-32,-1 29 0,-17 0 0,-17 29-32,0 1-65,0-1-191,0 30 32,0 0 448,0 0 96,0 0-320,0 15-128,0 0 96,0 29 32,-17 0 32,17 1-32,0-1 32,0 0 32,0 0 128,0-29 161,0 0 191,0 0 1,0-15-161,0-15-160,0-15 0,0-14-128,0 0-64,17-30 0,1 15 0,-1 0-32,0-15 32,1 15-64,-1 0-64,-17 0 96,17 30-737,-17 14-608,0 15 993,0 0 832,-17 30-320,0-1-160,17 30 32,-18-15 224,18 15 1,-17-14-65,17-1 224,0-29 0,0-1-191,0-14-65,0 0-224,0-14-161,0-16 289,0 1 0,0-30-32,17 14-32,-17-14-128,0 0 128,0 15 0,0 0-96,-17 0-64,17 29 192,0 15 0,0 0 64,0 0 256,-17 29-384,17 16 32,0-1 64,0 0 160,0 15-63,17-15-65,-17-14 288,17-1 0,-17-29-95,18 15-161,-18-15-96,0 0-64,0-15 352,0-14-160,0-1-64,0 1-64,0-1 32,-18 1 128,1-1-128,-18 1-32,35 14 0,-17 0-96,17 15-32,0 0-32,0 0-96,0 0-353,0 0-608,0 0-128,0 0-193,0 0-1056,17 0-1634,-17 0-1794</inkml:trace>
  <inkml:trace contextRef="#ctx0" brushRef="#br0" timeOffset="3508.3598">4004 5384 0,'-17'44'192,"0"15"3620,-18 0-481,18-15-1826,0 1 33,-1-16 95,1-14 289,17 0-545,0-15-1056,0 0-642,0-30-415,17-14 736,1 0 0,-1-1-833,17-14-352,1 0 128,-18 15 480,0 0 321,1 0 64,-1 29-64,-17 0 224,0 15 32,0 0 256,0 30 641,0 14-449,-35 15-288,18 0 257,-17 15 255,-1-1 193,1 1 448,-1 0-127,1-30 319,34 0-736,-18-29-577,18-15-32,0 0-256,0-15-673,18-29 225,16 0 63,-17-15-1312,18 0-834,17-15 1,-18 15 287,1 0 65,-1 0-192,1 0-545,-35 59 3011</inkml:trace>
  <inkml:trace contextRef="#ctx0" brushRef="#br0" timeOffset="3528.3642">4125 5266 3459,'-17'29'1634,"-18"16"-1058,1-1 321,16 15 32,-16 0-416,-18 0-257,35 0-192,-18 0-32,18-15-160,0-14-577,0-1-352,17-14-192,0-15-641,0 0-1441</inkml:trace>
  <inkml:trace contextRef="#ctx0" brushRef="#br0" timeOffset="4031.3932">4229 5251 320,'-18'30'32,"-16"-1"6086,17 1-2274,-18 29-2595,1-15-769,-18 30 161,17-15 352,-17 14 0,1-14 64,16 0-609,1-14-256,16-16 1,1 1 63,17-30-64,0 0-192,0 0-512,0-15-193,17-15 449,18-14-385,-1-15-1633,18 0-32,0 0-32,-18 0 416,18-15 448,0 15-159,-17 15 1633,-1 0 608,1 0-159,-18 29-33,0 15-160,-17 0 898,0 0 2113,-17 29-705,-18 16-1537,1-1-577,-18 0 673,18 30 97,-18 0-578,17-15-191,-34 14 351,35 1 193,-18 0-672,0-15-129,18 0-32,-1-15-32,18-29-32,0 0 0,17-1-96,0-14 0,0 0-897,0 0-352,0-14-769,17-1-384,0-15-353,18-14-704,-1 15-1249,-34 29 2850</inkml:trace>
  <inkml:trace contextRef="#ctx0" brushRef="#br0" timeOffset="5494.8532">3935 5812 6342,'-34'59'2114,"-35"14"-1666,17-14 1378,0 15-160,0-15-737,1 0 128,16-15 288,1-14-128,16-1-448,1-14-481,17-15-128,0 0-192,0 0-640,17-15-65,1-14 609,16-1-673,1-14-704,-1-15 95,18 0 225,0 0-192,-18 0 288,18 0 1057,-18 0 96,1 15 192,-18 0-256,0 29 32,1 0-64,-18 15-32,0 0 1025,0 0 1313,-35 30-1441,18 14-353,-18 0 385,1 15 64,-35 74 544,17-74-576,0 15 128,18-15-320,-1 14-193,-16-14-416,16 0-64,18 0-96,-18-14-32,35-16-288,-17 1-97,17-30-191,0 0-930,0 0-1505,0-15-832,17 0 479,0-29-3234,-17 44 6662</inkml:trace>
  <inkml:trace contextRef="#ctx0" brushRef="#br0" timeOffset="5557.8531">3711 6092 224,'-35'44'-224,"18"0"8904,-35 15-7399,18 0-992,-1-14 1312,18 14 577,-18-15-640,1 0-705,-1 0-481,18 1-128,0-1 64,0-15-63,-1 16-129,18-16-64,-34 1-32,34-16 0,0 1 0,0 0 0,0-15-160,0 0-481,0-44-2946,17 14 1697,0 1-1281,1-16 288,16 1 224,-34 44 33</inkml:trace>
  <inkml:trace contextRef="#ctx0" brushRef="#br0" timeOffset="5558.8531">3538 6387 1666,'-17'29'4131,"-18"1"-2113,1 14 64,-1 15-320,1-15-385,-1 15-31,1 0-1,-1 0 64,1 0-832,-1 0-417,1-14 320,17-1 257,-1-15-481,18 1-224,0-30 0,0 0-32,0 0-224,0 0-833,0 0 0,0-30 705,18-14-97,-1 0-928,17 0-801,1-1 32,-18 1 448,0 0 770,18 0 287,-18 14 289,0 15-321,-17 1-576,0 14 448,0 0 1025,0 14 1154,-34 16-642,17 14-31,-18 0 288,1 15 480,-1 0-288,1 0 0,16 0-63,-33 1-162,33-16-896,-16 0 385,17-14 512,17-16-673,-18-14-160,18 0-672,0-29-1090,18-1-352,-1-14 385,17 0-1186,1-15 33,-1 14-1667,-34 45 4069</inkml:trace>
  <inkml:trace contextRef="#ctx0" brushRef="#br0" timeOffset="5559.8531">3245 6815 2114,'-35'44'4997,"-16"0"-3204,33 15-960,-33 0 545,16 0 191,1 0-160,-18 0-672,34-14-577,-16-1 321,17-15 127,-1-14-255,18-15-129,0 0-224,0 0-1025,0-29 704,0-1 354,35-14-33,-18 14-1282,18-14-159,-1 15 352,-16-1-865,-1 1-993,0 14-896,-17 15 1056</inkml:trace>
  <inkml:trace contextRef="#ctx0" brushRef="#br0" timeOffset="7220.9191">2485 7036 96,'0'0'256,"0"30"2819,0-1 2306,0 15-3747,0 1-1186,-17-1 289,0 0 448,0 15 64,17-15-448,-18-14-320,18-1-65,-17-14-96,17-15-64,0 0-256,0-29-768,0-16 672,0 1 0,17 0-545,1-15-736,-18 0 544,17 15 481,0-1 319,-17 16-31,17 14 32,-17 0-160,0 15-448,0 0 511,0 15 1122,0 29-448,-17-14-289,0 14 385,0 15 416,-1-15-353,1 15-255,0-14 256,0-1-321,17-15-32,-18-14-160,18 0-95,0-15 95,0 0-288,0 0-737,0-30 513,0 1 320,18-15-65,-18-1-767,17 16-97,0-1 576,-17 1 257,17 14 32,-17 15-448,0 0 159,0 0 514,0 0 383,0 15 33,0 0-417,-17 14 32,0 15 321,0-14 31,-1 14-320,1-14-96,0 14 0,-18-15 97,18 1-225,0-15-64,-18-1 96,18 1-128,17-15-385,-17 0 193,17 0-449,0 0-224,0-15 64,0 1-160,0-16-480,0 15-257,17 1 417,-17-16 128,17 15-417,1 1 193,-1-1 352,-17 0-289,0 15 994</inkml:trace>
  <inkml:trace contextRef="#ctx0" brushRef="#br0" timeOffset="7244.916">2227 7479 1858,'0'0'1345,"0"-15"-544,0 15-545,0 0-224,0 0 32,0 0-32,-18 0-32,18 0 64,0 0 64,0 0-32,0 0-192,0 0-640,0 0-33,0 0-32,-17 0-1057,17 0 1442</inkml:trace>
  <inkml:trace contextRef="#ctx0" brushRef="#br0" timeOffset="9308.1411">2209 7464 32,'0'0'96,"-17"0"2435,17 0-1314,0 0-1506,0 0-127,0 0 288,0 0 576,0 15-191,-17 14 447,17-14 706,-17 0 447,17-1 610,-18 1-898,1 0-704,0 0 256,17-1-320,0-14-129,0 0-319,0 0-257,0 0-865,0-29 673,17 14 128,0-14 0,1-1-96,-1 1-32,-17-1 96,17 1 0,0-1 0,1 15 0,-1 1 32,0-16-32,-17 30 64,0-15-128,0 15 64,0 0 128,0 0 577,0 0 128,0 0 31,0 15-639,0 0-161,-17 14-32,17 1 0,-17 14 64,-1-14 0,1-1-32,17 1 224,-17-16 321,17-14-257,0 15-224,0-15-160,0 0-96,0-15-32,0-14 384,17-1-32,18-14-128,-18 0-32,17-15-32,1 15 0,-1-15 0,1 0-32,-1 14-224,1-14-513,-1 15 33,-16 0-161,-1 14-128,0 15 576,-17 1 33,0 14 416,0 0 64,0 0 64,0 14 32,-17 1-224,17 15 64,-17-1 32,-1 1 64,1-1 33,0 16 63,0 14 96,-18-15-96,18 15 129,-18-15-1,18 15 160,-17-29 161,16-1-193,1 1-223,17-16-161,-17-14 96,17 0-320,0 0-705,0-14-673,17-16 609,-17 1-928,35-16-1603,-18 1-543,17 0 287,-34 44 1506</inkml:trace>
  <inkml:trace contextRef="#ctx0" brushRef="#br0" timeOffset="9343.1756">2416 7139 224,'0'30'224,"-34"14"4101,17 0-2340,-1 15-1216,-16-14-192,17 14 352,-18-15-289,18 0-512,0-14-32,-1-1-64,-16 1-64,17-16-416,-1-14-129,1 15-512,17-15-224,-17 0-288,17 0-289,0-15-1057,0 15 2915</inkml:trace>
  <inkml:trace contextRef="#ctx0" brushRef="#br0" timeOffset="9344.1756">2106 7567 224,'0'0'353,"0"0"1216,0 0 993,0 0-1248,0 0-546,0 15 546,0-15 383,-17 15-191,-1-1-706,1 1-383,0 0 95,0 0 353,-1-1-256,-16 1-161,16 0 129,18 0-225,-17-1-160,0-14 0,0 15 33,17 0 191,0-15-160,0 0-160,0 15-64,0-15 0,0 14-32,0-14 32,0 15-32,0-15 0,0 15 0,0-15 64,0 15-31,0-15-1,0 0 32,0 0-32,0 0-160,0 0-1,17 0-191,-17 0-288,0-15 63,0 15-288,17-30-448,-17 30-449,0-14-288,0-1-384,0 15-545,0 0-1697</inkml:trace>
  <inkml:trace contextRef="#ctx0" brushRef="#br0" timeOffset="9345.1756">1916 7729 160,'0'0'4516,"-17"15"-2209,17 0-1539,-18 0-159,18-1 384,-17 1-192,17 0-513,0 14-224,0-14-64,0 0-256,0 14-417,0-29-672,0 15-545,0-15-2594,0 0 2626</inkml:trace>
  <inkml:trace contextRef="#ctx0" brushRef="#br0" timeOffset="11329.2368">3021 7198 96,'-18'0'1313,"1"15"6727,-18 0-5862,18 0-1377,0 14 224,0 1-673,-1-1-192,1 1-32,0-16-32,17 16-96,0-30 32,0 15-32,0-15-160,0 0-705,0 0-1184,0-15 223,0-15 865,17 1-769,0-1-672,1-14-769,-18 44 2114</inkml:trace>
  <inkml:trace contextRef="#ctx0" brushRef="#br0" timeOffset="11360.2341">3021 7198 4676,'-70'-14'2114,"70"28"-768,-17 16-33,0-1-128,0 16-64,-1-16-352,1 15 256,0 1-385,17-16 97,-17 1-160,17-16-353,0 1-64,0-15-128,0 0-192,0 0-865,0 0-1089,0-15 1377,0 1 385,17-16-769,0 1-513,0-1 257,-17 1-128,18-1-321,-1-14-32,-17 14 897,17 16 513,-17-1 192,0 0 288,0 15 320,0 0 1249,0 0 770,-17 0-65,0 15-448,-1 0-705,18 14-449,-17 1-95,0 14-65,0 0 193,-1 0-224,1 1 95,17-1-191,-17 0 95,17-29-448,0 14 32,0-29-192,0 15-737,0-15-1249,0 0-1697,0 0-1250,0 0 1826</inkml:trace>
  <inkml:trace contextRef="#ctx0" brushRef="#br0" timeOffset="11465.2409">2813 7508 2755,'-17'30'5028,"17"-16"-3490,0 1-898,0 15 193,0-16-577,0-14-224,0 15-160,0 0-480,0 0-193,0-15-192,17 0-705,1 0-512,-18 0-1889,0 0 3554</inkml:trace>
  <inkml:trace contextRef="#ctx0" brushRef="#br0" timeOffset="11651.2462">2813 7538 5221,'0'29'2082,"0"-14"-1762,0 14-256,0-14-64,18 15-544,-18-16-545,17 1-1025,-17-15-1826</inkml:trace>
  <inkml:trace contextRef="#ctx0" brushRef="#br0" timeOffset="12327.3757">2848 7523 96,'0'15'288,"0"14"9482,-17-14-7881,17 14-1408,0-14 480,0 15-449,0-16-416,0 16-64,0-15-128,0-1-192,17-14-641,-17 15-512,0-15-289,17 0-704,-17 0-417,0 0-800,0 0 2946</inkml:trace>
  <inkml:trace contextRef="#ctx0" brushRef="#br0" timeOffset="12349.3786">2796 7523 7111,'0'29'1954,"0"1"-1218,0-1 129,0 1-352,0-1-257,0-14-128,0 0-64,17 14-64,1-29-128,-1 15-321,-17-15-127,17 0-577,-17 0-385,17 0-544,-17 0-1409,0 0 1281</inkml:trace>
  <inkml:trace contextRef="#ctx0" brushRef="#br0" timeOffset="12527.3808">2848 7715 2819,'0'14'1217,"17"1"-769,-17 0 33,0 0 95,0-1-31,0 1-385,17-15-128,-17 15-160,0-15-737,0 0-1153,0 0-1249</inkml:trace>
  <inkml:trace contextRef="#ctx0" brushRef="#br0" timeOffset="13323.4141">2848 7715 1986,'17'14'3555,"-17"16"-2626,0-1-256,0 1 448,0-1 416,0 1-960,0-1-257,0-14 321,0 0-129,0-15-288,0 0-224,0 0-1185,0 0-256,0-30 448,0 1-480,17-1-1442,-17 30-1153</inkml:trace>
  <inkml:trace contextRef="#ctx0" brushRef="#br0" timeOffset="14420.4515">1985 7656 3812,'-17'0'4003,"-1"14"-2305,18 1-609,-17 0 256,0 14-256,0-14-320,-1 15-224,1-1 31,0 15 97,17-14-161,-17-1-63,-1 1-225,18-15 96,-17-1-64,17 1-192,-17 0-31,17-15-1,0 0-97,0 0-351,0 0-257,17 0 225,0 0-225,18 0-1024,-18 0-321,18-15 769,-18 0-321,0 15-191,0-29 704,1 14-32,-18 0 128,0 15 96,0-14 288,0-1 161,0 0 128,0 0-257,0 15-160,0-14 289,0 14 416</inkml:trace>
  <inkml:trace contextRef="#ctx0" brushRef="#br0" timeOffset="14444.4634">1968 7833 96,'0'0'801,"-18"0"96,18 0-321,0 0-320,0 0-223,0-15 31,0 15-128,-17 0-33,17 0-351,0 0-737,0 0 256</inkml:trace>
  <inkml:trace contextRef="#ctx0" brushRef="#br0" timeOffset="15470.4973">1847 7774 5317,'0'0'3940,"0"14"-2691,-17 1 160,17 15 225,0-16-257,0 16-64,-18-1-192,18 1-384,0 14 32,0-14-32,0-1-257,0 1-256,0-16-160,18 1-64,-18-15 0,0 15-64,0-15-32,0 0-96,17 0 32,-17 0 64,0 0 96,0 0-225,0 0 97,0 0-32,0 0 64,0 0 64,0 0-192,0 0-193,0 0 193,0 0 96,0 0-160,0 0 128,0-15 96,0 15 32,0 0-96,0-15 63,-17 1-223,17 14-32,0-15-32,0-15-129,0 16-127,0-1-514,0-15 258,0 16 127,0 14 256,0-15 193,0 15 96,0 0 64,0 0 224,0 0 288,0 15 65,0 14 191,0-14 161,0 0-288,0-1-97,0 1-96,0 0-160,0-15 33,0 0-129,0 0-160,17 0 32,-17 0 64,0 0-32,0 0-321,17 0-576,-17 0-128,0 15-608,17-15-834,-17 0-928,18 0-1858,-18 0 5125</inkml:trace>
  <inkml:trace contextRef="#ctx0" brushRef="#br0" timeOffset="16753.5403">2002 7833 1569,'0'0'6022,"0"0"-3684,0 0-1921,0 14-321,0 1 160,0 15 257,0-1-97,0 1-160,0-1 321,0 1 512,0-1-32,0 1 96,0-16-128,0-14-224,0 15-577,0-15-192,0 0-32,0 0-32,0 0 0,0 0-96,0 0 128,0 0 32,0 0-32,0 0 0,0 0-96,0 0-193,0 0-255,0 0 95,0 0 449,0-15 32,0 1-64,0-1 0,0 0 0,0-14-32,0 14 64,0 0 64,0-14-128,0 14 32,0 0 64,0-14-64,0 29 64,0-15-64,0 15 64,0 0-32,0 0 257,0 0 447,0 0-191,0 0-321,0 29-64,0-14-32,0 15 96,0-1 129,0 1-65,0-1 32,0 1 257,18-16 31,-18 16-159,0-15-225,0-15-128,0 14 0,17-14-96,-17 15 0,0-15-32,17 0-32,-17 0-97,0 0 33,0 0-160,0 0 160,17 0 32,-17 0 32,0 0-65,0 0 33,0 0 0,0 0 0,0 0 0,0 0-449,0 0-127,0 0 63,0 0-320,0 0-1185,0 0-1121,0 0-833,0 0-1889,0 0 5348</inkml:trace>
  <inkml:trace contextRef="#ctx0" brushRef="#br0" timeOffset="18614.6045">2227 7892 448,'0'0'64,"0"0"8072,0 0-3748,-18 0-3427,18 14-288,0 1-33,0 0-319,0 0-193,0-1-32,0 1-64,0 15 96,0-16 321,0 16 351,0-15-95,0 14-289,0-14 1,18 0-321,-18-15-64,0 14-32,0 1 32,17-15-256,-17 0-353,0 0 1,17 0-97,-17 0-160,0 0-96,0 0-192,0-15 545,0 1 95,0-1-448,0 0-512,0 0-321,0 1 33,0-1 448,0-15-289,-17 16 129,17-1 832,0 0 513,-17 0-160,17 1 64,0-1 192,0 0 64,0 15 64,0 0 352,0 0 353,0 0 384,0 0-64,0 0 513,0 0 416,0 0-513,0 15-736,0 0-224,0 14-1,17-14 129,-17 14-257,17 1 97,-17-15-97,0 14-95,0-14-161,17 0-32,-17-15-160,0 14-32,18-14-288,-1 0-769,-17 0-545,17 0-672,-17 0-1185,17-14-1634,-17 14 2851</inkml:trace>
  <inkml:trace contextRef="#ctx0" brushRef="#br0" timeOffset="19727.6443">1847 8069 96,'0'0'5317,"0"0"-1377,0 0-2082,0 0-897,0 0-161,0 0-31,17 0-96,0 0-193,1 0 129,-1 14-161,0-14-160,0 15 193,1 0-33,-1-15-192,0 0-63,1 15-161,-1-15 32,-17 0-128,0 0 96,0 0-64,0 0 64,0 0 0,0 0 64,0 0 96,0 0 160,0 0-31,-17 0-97,-1 0-160,1 0 0,0 0-32,-1 0-64,1 0 64,0 0 0,17-15-64,-17 15 32,-1-15 0,18 15-32,0 0-32,-17 0 32,17 0-224,0 0 63,0 0-31,0 0-192,0 0 64,0 0 287,17 0 98,1 15-33,-1 0 32,0-15 32,-17 0-64,17 14 0,1-14 32,-18 0-32,0 0 32,17 0-96,-17 0 64,0 0-96,0 0-97,0 0-63,0 0-160,0 0 320,0 0 192,0 0 96,0 0-64,-17-14-64,-1 14 32,1 0-32,17 0-32,0 0 32,0 0-32,0 0 32,0 0 32,0 0-96,0 0 161,0 0-193,17 14-64,1-14-1,16 0-735,-16 0-1154,-1 15-1922,0-15-2050,-17 0 1282</inkml:trace>
  <inkml:trace contextRef="#ctx0" brushRef="#br0" timeOffset="20276.6724">2071 8201 4773,'18'0'4195,"-18"0"-2817,17 0-385,0 0 96,-17 0-641,17 0-352,18 0 0,-35 0-64,17 0-96,0 0-288,-17-14 96,18 14-33,-18 0 65,0 0 64,0-15 96,0 15 128,0 0 0,0-15 64,0 15 0,0 0-31,-18 0-162,1 0 130,0 0-33,0 0 128,-1 0-128,1 0-32,0 0 32,17 0 128,0 0-64,-17 0-96,17 0 32,0 0-64,0 0 32,0 0 0,0 0-64,0 0 64,0 0-32,17 0 256,-17 0 32,17 0-160,0 0-64,1 0 97,-1 15-129,-17-15 32,17 0-32,-17 0-32,17 0-161,-17 0-223,0-15-96,0 15-257,18-15-96,-18 15-1249,0 0-512,0 0-1987,0 0 3396</inkml:trace>
  <inkml:trace contextRef="#ctx0" brushRef="#br0" timeOffset="22470.0196">2261 8157 96,'0'0'-96,"0"0"7687,0 0-3139,0 0-2754,0 0-577,0 0-192,0 0-449,0 0-384,0 15-63,17-15 31,-17 0-32,0 15 64,18-15 160,-1 0 0,0 0-32,-17 0-95,17 0 63,1 0-64,-1 0-128,-17 0 32,17 0 0,0 0 0,1 0-32,-1 0-96,0 0 160,0-15 0,1 15 0,-1-15-64,-17 15 0,35-15 0,-18 1 0,-17 14 0,17-15-256,-17 15 0,17-15-65,1 0-223,-18 1 31,0-1 129,17 0-1,-17-14-864,0 14-128,17-15-705,-17 16-1633,0-16-3044,0 30 6631</inkml:trace>
  <inkml:trace contextRef="#ctx0" brushRef="#br0" timeOffset="22515.9941">2572 8157 4708,'0'0'2883,"0"0"-2627,0-15 353,0 15 1057,17-14-577,-17-1-481,35 0 353,-35-14 32,17 14-288,0-15-225,18 16-31,-18-16-193,0 1-224,0 14-32,1 0-385,-18 0-960,0 15 192,0 0 256,0 0 257,0 15 319,-18 0-1120,1 14 832,0 1 738,-18-1 415,1 1-192,17-1 225,17-14 544,-18 0-224,18 0-385,-17-15 193,17 0 96,0 0-385,0 0-192,0 0-384,17 0 288,1 0 193,-1-30-193,0 15-32,0-14-32,18-15 32,-1 14-96,-16 1-64,-1-16 128,0 31-224,18-1-257,-35 0-31,0 0-193,0 15 385,0 0 288,0 15 64,0 0-224,-35 0-192,18 14 320,0 1 0,-1-1 64,1-14-96,0 14 192,17-14 288,-17-15 1,17 0 95,0 0-255,0 0-225,0 0-288,17 0 480,0-29 32,0 14-192,1 0-32,-1-14 0,0 14-32,0-15 32,1 1-128,-1 14 64,0-14 0,0 14-64,1 0-384,-1 15-577,0-15-192,-17 15-769,0 0-481,0 0-1280,0 0-1474</inkml:trace>
  <inkml:trace contextRef="#ctx0" brushRef="#br0" timeOffset="25802.1513">1933 5295 3075,'0'0'4772,"0"15"-800,0 15-2723,0 14-576,-17 0-289,17 15-256,-17 0-95,-1 0-194,18 0-191,-17-15-513,17-14-256,-17-1-448,17-14-321,0-15 32,0 0-1153,0 0-448</inkml:trace>
  <inkml:trace contextRef="#ctx0" brushRef="#br0" timeOffset="27256.8299">1933 5384 5381,'0'0'4324,"0"15"-3395,-17-1 64,17 16 64,-17-1-352,17 1-577,-18 14-32,1 15-64,17-15 0,-17 30 64,0-15-32,-1 0-64,1-15 0,-17 1 0,16-1-64,1-29-64,17-15-288,-17 0 127,17 0-960,0-15-737,0-15-608,0-14-1,0 0-1184,0 44 3042</inkml:trace>
  <inkml:trace contextRef="#ctx0" brushRef="#br0" timeOffset="27322.8595">1881 5399 9097,'-17'29'1601,"17"1"-1249,-17 14 609,0 15-192,17 0-320,-18 0-257,1 15-96,-17-1 64,16 1-64,1-15 64,0 0-192,0-15 64,-1 1-32,1-16-128,17-29 0,0 0-96,0 0-801,0-15-2082,0-29-256,0 15-1,0 29 770</inkml:trace>
  <inkml:trace contextRef="#ctx0" brushRef="#br0" timeOffset="27323.8595">1864 5428 9097,'0'15'3427,"0"14"-1986,-17 1 289,0 29-129,17-15-768,-18 30-416,1-15 127,-17 15-63,16-15-129,1 0 0,0 0 1,-18-15-129,18 0-192,0-14 32,0-1-64,17-29-32,0 15-160,0-15-449,0 0-576,0 0-865,0-15-1217,0-14-1570,0-1-1793,0 30 4708</inkml:trace>
  <inkml:trace contextRef="#ctx0" brushRef="#br0" timeOffset="27324.8595">1864 5664 192,'-17'15'11755,"0"14"-9801,17 1-1634,-18-1 962,1 16-1,-17-16-705,16 15-479,18-14 127,-17-1 96,0 16 96,0-16 65,-1 1-353,1 14-128,-17 0 64,16-14-32,1 14 0,-35 0-32,35-14-320,-18-1-193,18 1-159,17-30-706,-17 0-415,17 0-1506,0 0-3364,0 0 2147</inkml:trace>
  <inkml:trace contextRef="#ctx0" brushRef="#br0" timeOffset="28725.4528">1692 6003 4484,'-18'15'2467,"1"15"-1603,17-1 514,-17 1 351,0-1-608,-1 15-608,18-14 63,-17 14 193,-17 0-32,16-14-97,1 14 33,-18 0-449,18 15-224,-17-14 64,-1-16-64,18 1 0,0-16 0,-1 1 32,18-15-64,0 0-224,0-15-833,0-14-673,18-1-95,-1 1-1250,17-15-545,1-1-864,-35 45 4516</inkml:trace>
  <inkml:trace contextRef="#ctx0" brushRef="#br0" timeOffset="28813.458">1536 6298 4676,'-34'45'993,"-1"-1"-608,1 15 1376,16-15 514,-16 0-738,-1 1-544,18-1-513,-17 0-480,16-14 32,-16-1 449,17-14-33,17-15-384,0 0-96,0 0-224,0 0-641,0-30-544,17 1-385,17-1-384,-16-14-352,16 0-834,-34 44 1891</inkml:trace>
  <inkml:trace contextRef="#ctx0" brushRef="#br0" timeOffset="28814.458">1415 6431 1858,'-17'30'2178,"0"14"-1185,-18 0 192,1 0-128,-1 15-96,1-14 320,-1-1 64,18 0-544,-17 0-705,16-14 0,1-15 449,17-1-225,0-14-160,0 0-352,0 0-1281,0-29-737,17-15-129,18 14-383,-35 30-1218</inkml:trace>
  <inkml:trace contextRef="#ctx0" brushRef="#br0" timeOffset="28815.458">1208 6756 6630,'-34'29'1121,"17"15"-480,-18-14 2402,1 14-1410,-1 0-1505,1-14 65,-1-1-97,0 1 96,18 0-96,0-30-32,17 14 32,0-14-96,0 0-480,0 0-257,0-14 481,17-16 96,0 15-577,1-14-897,-1-1 545,0 1 609,1 14-129,-1 0-448,-17 0-224,0 15 512,0 0 1026,0 15 1504,-17 0-960,-1 14-256,1 1 223,-18 14 578,18-14-353,-17 14-417,16-14-128,-16-1-287,-1 1 223,1-1-96,17 1-128,-18-16-128,18 1 129,0-15-161,17 0 32,0 0-321,0 0-928,0 0-224,0-15 544,0 15-128,17-14-705,-17 14-320,17-15-832,-17 15 1056</inkml:trace>
  <inkml:trace contextRef="#ctx0" brushRef="#br0" timeOffset="28816.458">725 7228 737,'0'15'832,"-17"-15"546,17 14-97,-17 1-672,17 0 31,-18 0 225,18-1-481,-17 1-223,17 0-161,-17 0 64,17-15-32,-17 14-32,17-14-96,0 0-449,0 0-832,0 0-769,0 0-673</inkml:trace>
  <inkml:trace contextRef="#ctx0" brushRef="#br0" timeOffset="30374.5071">518 7375 1121,'0'0'2210,"0"0"-1890,0 0 449,0 0 641,0 0-610,0 0-576,0 0-127,0 0 127,0 0 0,0 0-32,-17 15-96,17-15-96,0 15 0,0 0-160,0 14-288,-17-14-257,17 0 32,0-1 97,0 16-33,0-30-672,0 15-897,0-15 1121</inkml:trace>
  <inkml:trace contextRef="#ctx0" brushRef="#br0" timeOffset="30407.5068">535 7375 929,'-17'0'3523,"17"15"-2306,-17 0 33,17 0 159,-17-15-288,17 29-320,0-29-225,-18 30-191,18-16 95,0 16-128,0-15-31,-17-1 159,17 16 193,0-15-353,0 14-160,0-14-96,0 0-96,0-1 64,17-14-448,-17 0-513,18 0-224,-18 0-481,0 0-896,17 0-1282,-17 0 225</inkml:trace>
  <inkml:trace contextRef="#ctx0" brushRef="#br0" timeOffset="30408.5068">432 7449 3331,'-18'15'3139,"18"0"-2562,0 14-161,0-14 737,0 14 96,0 1-736,0-1-33,0 1-223,0-1 159,18-14 225,-18 15-129,17-16-288,-17-14-224,17 0-64,-17 15-64,18-15 0,-1 0-673,0 0-320,0 0-993,1 0-480,-18-15-1538,0 15 2306</inkml:trace>
  <inkml:trace contextRef="#ctx0" brushRef="#br0" timeOffset="32176.5695">604 7464 4901,'0'0'4100,"0"0"-2179,0 0-671,0 0 191,0 0-416,0 15-801,0-1-128,0 1-32,0 0 224,0 14 97,0-14-1,0 15 1,-17-1 255,17 1 1,0-1-225,0 1-96,0-16 33,-17 16-161,17-15-128,0-15 0,0 14-96,0-14 96,0 0-224,0 0 32,0 0 96,0 0 0,0 0-64,0 0 64,0 0-128,0 0 31,0 0 1,0-14 64,0 14-32,0-15-352,0 0 127,0 0 33,0-14-32,0-1-32,0 16 63,0-16 193,0 15 32,0 1 32,0-1-32,0 0-32,0 0 128,0 15-64,0 0 32,0 0 0,0 0 0,0 0 160,0 0-32,0 0 96,0 30 257,0-15 31,0 14-223,0 1-33,0-1 64,17-14-96,-17 14-63,0-14 95,0 15-128,17-16 0,1 1-192,-18-15 0,17 0 64,-17 15 0,17-15-160,-17 0-385,0 0-480,17 0-416,-17 0-1986,0 0-1570,0 0-2306</inkml:trace>
  <inkml:trace contextRef="#ctx0" brushRef="#br0" timeOffset="33394.6145">760 7582 769,'0'0'1217,"0"0"-384,0 0 96,0 0 96,-18 0-289,18 0-223,0 0-321,0 0-128,0 0 128,0 0 32,0 15-224,0-15 32,0 14-32,0-14 0,0 0-96,0 0-32,0 0 96,0 15 64,0-15 0,0 0 192,0 15 193,-17-15 223,17 0 1,0 15-32,0-15 63,-17 14-31,17 1 63,0-15 161,0 15-128,0 0-96,0-1-1,0 1-127,0 0 159,0 0-223,17-1-321,-17 1 32,0 0-64,0-15-128,17 0-32,1 15-64,-18-15-32,17 0 64,-17 0 0,0 0 64,0 0-97,0 0-159,17 0-64,-17 0-1,0 0 33,0 0 128,0 0-64,0 0-289,0 0-191,0 0 159,0-15 449,0 0 0,0 0-289,0 1-159,0-1 320,0 0 95,0 0 97,-17 1 32,17-1 32,0 0 0,0 0-64,0 1-64,0-1-480,0 0-289,0 0 576,0 15 289,0-14 32,-17 14 96,17 0 33,0 0 447,0 0 161,0 0-97,0 0 65,0 0-32,0 14-193,0 1-224,0 0 257,0 14 96,0 1 159,0-1-191,0 1-161,0-1-31,17-14-161,-17 0-96,17 0-160,-17-15-128,17 0-97,-17 0-639,18 0-97,-18 0-769,17 0-576,0 0-1442,-17 0-1729</inkml:trace>
  <inkml:trace contextRef="#ctx0" brushRef="#br0" timeOffset="35137.6779">880 7803 7976,'0'0'3971,"0"0"-2465,0 0-353,0 0-352,0 0-257,0 0-384,0 0-160,18 0 289,-1 0 63,0-15-128,0 1-96,1 14 64,-1-15-160,0 15 0,-17 0-32,0 0 32,0 0-64,0-15-224,0 15-288,0 0-161,0 0 353,0 0 192,-34 0-705,16 0 448,1 0 449,17 0 64,-17 0 97,17 15-1,0-15-32,0 15 256,0-15-191,0 0 255,0 14-288,0-14-192,17 0 0,0 0 128,1-14 0,16-1-64,-16-15-64,16 1 65,1-1-33,-18 1-64,0-1 32,0 16-737,1-1-1922,-18 0-1697,17 15-737,-17 0 1506</inkml:trace>
  <inkml:trace contextRef="#ctx0" brushRef="#br0" timeOffset="36690.7351">1019 7788 2274,'0'0'3812,"0"0"-2691,0 0-64,0 0 640,0 0-704,17-14 513,0-1 544,0 0-32,1-14-193,-1 14-255,0-29-481,0 14-416,1 1-289,-1-1-256,0 15-128,0 1 0,1-1-64,-18 0-417,17 15-576,-17-15-576,0 15-193,0 0 33,0 0 63,0 15 449,0 0 736,-17 0 129,-1-1 544,1 16-64,-17-1 0,16-14 0,-16 0 256,17 14-63,-1-14 95,1 0 192,0 0 65,17-15 448,0 14-96,-17-14-288,17 0 31,0 0-95,0 0-481,0 0-192,34-14 352,-17-16 161,1 1-1,16-1-320,1 1-64,-1-1 64,1 1-128,-18-1 32,17 1-64,-16 14-96,-1 0-160,-17 0-64,0 15 127,0 0 65,0 0-64,0 0-256,0 0-65,0 15-416,0-15-160,0 15 288,-17 0 321,17-1 127,-18 1 353,18 0 96,-17 0 257,0-15 95,17 0 97,0 0 287,0 0 1,0 0-352,0 0-193,0 0 128,0 0-288,0 0 96,34-15 385,-16 0-225,-1-14 1,0-1-193,0 15-128,-17-14 0,18 14 32,-1-14-64,0 14 64,-17 0-64,0 15 0,0-15 64,0 15-32,0-14 32,0-1 0,0 15-64,-17-15-32,17 15 64,-17 0-128,17 0-32,0 0 128,0 0 0,0 0 0,0 0 0,0 0-224,0 0-32,0 0 95,0 0 65,0 15-32,0 0-256,17-15-33,0 0 65,-17 0 32,17 14 32,-17-14-161,18 0 353,-18 0 96,0 0 64,0 0 96,0 0 545,0 0 480,-18-14-448,1-1-609,0-15 192,0 16-128,-1-16-128,18 15-64,-17 1 32,17-1-32,0 15 0,0 0 64,0 0 1,0 0-65,0 0-193,0 15-832,0-1 257,0 1-353,17-15-513,1 15-1057,-1-15-800,0 0-481,-17 0-704</inkml:trace>
  <inkml:trace contextRef="#ctx0" brushRef="#br0" timeOffset="36735.7513">1381 7213 1377,'0'-15'5125,"17"-14"-2626,0 14-385,1-14-65,-1-16-639,0 16-1026,0-1-320,1 1-64,-1 14-1057,0 0-1057,1 0-1890,-18 15-1184,0 0 2529</inkml:trace>
  <inkml:trace contextRef="#ctx0" brushRef="#br0" timeOffset="36736.7513">1346 7213 7847,'0'0'3940,"0"0"-3139,0 0-321,0-29 1026,18-1 95,16 1-384,-17-16-608,18 1-289,-1 0-127,1-1-161,0 16 96,-1-15-128,-17 14 0,18 1 32,-1 14-1185,-16 0-801,-1 15-865,-17 0-2850,0 0-225,0 0 4677</inkml:trace>
  <inkml:trace contextRef="#ctx0" brushRef="#br0" timeOffset="36737.7513">1415 7095 4484,'-17'0'3235,"17"15"-2754,0-15 1344,0 0 514,0 0-1282,0-15-833,17-14 256,1-1 449,16-14-416,-17-1-225,18 1-128,0 0-96,-1 0-64,1-1-128,-1 1-769,1 15 481,-1-1 160,-17-14-2083,18 29-2914,-35 15-1537</inkml:trace>
  <inkml:trace contextRef="#ctx0" brushRef="#br0" timeOffset="36823.7431">1381 7095 4388,'0'-15'3107,"17"1"-2658,0-16 479,1 0 1763,16-14-1378,1 0-768,-1 0-225,18-15 481,0 0 416,0 14-897,-1-14-288,-16 15-32,-1 15-608,1-1-1122,-18 15-961,18 1-1504,-35 14-1315,0 0 4133</inkml:trace>
  <inkml:trace contextRef="#ctx0" brushRef="#br0" timeOffset="37608.7734">1484 6977 2530,'0'-15'2947,"18"-14"-2691,16-1 673,-16 1 1217,16-16-320,1 1-321,16 0-480,1-15-224,17 15-288,-17-15-353,0 0-96,17 14-64,-17-14-352,-1 15-930,1 15-1184,0-1-2114,-52 30-1442</inkml:trace>
  <inkml:trace contextRef="#ctx0" brushRef="#br0" timeOffset="37645.7711">1657 6741 7591,'0'0'385,"0"0"-1378,17-30 1761,18 1 1250,-1-1-640,18-29 95,-17 15 481,34-15-609,-18 0-480,19 0-321,-19 15 1,18-15-417,0 15-32,-17 14-128,0-14 32,-18 29-288,-16-14-769,-1 29-641,0 0-1185,-17 0-800,0 0-353,0 0-384</inkml:trace>
  <inkml:trace contextRef="#ctx0" brushRef="#br0" timeOffset="37676.772">1899 6475 6150,'0'-14'1954,"34"-1"-1890,1-29 1057,17-1 2210,17 1-1762,0 0-383,0 0-418,17-15-159,-17 14 224,0 1-641,0 0-128,-17 14-64,0 16-32,-35-1-641,0 15-63,-17 0 255,0 0-448,0 0-288,0 15 32,-17-1-769,0 16-1601,-18-1-3204,35-29 6439</inkml:trace>
  <inkml:trace contextRef="#ctx0" brushRef="#br0" timeOffset="37879.7788">2175 6225 1826,'17'-15'2274,"18"0"-1345,-1 0 1665,35-14 609,0 14-1633,0-14-353,-17-1-192,17 1-256,0 14-417,-17-15-224,0 16-128,-18-1-320,1 15-545,-35 0-160,0 0 32,0 15-416,0-1 704,-35 1-768,1 0-449,-1 0-1185,35-15-961</inkml:trace>
  <inkml:trace contextRef="#ctx0" brushRef="#br0" timeOffset="39002.8301">2416 6062 4228,'35'0'1313,"-1"0"257,1 0 1216,17-14-1312,-18 14-706,1 0-287,17-15-321,-18 15-96,-17 0-32,1-15-32,-18 15-32,0 0-128,0 0-256,0 15 159,-18 0 193,-16-15-256,-1 14 32,1-14-193,-1 0-191,1 0-385,17 0 704,17 0 289,-18 0 128,18 0-32,0 0 64,18 0 801,-1 0 256,17 0-192,-16 0-352,16 0-33,1 0 1,-1 0-65,1 0-383,-1 0 31,1 0-96,-1 0-32,-17 0-32,1 0 0,-1 0-256,0 0-129,-17 0-31,0 0 63,0 0-31,-34-14-385,-1 14-288,-17-15 545,18 15-161,-1-15-31,1 15 287,34-15 225,0 15 96,0 0 192,0 0-96,0 15 96,17-15 160,0 15-63,1-15-193,-1 15-33,0-15-383,18 0-1378,-18 0-1889,-17 0 608</inkml:trace>
  <inkml:trace contextRef="#ctx0" brushRef="#br0" timeOffset="39195.8302">2244 6136 1345,'17'-29'4997,"-17"-1"-4805,17 1-288,18-16-288,-18 1-1506,-17 44-2274</inkml:trace>
  <inkml:trace contextRef="#ctx0" brushRef="#br0" timeOffset="40457.8895">2244 6033 1666,'-17'29'3171,"-1"1"-2467,18-1 866,-17-14 31,17-15-352,0 0-608,0 0-673,0 0-32,0 0 384,0-15-128,17-14 1,1 14-129,-1-29 0,0 14-64,-17-14 0,17 0 0,-17 14-224,18-14-769,-1 15-1410,-17-1-1088,0 15-641,0 15 4036</inkml:trace>
  <inkml:trace contextRef="#ctx0" brushRef="#br0" timeOffset="40504.8779">2192 6121 4292,'0'30'1858,"0"-15"-161,0-1-223,0-14-641,0 0-962,0 0 322,0-14-1,0-16-32,17 1-96,-17-16-32,18 16-64,-18-30 64,17 15-32,0-1 0,-17 1-32,0 0-448,0 14-161,0-14-64,0 29-608,0 1 544,0 14 705,0 0 160,-17 0-224,17 14-288,0 16-289,0-1-576,-17 16-321,17-16-992,0-29 2562</inkml:trace>
  <inkml:trace contextRef="#ctx0" brushRef="#br0" timeOffset="40505.8779">2244 5797 2594,'0'59'1634,"-17"15"-1506,17-15 128,-18-15 833,18 0-768,0-14-321,0-16-801,0 1-1890,0-15 161</inkml:trace>
  <inkml:trace contextRef="#ctx0" brushRef="#br0" timeOffset="40506.8779">2313 5649 1313,'0'0'5349,"0"30"-4612,0-1-385,0 16 865,-17-1-608,17 15-513,-18 0-96,18 0 0,0 0-608,-17-30-481,17 1-1218,0-30-3362</inkml:trace>
  <inkml:trace contextRef="#ctx0" brushRef="#br0" timeOffset="40592.8804">2365 5664 11018,'0'15'2467,"0"14"-1955,0 1 65,0 14-225,0 0-256,0 15-96,0 0-288,0-14-128,0-16-770,0 15-287,0-29-2275,0 0-1761,0-15 3107</inkml:trace>
  <inkml:trace contextRef="#ctx0" brushRef="#br0" timeOffset="42184.9448">2416 5620 10346,'0'29'4292,"0"1"-3652,0 14 97,0 15-32,0-15-513,18 1-160,-1-16-609,-17 1-447,17-1-1187,0-14-799,-17-15-450,0 0-1408,0 0 3074</inkml:trace>
  <inkml:trace contextRef="#ctx0" brushRef="#br0" timeOffset="42252.9397">2503 5649 8328,'0'45'3171,"0"14"-1794,0 0 161,17-15-962,-17 15-384,17-30-128,-17-14-256,18 0-1121,-18-15-1410,17 0-1216,-17-15-289,0 15 1377</inkml:trace>
  <inkml:trace contextRef="#ctx0" brushRef="#br0" timeOffset="42253.9397">2555 5590 5509,'0'0'4004,"0"30"-2018,0-1 288,0 16-288,17 14-929,0 0-256,0 14-417,1-14-224,-18-14-96,17-31-64,0 1 0,0 0-512,1-15-866,-18 0-639,0-15-33,0-14-225,0-16-1248,0 1-353,0 44 1282</inkml:trace>
  <inkml:trace contextRef="#ctx0" brushRef="#br0" timeOffset="42254.9397">2606 5546 1217,'0'0'3748,"18"15"-866,-1 14 193,0 16-640,18-1-97,-1 15-1057,1 0-576,-1 15-417,1-30-96,-18 0-192,17-14 32,-16-1-352,-18-29-865,17 0-897,-17 0-1602,0 0-992,0 0-1570</inkml:trace>
  <inkml:trace contextRef="#ctx0" brushRef="#br0" timeOffset="42255.9397">2641 5576 9993,'34'29'2851,"-16"15"-641,16 1-128,1-1-961,-1 15-704,1 0-225,-1-15-128,1-14-96,-18-1-352,17 1-513,-34-16-961,18-14-672,-18 0-1026,0 0-896,0 0-769</inkml:trace>
  <inkml:trace contextRef="#ctx0" brushRef="#br0" timeOffset="42256.9397">2762 5590 4901,'0'15'3971,"17"29"-896,17 1-1025,1-1-865,-1 15-608,-16 0-417,16 0-128,-17-30-96,1 16-961,-18-31-1633,0-14-2499,0 0-1890</inkml:trace>
  <inkml:trace contextRef="#ctx0" brushRef="#br0" timeOffset="44278.0146">2779 5944 288,'0'0'1217,"0"0"-896,0-14 4195,0-1-2402,0-15-1313,0 1-97,0-1 225,0 1-192,0-1-321,0 1-287,0-1-97,-17 16 64,17-16-96,-18 15 64,1 1 0,17 14 32,-17 0-64,17-15-160,0 15-257,0 0-287,0 0-65,0 0-128,0 15 64,0-1 513,17 16 160,0-15 128,1 14 0,-18 1 0,17-16 0,0 1-96,0-15 96,1 15-320,-18-15-321,0 0-224,0-15 289,0 0 480,0 1 160,-18-16 0,1 15 352,0-14 993,0 14 545,-1-14 0,-16-1-833,17 15-416,17 1 288,-18-1 64,18 15-481,0 0-95,0 0 127,0 0-223,0 0-289,0 15-160,0 14 64,0 1 0,18 14 0,-1-15 0,-17 1-32,17-1-32,0-14-128,-17-15-97,18 0-351,-18 0-193,0 0-224,0-15-64,0 1 0,0-16-160,0 15 256,0-14-321,-18-1 65,1 1 769,-17-1 287,16 1-95,1 14 256,0 0 160,0 15 128,-1 0 193,1 0 319,0 0 33,0 0-288,-18 15-33,18 15-192,-1-1-160,1 1 0,0 14 33,-18 0 127,35 15-64,-17-15-96,0 15-64,17-14-32,-17-16-64,17 1-801,0-16-1729,17-14-1794,-17 0 1601</inkml:trace>
  <inkml:trace contextRef="#ctx0" brushRef="#br0" timeOffset="45619.1113">2537 5620 9673,'-17'15'3812,"0"14"-3076,-1 15 738,18-14 255,-17 14-768,17-14-480,0 14-321,0-15-96,0 1-64,0-15-32,0 14-128,0-29-673,0 15-448,0-15 96,0 15-128,17-15 95,-17 0 354,0 0-65,0 0 128,0 0 224,0 0 257,0 0 64,0 0 160,0 0 64,0 0 128,-17 0 608,17 14 193,0-14-96,0 0-192,0 0 127,0 0 129,0 0-352,0 0-65,0 0 0,0-14-127,0-16-257,0 1-32,0-1-32,0 1 0,0-16-32,17 16 32,-17-1 0,18 1-96,-1-1 0,0 16-129,1-16 161,-1 1-96,17-1 64,-16 1-160,16 14 64,-17-15-129,18 16-543,-18-1 319,0 15-63,1 0 63,-1 0-128,-17 0 225,17 15-1025,0-15-898,1 14-1953,-18-14 1986</inkml:trace>
  <inkml:trace contextRef="#ctx0" brushRef="#br0" timeOffset="45653.1396">2641 5561 8616,'34'-15'1986,"1"0"-449,-1 15 962,1 0-1186,-18 0-512,35 15-321,-18 15-223,1-1-1,-1 15-192,1-14-64,-18 14 32,1-14-128,-18-1-192,0 1 127,0-1-191,0-14 96,0-15-257,0 0-191,0 0-546,-18 0-671,-16-30 31,16 1 288,-16-1 385,17-14 577,-1 0 159,1 14 257,17 1 224,0 14 256,0 0 129,0 15 255,0 0 417,0 0 705,35 15-353,-18 15-320,17-1-320,-16 15-193,-1-14-95,0 14-289,1 0-96,-18 1-64,0-16 32,0-14 192,0-15 129,0 0-225,0 0-32,0-15-160,-18 0-192,1-29 160,-18 0 32,18 0 0,0-1-64,0 1 96,17 15-96,0 14 160,0 15-160,0 0 31,0 0-31,0 15 128,0-1 65,17 16-65,0 14 0,0-14 32,1-16-32,-18 16-32,17-30 0,-17 15 64,17-15-128,-17 0 32,0 0 64,0-15 128,0-15-32,0 1-128,-17-1 0,-18 1 0,18-15 96,-17-1-128,16 16-96,-16-15-64,17 14-129,-18 1-415,18 29 576,0-15 160,-1 15 0,1 0 32,0 0 0,-18 15 64,1 14-32,17 1 32,-18-1-32,1 15-64,-1 15 32,0 0-993,1 15-1762,17 0-1537,17-74-2530</inkml:trace>
  <inkml:trace contextRef="#ctx0" brushRef="#br0" timeOffset="46538.0989">2624 5576 7751,'0'0'4260,"0"0"-3171,-18 0 481,1 0-321,17 0-865,-17 14-320,0 16-64,17-1-32,-18 30 32,18-14 97,-17 14-1,17 0-64,0 0 0,0-15 96,0-15-128,0-14 32,0 0-513,17 0-1280,1-15-1570,-1 0-1218,-17 0-2081</inkml:trace>
  <inkml:trace contextRef="#ctx0" brushRef="#br0" timeOffset="47998.1521">2520 5517 11627,'-17'14'2562,"17"16"-1729,-18-1 545,18 16-129,0-1-384,0 15-193,0 0-255,0-15-129,0 0-32,18 1 32,-18-16-160,17 1 1,18-16-193,-18 1-33,0 0 161,0 0-128,1-15-96,16 0-576,-17 0-418,18 0-415,-18 0-737,0-15-993,1 0-1282,-18 15-2145</inkml:trace>
  <inkml:trace contextRef="#ctx0" brushRef="#br0" timeOffset="48034.156">2503 5944 6054,'17'30'4068,"18"-15"-2915,-18 14 384,17-14-416,1 0-448,17-1-417,-18-14-192,1 15-64,-1-15-64,18 0-1121,-18 0-1281,1 0-1570,-18-15-2178,-17 15 5253</inkml:trace>
  <inkml:trace contextRef="#ctx0" brushRef="#br0" timeOffset="48035.156">2641 6048 2947,'34'0'993,"1"14"-128,17-14-673,-35 0-160,35 0-96,-18 0-1698,-34 0-1441</inkml:trace>
  <inkml:trace contextRef="#ctx0" brushRef="#br0" timeOffset="212437.9379">4073 5620 1954,'0'0'416,"0"0"4613,18-15-2627,16-14-1409,-17-16 32,18 16-256,-1-15 0,1-1-609,17 1 64,-35 0 128,17 14-320,1 1-64,-18 14-64,0 0-1345,-17 15-289,0 0 129,0 0-289,0 0 1249,0 15 481,-17 15 64,0-1 128,-18 1 0,1-1 32,17 1 64,-18-1 32,1 1 97,-1 14 95,18-29 161,-18 14 287,18-14 1,17 0 32,-17-15 544,17 0 65,0 0-546,0 0-992,17-15 577,18-15-1,-1-14-95,18-15-289,17 0-64,0-15 192,0 15 320,0-14-63,0 28-417,-17-14-32,0 30-32,-1-1-160,-16 1-1185,-18 29-1090,0 0-800,-17 0-1057,0 0 256,0 0 2691</inkml:trace>
  <inkml:trace contextRef="#ctx0" brushRef="#br0" timeOffset="214784.0093">4643 5163 32,'-52'44'480,"18"-15"-223,-18 1 95,0-1 737,17-14 192,18 0 257,0 0-65,0-15 385,17 0-96,0 0-97,0-15-1024,17 0-129,0-14 449,35-1-64,0-14-192,17 0 352,0-1 288,0-14-96,0 15-384,0 0-417,0 0-191,-17-1-161,-1 16-32,-16 14-64,0 0 32,-18 1-64,0 14 32,-17 0-481,0 0 65,0 0 576,-34 14-32,-1 1-192,0 15-384,-34 14-225,18-15-256,-18 16 128,17-1 353,17-15 288,-16-14 96,33 15 96,1-30 0,17 0 0,0 0-32,0 0-224,35 0 256,-1-30-32,18 1 128,17-16-128,0 1 0,17 0 0,1 0 0,-18-1-385,0 16-255,0-1-321,-35 1-929,-17 14-1377,1 15-2018,-18 0 1826,0 0 2818,-18 0 1250,1 15 928,-17 0-224,-18-1-191,17 16-802,1-15-1185,-1-1 577,1 1 1056,17 0 129,17-15-576,0 0-193,17 0 160,35-30 705,-1 16 352,1-16-320,17 1-320,-17-1-33,0 1-63,-1-1-449,1 1-128,0-1 0,-35 15-64,18 1-672,-18 14-482,-17 0-992,0 0 417,0 0 1504,0 0 386,0 14-33,-17-14-32,17 15 64,0-15 288,0 0-320,0 0-544,0 0-1218,0 0-512,0 0 256,0 0 1410</inkml:trace>
  <inkml:trace contextRef="#ctx0" brushRef="#br0" timeOffset="214815.0171">5644 4484 384,'0'-15'673,"0"1"-545,0-1 96,17 15 545,-17-15 929,17 15-1346,1-15 0,-1 15 353,0-14 480,18 14-672,-18 0-545,0 0-481,0 0-63,1-15-513,-18 15-417,0 0-448,0 0 641</inkml:trace>
  <inkml:trace contextRef="#ctx0" brushRef="#br0" timeOffset="214816.0171">5385 4573 609,'0'0'384,"34"0"-448,18-15-737,-52 15 673</inkml:trace>
  <inkml:trace contextRef="#ctx0" brushRef="#br0" timeOffset="214817.0171">5540 4322 224,'0'0'192,"0"0"1,0 0-65,0 0-64,0 0-32,0 0 96,18 0 224,-1 0-256,0 0 32,0 0 1,18 15 31,-18-15-128,18 14-64,-1-14-449,-34 15-864,0-15 1345</inkml:trace>
  <inkml:trace contextRef="#ctx0" brushRef="#br0" timeOffset="214923.0099">5454 4351 352,'0'-14'257,"0"14"63,0 0 1474,0 0 1377,0 0-1442,34 0 289,-16 14-609,16 1-320,18 0-192,-17 0-416,16 14-225,-16-14-128,-1 0-96,1-1 0,-1 1-32,-16 0-32,-1 0 32,0-1-128,-17 1-128,0 0-161,0-15-127,0 0-353,-17 0-160,0 0 64,-35 0 481,17-15 384,-16-14 95,16-1 33,-17 1 0,1-16 321,16 16 159,0-1-63,1 16-33,34-1 64,-17 0-127,17 15 415,0 0-31,0 0-289,0 0-223,0 0 351,34 0 321,1 0-192,-1 15-225,18 14-288,0 1-64,0-15-128,-1 14 32,1 1 32,-17-1-64,-1-14-544,-17 0-353,18 14-32,-18-14 256,0-15-128,-17 15-256,0-15-320,0 0-545,0 0 385,0 0-545,0 0-1890</inkml:trace>
  <inkml:trace contextRef="#ctx0" brushRef="#br0" timeOffset="215708.0365">5488 4263 961,'0'0'224,"0"0"6502,0 29-4612,35-14-512,0 15 96,16-1-673,1 1-161,0-16-351,0 16-225,17-15-128,-35 14-64,18-14-96,-18 0 32,1-1-32,-1 1 32,1 0-96,-18-15-64,-17 0-769,18 0-384,-18 0 0,0 0 288,-18 0 577,1 0-769,-35-15 128,18 0 736,-35-14 321,17-15 0,-17 14-128,17 1 192,0-1-32,1 1 256,16 14 545,1 15-32,16 0-32,18 0-129,0 0-255,0 0-1,0 0-352,0 0 64,35 29 545,-1 1-225,18-1-95,0 1-65,17-1-96,0 1 32,-17-15-96,17 14-32,0-14 32,-35 0-96,1 14 64,-1-14-96,1 0 64,-35-15-32,17 14-32,-17-14 32,0 0-32,0 0 96,-34 0-256,-18-14-512,0-1 447,-17-15 193,-17-14 32,17 0 96,-18 0 0,36-1 32,-1 16 97,17 14 31,18 0 32,0 15 64,17 0 97,0 0 127,0 0-576,0 0-128,34 30 160,18-1 224,17 1-32,0-1-95,17 1-65,-17-15-32,0 14 64,-17-14-128,0 0 128,0-1-64,-18-14 32,1 15-32,-35-15 64,17 0 0,-17 0 0,0 0 0,0 0-64,0 0 64,0 0 0,0-15 32,-17 1-416,-18-1-481,1-15-480,-18 16-833,18-1-1089,-1 15-833,35 0-1281</inkml:trace>
  <inkml:trace contextRef="#ctx0" brushRef="#br0" timeOffset="217138.1916">6265 3201 512,'52'44'545,"17"0"-481,-35 15-128,18 0 192,0 0 1410,-18 0-1506,-16-14-64,16-16-32,-34 15-385,18-29-320,-18 15-672,0-30 1441</inkml:trace>
  <inkml:trace contextRef="#ctx0" brushRef="#br0" timeOffset="217163.2081">6127 3112 352,'0'-14'385,"0"-1"-225,0 15 192,0-15 4068,0 15-3331,17 0 481,1 0 416,16 0-1121,-17 30-481,18-16-64,-1 31-64,1-1-223,17 0-33,-18 0-33,18 15-287,-18 0-769,1-14-448,-1 14-705,-16-15-353,-1-15-928,-17-29 2690</inkml:trace>
  <inkml:trace contextRef="#ctx0" brushRef="#br0" timeOffset="217164.2081">6110 2994 1505,'0'0'4869,"0"0"-1282,17 0-2369,18 30 960,-1-1-545,18 1-512,0 29-416,-1-15-64,-16 15-385,34 0-192,-35 15 128,1-15-32,-1 0-96,1 0-32,0 15 0,-1-30-64,-17 15 32,18-15-64,-18 0 64,0-14-64,1 14-737,-18-14-95,0-16-226,0 1-703,0 0-738,0-15-992,0 0-801,0 0 1377</inkml:trace>
  <inkml:trace contextRef="#ctx0" brushRef="#br0" timeOffset="218559.2383">6282 3142 705,'0'0'352,"0"-15"8104,0 15-6758,0 0-1218,0 0 705,0 15 833,35 14-769,-1 16-576,18-1-385,-17 15-128,16 0 0,-16 15 65,17-15-161,-18 0-32,1 0 0,-18 0 32,18 0 64,-18 0 0,17 0-32,-16 0 0,-1-15-64,0 0-32,-17 0 0,17-14-32,-17-1 64,0 1-352,0-15-481,0-1-128,0-14-96,0 0-832,0 0-417,-17-29-289,-17-1 481,16 1 449,-16-30 127,-1 0-864,35 59 1409</inkml:trace>
  <inkml:trace contextRef="#ctx0" brushRef="#br0" timeOffset="218594.2357">6610 3658 961,'18'15'2915,"-1"14"-961,17 16-1,1 14-383,-1 0-673,-16 0-353,-1 0-31,0 0-193,0 0-192,1-15-96,-18 0-288,0-14-705,17-1-641,-17-14-319,0-15 63,0 0 128,-17 0-896,17 0 1793</inkml:trace>
  <inkml:trace contextRef="#ctx0" brushRef="#br0" timeOffset="218595.2357">6731 3894 609,'0'-15'960,"0"15"-287,0 0 672,17 30 737,1 14-352,-1 15-289,0 0-384,0 15 0,1-15 32,-18 0-448,17 0 160,0-30-289,-17 16-223,17-31-97,-17 16-32,0-30-96,0 15 64,0-15-96,18 0-64,-18-15 128,0-15 32,0 1-32,0-1-192,0 1 64,0-1-64,0 16 128,0-1-64,0 15-32,0 0-96,0 0-128,0 29 512,17 1-128,0-1 128,-17 16-128,35-16 193,-18-14-129,0 14-64,0-14-96,1 15 32,-18-30-64,34 14 0,-34-14-545,18 15-320,-18-15-256,0 0-608,0 0 960,0-15 641,-35 1-129,0-16-191,1-14 480,-18 0 128,18-1 64,-1 1-160,18 15-32,0-1 0,17 30 64,0 0 161,0 0 319,0 30 161,34-1 640,-17 15-96,18-14-544,-1 14-97,1-14-223,-1 14-65,-16-29-224,34 14-64,-35-14 0,0 0 0,18-1-32,-35 1 32,17-15-480,-17 0-33,0 0-383,0 0-65,0 0 608,0-29 161,-17 14-288,-18-15 63,1 1 289,-1-1 64,18 1-128,-1 14-160,18 15 224,0 0 32,0 0-96,0 30 320,18-1 288,16 1 1,1-1 95,-1 1 33,1-1-289,-1 1-192,1-16 32,-1 1-96,-16 0-64,16-15-640,-17 0-1282,1 15-2274,-18-15-2819,0 0 7047</inkml:trace>
  <inkml:trace contextRef="#ctx0" brushRef="#br0" timeOffset="220951.3129">6127 4558 7751,'35'15'1698,"-1"-1"-833,1 1 448,-1-15-736,18 15-225,-18-15-224,-16 15-32,-1-15-64,0 0-32,-17 0 32,0 0 0,0 0 192,-17 0 33,-18 0-257,1-15-128,-18 15 128,18-15 0,-1 0 0,1 1 0,16 14 0,1 0 192,17 0 288,0 0-448,0 29-32,35-14 160,-1 14 225,1 1-33,-1-1-192,18-14 0,0 0-128,-1 0 32,1-1-32,-35-14-32,18 15 32,-35-15-32,0 0 33,0 0-1,0 0 192,0 0-32,-35 0-192,1-15-128,-18 1 64,0-1 64,1-15-321,16 16-223,18-1 352,-18 0 160,18 15 64,17-15 128,0 15-128,0 0-288,0 0 96,35 15 640,-1-15-96,18 15-256,0 0-63,-1-1 31,1 1-64,0 0 0,0 0 0,0-1-32,-18 1-32,1-15-160,-18 15-289,-17 0-544,0-15 320,0 0 449,0 14-160,-17-14-609,-18 0-449,-17 0-479,0 0 1088,1-29 801,-1-1 256,-17 1-128,34 14 0,18-14 128,0 29 673,0-15 320,17 15-512,0 0-609,17 0 416,17 15 1058,1-1-513,-1 1-385,35 15-448,-34-16-31,34 1 63,-17-15-32,0 15-128,-18-15-32,18 0 0,-18 0-32,-16 0-224,-1 0-577,0 0-64,-17 15-96,0-15-128,0 0-224,-34 0-448,-1 0-898,1-15 449,-18 0 769,0 0 544,18 1 448,16-1 353,1 15 609,0 0 736,17 0-128,0 0-256,17 15-289,0-1 770,18 1-321,17 0-289,-18 0-159,18-1-289,0-14-128,-1 15-32,-16-15-128,-1 0 32,1 0-192,-18 0-1089,0 15-320,-17-15-1090,0 0-512</inkml:trace>
  <inkml:trace contextRef="#ctx0" brushRef="#br0" timeOffset="220986.3128">6869 4838 4068,'35'15'2402,"-1"0"-2082,1-1-256,-1 1-31,1-15-290,-1 15-768,-16-15-961,-1 15-1633,-17-15 3619</inkml:trace>
  <inkml:trace contextRef="#ctx0" brushRef="#br0" timeOffset="220987.3128">6955 4838 4004,'18'15'4388,"16"0"-2851,-17-15-159,1 14-289,16 1 0,1 0-481,-1 0-319,-16-15-97,16 14-128,-17-14-64,1 15 0,-18 0 0,17-15-64,-17 15-160,0-15-385,0 0-608,0 0-801,0 0-769,-17 0-640,-1 0-96,18 0 2754</inkml:trace>
  <inkml:trace contextRef="#ctx0" brushRef="#br0" timeOffset="220988.3128">7094 4912 32,'-18'-15'1281,"1"0"641,17 15 288,-17 0-544,17-14-129,0 14-672,0 0 320,34 0 224,1 14-320,-18 1-608,18 0-353,-1 0 0,1-1-32,-18-14-96,17 15 64,-16-15-64,-1 15 32,17-15-64,-34 15-512,18-15-129,-18 0-384,0 14-544,0-14-1154,0 0-256,0 0-1441,0 0 4452</inkml:trace>
  <inkml:trace contextRef="#ctx0" brushRef="#br0" timeOffset="221104.317">7180 4912 5477,'34'15'1858,"-16"-1"-225,16 1-576,1 0-224,-1-15 96,1 15-160,-1-1-417,-17 1-31,18-15 63,-1 15-256,-16 0-96,-1-15 0,0 14-64,-17 1-320,17-15-353,-17 15-320,0-15-32,0 0-705,0 0-63,0 0 511,0 0-447,-17 0-577,0-15 704,17 15 1634</inkml:trace>
  <inkml:trace contextRef="#ctx0" brushRef="#br0" timeOffset="222548.3662">7439 5000 4100,'17'15'3075,"0"0"-1602,0 0-224,1-1 33,-1 1-450,0 0-159,0 0-481,-17-1-128,35 1-32,-35 0 32,17 14-192,-17-29-384,0 15-321,0 0-256,0-15-352,0 15-609,0-15 128,-17 0 96,-18 0 1121,35-15 769,-17 0 321,0 0-193,17 1 256,0-1 449,-17 0-96,17 15 128,0 0-32,0 0 288,0 0 192,17 30 129,0-16-513,0 16-289,-17-1 225,35 1-256,-35 14-225,17-14-31,1-1-225,-18 1 32,17-1 0,-17-14-736,0 0 576,0-15 128,0 0-384,0 0-801,0 0 192,0-15 224,0 0-672,0 0-769,0-14-512,0 14 160,0-14-1954,0 29 3619</inkml:trace>
  <inkml:trace contextRef="#ctx0" brushRef="#br0" timeOffset="222573.3626">7611 5310 4260,'0'0'833,"0"0"-801,0 0 512,0 0 65,18 0-321,-18 0-64,0 15-95,0 0 127,0-1 32,-18 16 289,1-15 31,-18 14 641,35-14-256,-17 0-256,17-15-545,0 14-96,0-14-64,0 0-96,0 0-288,0-14-161,0-1 161,0-15-96,0 16-65,17-16-384,-17 15 353,0 1 416,18-1 128,-18 0 0,0 15 96,0 0 128,0 0 353,0 0 159,0 0-351,0 15-289,-18 14-128,1 1 64,0-1 64,0 1-32,-1-1 96,1-14-128,0 0 0,0 0-32,17-15-224,0 0-641,0 0-1633,0 0-673,0 0-705</inkml:trace>
  <inkml:trace contextRef="#ctx0" brushRef="#br0" timeOffset="223531.3943">7542 5266 320,'0'0'2114,"0"0"-736,0 0-1,0 0 0,0 0-544,0 0-128,-17 0-1,-18 15 33,18-1-160,-17 1-97,-1 0 353,18 0 128,-18-1-449,1 1-31,-1-15 63,35 15-159,-17-15-97,0 0-192,17 0 0,0 0-64,0 0-448,0 0-866,17 0 866,18-30 0,-18 16-193,17-1-448,18-15-128,-35 16 576,1-1 385,-1 0 224,17 0 0,-34 15 32,18-14 128,-18 14 481,0 0 832,0 0 129,-18 0-1154,-16 14-480,-1 1 160,18 15 193,-35-16-33,18 16 96,-1-15-63,1 14-161,17-14 96,-18 0 160,18-1-63,17 1-161,-17-15-160,17 15 32,0-15-64,0 0-64,0 0-256,0 0-225,0 0 33,17 0-257,-17 0 32,17 0 609,0-15 128,-17 15-352,18-15 128,-18 15 159,0 0 98,0 0-1,0 0 96,0 0 224,0 0 160,0 0-191,-18 0-193,1 15 545,0-15-321,17 15 128,-17 0-63,-1-1-97,18-14-96,-17 15 129,17 0-1,0-15 64,0 15-191,0-15-97,0 0-96,0 14 0,0-14-32,17 0-64,-17 0-64,18 0-193,-1 0-127,-17 0-257,17 0-32,-17 0-191,0 0 95,0 0-352,0-14-289,0 14-63,0-15-801,0 0 31,0 15-127,-17-15 608,0 1 1442,-1 14 704,18 0 577,-17 0 480,17 0 545,0 0-288,0 14-865,0 1 448,0 15 384,17-16-288,1 1-448,-1 15-256,0-16-257,18 1-256,-18 0 0,0-15-64,0 15 32,1-15-32,16 0-160,-17 0-608,-17 0-289,18 0-321,-18 0 65,0 0-609,0 0 417,0 0-193,-18-15-1088,18 15 1857</inkml:trace>
  <inkml:trace contextRef="#ctx0" brushRef="#br0" timeOffset="223733.4018">7214 5546 1602,'0'0'2914,"0"0"-704,0 0-384,0 15 96,0 0-513,18-1-63,-1 1-482,17 0-383,-16 0-385,-1-15 32,17 0-128,1 14 64,-18-14-64,18 0 64,-18 0-192,17 0-737,-16 0-96,-18 0-128,0 0-384,0 0-705,0 0 192,0 0-32,0 0-1313,0 0 2434</inkml:trace>
  <inkml:trace contextRef="#ctx0" brushRef="#br0" timeOffset="225629.1965">7421 5635 3203,'0'14'3651,"0"-14"-1793,0 15-192,18 0-193,16-15-640,1 0-385,-18 15-127,17-15 127,1 0-256,-18 0-96,18 0-160,-18-15-320,0 0-193,1 15 33,-1-15-161,-17 1-128,0 14-224,0-15 289,0 15-33,0-15 353,0 15-33,-17 0 289,17 0-64,-18 0 320,18 0 64,0 0-64,0 0 128,0 15 993,0-15 32,18 15-512,-18-15-289,34 0 161,-34 0 320,17 0-32,1 0-65,-1-15-575,0 0 31,-17 0 0,35-44-160,-35 45-416,0-1-737,17 0-449,-17 0-287,0 15-577,0 0-609,-17 0 2050,-1 30 448,18-1 321,-17 1 352,0-1 994,17 1 511,-17-15 481,17-1-128,0 1-512,0-15-930,0 0-544,0 0-32,17 0 641,0-15-321,0 1 33,-17-1-225,35-15-96,-18 1 0,0-1-32,1 1 0,-18-1 64,17 1-96,-17-1-32,0 16-96,0-1-417,0 0-223,0 0-129,0 15 128,0 0-96,-17 15 353,-1 15-257,1-1 192,17 1 610,-17-1 607,17 1 417,0-16-320,0 1-289,0-15 1,0 0 63,0 0 1,0 0 448,17 0-289,0-15 1,-17 1-161,18-16-191,-1 1-129,-17 14-32,0-15 96,17 1-32,-17-1-160,0 16-32,0-16-32,0 1 0,0 14-192,0 0 64,0 0-64,0 15-160,0 0-33,0 0-191,0 0-289,0 15-96,0 0-384,-17 14 288,17 1 320,0-15-192,0 14 32,0-14 705,0 0 192,0-1 64,0-14 96,0 15 257,0-15 319,0 0-255,0 0 63,0 0 353,0-15 32,0 1 416,0-1-384,0-15-352,0 16 32,0-16 127,0 1-191,0-16-321,0 16-96,0-15-96,0 14 32,0 1-128,0 14-384,0 0-289,0 15-288,0 0-224,0 0-897,0 0-96,0 0-320,0 15-1090,0-15-864</inkml:trace>
  <inkml:trace contextRef="#ctx0" brushRef="#br0" timeOffset="225654.2067">7939 5266 4837,'0'0'5957,"-17"0"-4195,17 0-129,0-15 193,0 0-1025,0 1 32,0-16-257,0 1-255,0 14 159,0-15-448,0 1 0,17-1 0,-17 16-32,17-16-32,-17 15-288,18 1-161,-18 14-255,0-15-289,0 15-225,0 0-511,0 0-706,0 0-992,0 15-897,0-15 1121</inkml:trace>
  <inkml:trace contextRef="#ctx0" brushRef="#br0" timeOffset="225725.2161">7197 4543 448,'0'0'289,"0"0"31,0 0 4645,17 15-2371,1 14-1024,33 16-257,-16-16-480,17 15-481,-1-14-192,-16-1-128,17 1-64,-35-15-737,17-1-512,-34-14-384,18 0-65,-18 0 385,0 0-97,-18 0-319,-16 0-578,34 0 1827</inkml:trace>
  <inkml:trace contextRef="#ctx0" brushRef="#br0" timeOffset="226785.769">7335 4750 96,'-52'-45'641,"18"16"-769,17-1-161,-1 16 514,1-1 896,17 15 384,0 0 321,0 0-481,0 0 96,17 15 641,18 14-192,17 1-449,-1-1-512,18-14-384,-17 14-257,0 1-224,0-15-32,0-1-64,-18 1 64,1 0-672,-18-15-353,0 15 96,0-1-545,-17-14-511,0 0-386,0 0-191,-34 0-1730,34 0 4260</inkml:trace>
  <inkml:trace contextRef="#ctx0" brushRef="#br0" timeOffset="226812.7724">7370 4720 1057,'34'15'320,"-17"0"7816,18 14-5958,17 1-897,-1-1 161,19 1-513,-36-1-353,18-14-384,-18 14-64,18-14-128,-35 0 32,1 14-128,-1-29-320,0 15-321,-17 0-256,0-15-480,0 0-353,0 0-448,0 0-320,-34 0-1122,-1 0 1570,35 0 2146</inkml:trace>
  <inkml:trace contextRef="#ctx0" brushRef="#br0" timeOffset="226813.7724">7594 4853 1313,'0'0'2499,"0"0"-994,17 0 289,1 0 672,16 0-544,-17 15-545,35-1-288,-35 16-256,18-15-288,-1-1-97,-16 1-224,16 0-160,-17 0-32,1-1-32,-18 1 0,0-15 0,17 0-416,-17 0-321,0 0-864,0 0-257,0 0 705,-17 0-321,-18-15 802,1 1 800,16-1 0,1-15 256,17 16-127,-17 14 383,17-15-223,0 15-65,0 0 673,0 29 320,17-14-96,18 15-448,-1-1-128,-17 1-129,1-16-191,16 16-1,-34-15-32,17-1-256,1 1 0,-18-15-64,0 15-128,17-15-865,-17 0-896,0 15-1603,0-15-1280,0 0-1250</inkml:trace>
  <inkml:trace contextRef="#ctx0" brushRef="#br0" timeOffset="232168.4025">6162 3009 3235,'-18'-15'1345,"1"-14"-896,0-1 384,0 1-353,17-1-384,-18 1-64,1 14-160,17 0-96,0 15 32,0-14-289,0 14 65,0 0 192,0 0-417,0 14 705,0 1 192,17 15 481,18-1-257,-18 15-95,18-14-129,-1-15-256,1 14 96,-18 1-32,0-16-32,0 1-32,-17 0 32,18-15 32,-18 15 96,0-15 385,0 0 768,0 0 32,-18-15-896,1-15-257,-17 1 192,-1-1-63,1 1-161,-1-15-160,1-1 0,16 16 0,1-1-64,0 16 0,17-1 64,0 0-32,0 15 128,0 0-160,0 0 128,0 0 192,0 15-128,17 14-32,0 1 0,18-15-32,-18 14-32,0 1 0,18-16-32,-18 1 33,0-15-33,-17 15 0,0-15 32,0 0 192,0 0 1089,0-15-160,-34 0-1025,-1-14 0,18-1-32,-17 1 33,-1-1-129,-17-14-32,35 0-1,-18 14-63,1 1-96,17 14 0,-1 0 32,1 1-160,0 14-545,0 0-705,17 0-448,0 0-1505,0 14-577,0-14 1826</inkml:trace>
  <inkml:trace contextRef="#ctx0" brushRef="#br0" timeOffset="234018.4598">5696 2434 3812,'0'0'2658,"0"0"-2049,0-15 448,34 0 224,-17 1-897,1-16-288,-1 15-128,0-14 64,0 14-1025,1 0-736,-1 1-545,-17-1-1250,0 15 2147</inkml:trace>
  <inkml:trace contextRef="#ctx0" brushRef="#br0" timeOffset="234048.463">5696 2449 4452,'0'0'3043,"0"0"-2530,0 0-33,0 0 545,17 0 96,0-15 256,0-15-544,18 16-352,-1-31-321,1 16 192,-18-15 0,18-1-127,-1 1-33,1-15-160,-1 15 480,1-15-416,-35 15-352,17 14-384,-17 15-385,0 1 32,0 14 736,0 0 65,-17 0-352,-18 14 63,1 16 321,-1 14 160,1 0 32,16 1-32,-16-1 128,17-15 129,-1 16 127,1-16 160,17-14-63,0 0-97,0-15 97,0 14-65,0-14-160,0 0-64,0 0-31,0 0 255,0 0 385,0-14-97,0-1 129,0 0-416,17-14-225,-17-1 96,18 1-128,-1-16-96,0 16-64,0-15 0,-17-15 0,18 14 32,16-14 0,-17 15-64,1-15 64,-1 15-64,-17 0 0,0 14-32,0-14-192,0 14 96,-17 1-96,-1-1-1,-16 1-31,-1-1 32,18 1 0,-17 14 192,-1-14-1,18 14-223,-18-15 256,18 16 32,-17-1 0,16 0 32,1 15-64,0-15 64,0 1-32,-1-1-32,18 0 32,0 15-32,-17-15-32,17 1-96,0-1 128,0 0-96,0 0-128,0-14 127,17 14 65,1 0-96,-1 1 64,0-1-192,0 0-353,1 0-31,-1-14-65,0 14-32,0 0-352,1-14-288,-1 14-993,0 0-994,-17 15-95</inkml:trace>
  <inkml:trace contextRef="#ctx0" brushRef="#br0" timeOffset="235798.5205">5747 2567 4228,'0'0'1473,"0"0"-416,0 0 897,0-15-320,18-15-705,-1 1-193,0-1-31,18 1-257,-18-15-255,0 14-97,0-14-128,-17 0 64,18 14-609,-18-14-127,17 14-97,-17 1-384,0 14-801,0 0 0,0 15 545,0 0 223,0 0-1088,0 0 1057</inkml:trace>
  <inkml:trace contextRef="#ctx0" brushRef="#br0" timeOffset="235822.5183">5765 2463 3395,'0'15'1826,"-18"0"-609,18-15 64,0 0 257,0 0-353,0 0-320,0 0-545,0-15 192,0 0-351,0-14 127,18-1-96,-1 1-128,0-15 32,0 14-64,18-14-32,-18 0 64,0-1-384,1 16-96,-18 14-193,0-14 33,0 29 255,0 0 257,0 0 32,0 0-705,-18 29-544,1 1 384,-17 14 737,-1 0 160,1 0 64,-1 1 64,18-1 225,-18 0 319,35-29 33,-17 0-257,17-1-63,0-14-33,0 0 0,0 0 1,0 0-257,17-14 480,-17-16-127,35 1-225,-18-16-160,0 16 0,1-30 96,16 15-96,1-15 0,-1 0-96,-17 0 64,1 0-32,16 0-416,-17-15-609,-17 15-160,18 0-96,-18 0-64,0 0-353,0 15-32,0-1-224,0 16-480,0 29 2306</inkml:trace>
  <inkml:trace contextRef="#ctx0" brushRef="#br0" timeOffset="236016.5281">5903 2139 1954,'17'-15'4132,"-17"0"-2947,0-14 320,17-1 353,-17 1-545,0-15-320,0-1-448,17 1-65,-17-15-127,0 0-97,0 15-192,0-15 0,-17 15-64,0-1 96,0 1-32,-18 15-64,18-16 32,0 16 0,-18 14-32,18-14 32,0-1-32,-1 15 0,1 1 32,0-16 0,0 15-32,-1 1 0,1-1 32,0 0-64,0 0 0,-1 1 32,1-1 0,17 0-32,0 0-96,-17-14-32,17 14 96,0 0-32,0-14-32,17-1 96,0 16 0,1-16-33,-1 1 65,0 14-192,18-15 32,-18 1-224,0 14-449,18-14-576,-18 14-1,0 0-832,0 0-288,1 1 320,-18 14-673</inkml:trace>
  <inkml:trace contextRef="#ctx0" brushRef="#br0" timeOffset="237592.5788">5627 1077 0,'0'0'6278,"0"-15"-5445,0-14 544,17 14 481,0-15-641,18 1-480,-1-1-481,-17 1-128,18-15-128,-1 14 0,1 1 0,-1-1 32,1 15-192,-1 1-321,-16-16-447,16 30-97,-17-15-385,1 1-832,-1 14-416,-17 0-1154,0 0 3812</inkml:trace>
  <inkml:trace contextRef="#ctx0" brushRef="#br0" timeOffset="237623.5751">5747 900 2626,'0'0'4677,"0"0"-3428,0 0-352,0-15 96,18 0 192,-1 1-224,17-16-449,1 15-255,-18-14-129,18-1 128,-1-14 32,1 15-128,-1-1-128,-17-14 33,1 14-65,-1 1 0,0-1 32,1 1-64,-18-1-193,17 1-319,-17 14-257,0 0-96,0 1-512,0-1-673,0 0-96,0 0 608,0 15-287,0 0-866</inkml:trace>
  <inkml:trace contextRef="#ctx0" brushRef="#br0" timeOffset="237624.5751">5972 634 6630,'0'0'3011,"0"-14"-2306,0 14 576,0-15 192,0 0-608,0-14-448,17 14-65,-17-15-192,0 16-64,0-16-96,0 1 0,17-1-32,-17 15-128,0-14 0,0-1 32,0 16 32,0-1 96,0 0-32,0 0-129,0 1-63,0-1 32,0 0 0,0 0 96,17 15-192,1-14-97,-1-1-31,0 0 160,1 0 159,-1 1 65,0 14 32,0-15-32,1 15 32,-1-15 32,0 15-32,0 0 0,1 0 0,-1 0 0,0-15 0,-17 15 0,17 0 0,1 0-32,-1 0-128,-17 15-384,17-15-417,0 15-577,-17-15-480,0 15 65,0-15-290,0 0-351</inkml:trace>
  <inkml:trace contextRef="#ctx0" brushRef="#br0" timeOffset="239270.6266">6282 103 2787,'18'-14'1665,"-1"14"-1152,0 0 384,0 0-321,1 0-320,-1 14 129,-17 1-1,17 0 289,0 0-449,-17-1 32,18 1 193,-1 15-1,-17-16-384,0 1 224,0 0-160,0 0 129,0 14 63,0-14 64,0 0-63,0-1-97,0 1-160,0 0 0,0 0-64,0-1 32,0 1-64,-17-15 32,17 15 0,0 0 0,-18-15 0,18 14 32,0 1-64,-17 0 32,17 0 32,-17-15-64,17 14 32,-17 1-128,-1 0-577,18-15-832,-17 15-866,0-15-896,17 0-256</inkml:trace>
  <inkml:trace contextRef="#ctx0" brushRef="#br0" timeOffset="239305.6248">6524 384 4773,'0'14'960,"-17"1"-223,17 0 64,-18 0 384,1-1 0,0 1-192,-18 15-192,18-16-97,0 16-159,-18-15-97,18 14-159,0 1 31,0-16-256,-1 1 32,1 15-64,17-16-32,-17 1 0,17 0-32,0-15-64,0 15-545,0-15-384,0 0-480,0 0-865,0 0-673,0 0 224,0 0 417</inkml:trace>
  <inkml:trace contextRef="#ctx0" brushRef="#br0" timeOffset="239306.6248">6386 575 5669,'0'15'1442,"-17"0"-321,-1 0 64,-16-1-32,17 1-64,-1 15-64,1-16-256,0 16-161,0-15 33,-1 14 0,1 1-129,0-16-128,0 16-159,-1-1-1,1 1-128,0-1-64,0-14 0,-1 15 32,1-1-64,0-14-224,17 0-289,-18-1-287,18 1-289,0 0-801,0-15-929,0 0-1473,0 0-993</inkml:trace>
  <inkml:trace contextRef="#ctx0" brushRef="#br0" timeOffset="239307.6248">6196 841 1377,'-17'0'6374,"0"15"-5349,-18-1 0,18 1 289,0 15-33,-1-16-256,1 1-417,17 15-31,-17-16-129,17 16 97,0-15-161,-18-1 33,18 16-65,0-1-32,0-14-128,0 15 1,0-1 63,0 1-160,18-1 64,-18 1-64,17-1-160,0-14 32,1 14 32,-1-14-288,0 0-417,0-15-512,18 15-449,-18-15-384,0 0-352,-17 0-993,0 0-225,0 0 994</inkml:trace>
  <inkml:trace contextRef="#ctx0" brushRef="#br0" timeOffset="240550.6696">6041 1180 6342,'0'0'3427,"0"15"-2786,0-15 160,0 15 288,17-1-32,0 1-353,1 15-383,16-16-65,-17 16 0,18-1-96,-18 1-64,18-1-32,-18 1 32,0-1-31,0 16 31,1-16-32,-1 15-32,0-14 0,0 14 0,-17 0 32,0-14-32,0 14 32,0 0-96,-17-14-801,17 14-1537,-17-29-673,0 0-737,-1-1-1921,18-14 5669</inkml:trace>
  <inkml:trace contextRef="#ctx0" brushRef="#br0" timeOffset="240593.6707">6351 1578 6919,'0'30'1697,"18"29"-448,-18-15 33,0 15-97,0-15 0,0 15-384,0-14-257,0 14-96,0-15-159,-18 15-33,1-15-160,0 0-64,-18 1 0,18-16-128,0 1-801,17-1-704,-17-14-1026,-1-15-576,18 0-448,0 0-289</inkml:trace>
  <inkml:trace contextRef="#ctx0" brushRef="#br0" timeOffset="240594.6707">6369 2006 6374,'0'44'3555,"0"15"-2049,-18 0 416,1 0-129,0 0-543,0 0-450,-1-14-287,1 14-257,0-15-128,17-15-96,-17 1 0,-1-1 0,1-14 0,17 0-352,0-15-257,0 0-319,0 0-514,0-15-255,0 0-257,0-29 448,17 15-768,1-16-480,-1 1-545,-17 44 1537</inkml:trace>
  <inkml:trace contextRef="#ctx0" brushRef="#br0" timeOffset="240595.6707">6265 2331 3171,'-17'44'2947,"0"0"-1282,-18 0 97,18 1-609,0-1-224,-1 0-32,1 0-225,0-14-223,0-15-321,17 14-64,-18-29-64,18 15-416,0-15-1154,0 0-928,0 0 32,18 0-385,-18 0-1185</inkml:trace>
  <inkml:trace contextRef="#ctx0" brushRef="#br0" timeOffset="240596.6707">6144 2552 4356,'-17'29'4901,"0"16"-3716,0-16-256,17 15 576,-18 1-320,18-16-448,0 1-577,0-1-96,0 1-256,0-16-737,18 1-576,-1 0-321,0 0-512,0-15-161,-17 14-223,0-14-289</inkml:trace>
  <inkml:trace contextRef="#ctx0" brushRef="#br0" timeOffset="240757.691">6093 2788 3395,'0'29'4068,"17"16"-2338,-17-16-705,17 1-513,0 14-192,1-29-288,-1 14-224,0-14-1057,0 0-1666,1-1-800,-18-14 704</inkml:trace>
  <inkml:trace contextRef="#ctx0" brushRef="#br0" timeOffset="247434.7035">4418 3157 2210,'0'29'192,"0"1"-448,0-1-224,18-14-641,-18-15 576</inkml:trace>
  <inkml:trace contextRef="#ctx0" brushRef="#br0" timeOffset="249114.7781">4487 2921 8008,'-17'0'2626,"0"0"-1409,0 0-128,-1 14 192,18 1-544,-17 0-352,17 0-161,0 29 0,0-15 64,0 1-32,0 14-95,35-14-65,-18 14-96,17-15 0,1-14 0,0 15-32,-1-16-193,1-14-543,-1 15-770,1-15-704,-18 0-705,17 0-1441,-34 0-64</inkml:trace>
  <inkml:trace contextRef="#ctx0" brushRef="#br0" timeOffset="249146.7733">4315 3053 801,'0'0'4388,"0"-14"-3555,17-1-321,18 0 417,-1 0-288,18 1-481,0 14 705,0 0-353,-1 0-288,1 0-160,-17 14-64,16 1 0,-33 0-32,16 14 64,-34-14 0,17 0 0,-17 0 65,0-1-65,0-14 32,0 0 0,0 0 64,0 0-128,-17 0-385,0 0 97,-18-14 256,1-16-64,17 15-160,-18 1-64,1-1-129,-1 0 65,1 15 256,-1 0 128,0 0 160,-16 0 32,16 15 384,1 0 1,-1-1-97,1 1 1,16 0-97,1 0-192,0-1-95,0-14 63,17 15 256,-18-15-160,18 0-224,0 0-192,18 0 96,-1-15 160,35 1 0,-18 14-96,18-15 0,17 15 32,-17 0-64,17 0 32,0 0 0,-17 0-672,-18 0-225,1 0-128,-1 15 96,-17-15 160,1 14 193,-18-14 95,0 15 97,0-15-64,0 0-513,0 0 320,0 0-192,0 0-1025,0 0 321</inkml:trace>
  <inkml:trace contextRef="#ctx0" brushRef="#br0" timeOffset="249147.7733">4246 3098 192,'0'0'2979,"0"0"-2723,0 0-320,17-15 449,18 15 95,-1 0 65,35 0-33,17 0-256,-34 0 33,35 15 159,-36-1 64,1 1-191,-17 0-225,-1 0-96,1 14 0,-18-14-353,-17 0-479,17-1-1250,-17 1-1153,0-15 2530</inkml:trace>
  <inkml:trace contextRef="#ctx0" brushRef="#br0" timeOffset="250241.3401">4436 3112 5093,'51'0'2242,"1"0"-1249,17 0-192,-17 0-65,0 15-576,17 0-95,-35 0-226,1-1-543,-18 1-129,18 15 192,-18-16-256,-17 1-288,17 0-128,-17-15 128,0 15 352,0-15-96,-17 0-64,17 0 577</inkml:trace>
  <inkml:trace contextRef="#ctx0" brushRef="#br0" timeOffset="250260.3424">4695 3216 545,'-52'-30'608,"0"1"-192,0-1 289,18 15 416,-18 1 160,17-1 129,1 15-642,-1 0-127,1 0 480,17 0-224,-1 0-224,1 15-33,0-15-159,17 14-1,0-14 33,0 0-257,0 0-288,0 0-128,17 0 352,18-14 224,-1 14-192,18-15-95,17 15-65,0 0 0,17 0 0,-17 15-64,0-1 32,0 1-385,-34 0-287,17 0-65,-18 14 65,-17-14-65,1 0-128,-1-1-224,-17 1-576,17 0 351,-17 0-832,0-15-1473</inkml:trace>
  <inkml:trace contextRef="#ctx0" brushRef="#br0" timeOffset="251811.3906">4073 3407 4420,'35'0'449,"17"0"-449,-18 0-96,18 0-193,-18 0-447,1 0-65,-18 0 64,0 15-64,-17-15 577,0 0 224,0 15 64,0-15 256,0 0-31,0 0 31,-17 0-128,0 0 0,-18 0-31,1 0 447,-1-15 97,1 0 32,-18 1-225,18 14 0,-1-15-95,18 15 95,-18 0 225,18 0 128,0 0-513,-18 0-192,18 0 65,0 15 63,17-15 256,-18 14-191,18-14-1,0 0-128,0 0-128,0 0-128,0 0-160,0 0 192,18 0 192,-1 0-32,17 0-95,18 0-33,-17 0 0,34 0 0,-17 0-32,17 15-385,-18 0-127,1 14-65,0-14-256,-18 0-224,1 0 321,-1 14 512,-16-14-161,-18 0-31,17-1-705,-17-14 160,0 0-705,0 15-672,0-15 2338</inkml:trace>
  <inkml:trace contextRef="#ctx0" brushRef="#br0" timeOffset="253490.7549">4004 3348 3651,'17'-14'929,"1"-16"-640,16-14 287,1 14-191,-1 1-353,1-15-32,-1 14-897,1 1-1345,-35 29-481</inkml:trace>
  <inkml:trace contextRef="#ctx0" brushRef="#br0" timeOffset="253522.7495">4039 3319 288,'0'0'5445,"0"-30"-4676,0 16-192,0-16 800,17-14-128,18 14-832,-18-14-225,17 0-128,1 14-64,-1 1-32,18-1-449,-17 1-992,-18 14-193,17 0-672,-16 1-1698,-18 14 3684</inkml:trace>
  <inkml:trace contextRef="#ctx0" brushRef="#br0" timeOffset="253523.7495">4021 3230 2883,'0'-29'1825,"0"14"-1024,18-14 320,-1-1-64,0 1-192,35-1-513,0-14 1,-18 14-257,35 1-32,-17-1-32,0 16-577,-18-1-415,1 15-226,-1 0 161,-16 0-608,-1 0 288,0 29-898,-17-29 1731</inkml:trace>
  <inkml:trace contextRef="#ctx0" brushRef="#br0" timeOffset="253671.756">4160 3068 4004,'34'-29'1890,"1"14"-1666,16-15 0,1 1-128,0 14-96,-18 0-352,1 1-1026,17-1-447,-35 15-962,-17 0 2691</inkml:trace>
  <inkml:trace contextRef="#ctx0" brushRef="#br0" timeOffset="255101.104">4280 2965 5285,'-34'15'1249,"-1"-1"-640,1 1 512,-1 15-128,18-1-673,-17 1-224,16 14-64,1 15-64,0-15-320,-1 15-929,18-15-929,0 1-994,0-45 578</inkml:trace>
  <inkml:trace contextRef="#ctx0" brushRef="#br0" timeOffset="255230.1225">4229 3053 5958,'-52'15'1729,"17"15"-1601,1 14 1058,-18-15 415,35 1-672,-18 14-545,18 0-160,17 1-31,0-16-129,0 15-64,0-14 0,0-15-481,17 14-800,18-14-449,-18 0 161,35-15-737,-35 14-481,-17-14 545</inkml:trace>
  <inkml:trace contextRef="#ctx0" brushRef="#br0" timeOffset="257544.4935">4021 3289 416,'-17'15'3460,"0"15"-3076,17-16-192,0 1 545,0 0-321,0-15-320,0 0-352,0 0 288,0 0 32,17 0 96,0-15-64,1 0-63,-1-14 159,0-1-160,1 1-32,16-1-449,-34 1-800,35-1-448,-35 1-834,0 29 2403</inkml:trace>
  <inkml:trace contextRef="#ctx0" brushRef="#br0" timeOffset="257667.4977">4125 3275 3043,'0'-15'2690,"0"0"-2401,0 0 127,0-14-96,0-1 33,17 1-129,18-1-224,-18 1 64,0-1-128,18 16-609,17-1 33,-35 15-770,17-15-1697,-34 15 1602</inkml:trace>
  <inkml:trace contextRef="#ctx0" brushRef="#br0" timeOffset="257668.4977">4142 3127 4100,'0'-15'1345,"18"1"-928,16-16 575,1 15-383,16 1-353,1-1-192,0 0-64,0 0-576,17 1-353,-17 14-32,-18 0-1185,-34 0-1025</inkml:trace>
  <inkml:trace contextRef="#ctx0" brushRef="#br0" timeOffset="257669.4977">4384 2980 4484,'0'-30'1185,"17"1"-992,18-1 191,-18 1-256,17-1-128,-16 1-1089,16 14-737,-34 15-1633</inkml:trace>
  <inkml:trace contextRef="#ctx0" brushRef="#br0" timeOffset="257670.4977">4418 2965 4869,'-17'-30'1473,"17"16"-544,0-16 192,17 1 192,1-1-416,16 1-577,18-1-63,-17 1-257,34-16 96,0 31-64,-18-16-64,36 15-32,-18 1 64,-18-1-1025,1 15-897,0 0-1025,-52 0-2370</inkml:trace>
  <inkml:trace contextRef="#ctx0" brushRef="#br0" timeOffset="257671.4977">4453 2876 2274,'34'-29'4260,"1"-1"-3747,17-14-33,17 15 1346,0-1-865,17 1-609,0-1 193,1 15 63,16 1-320,1 14-223,-18 0-162,-17 0-799,-17 0-610,0 29-768,-18-14-417,-17 14-640,-17-29 1954</inkml:trace>
  <inkml:trace contextRef="#ctx0" brushRef="#br0" timeOffset="257672.4977">5368 2522 0,'0'0'0</inkml:trace>
  <inkml:trace contextRef="#ctx0" brushRef="#br0" timeOffset="257794.5048">5437 2478 320,'51'0'5606,"1"15"-4870,0 14-511,17 1 223,-17-1-288,-18 16-32,18-16-128,0 15 64,-35 1-32,18-16-352,-1 1-545,1 14-1185,-18-15-2434,-17-29 4484</inkml:trace>
  <inkml:trace contextRef="#ctx0" brushRef="#br0" timeOffset="259507.5543">5799 2655 4068,'35'30'2210,"16"-1"-1922,1 15-128,-17-14 1,-1 14-129,18-14 0,-17-1-193,-18 1-575,0-1-545,0 1-673,1-1-865,-18-29 2819</inkml:trace>
  <inkml:trace contextRef="#ctx0" brushRef="#br0" timeOffset="259526.5559">6265 3112 96,'0'0'96,"0"0"224,0-14-287,-17-1 159,17 0 416,-17 0 417,-1-14-192,1-1-577,0 16-128,0-16 33,-18-14-33,18 14 0,-18 1-64,1-15-32,-1 14 32,1-14-64,-18 14-64,0 1-96,18-15 64,-18 29 192,0-15 32,0 1 32,1 14 32,-1 0 225,0 1 191,0-1-31,0 15-97,18 0 65,-1 0-193,18 0-256,0 0-64,0 0 32,-1 0-128,18 0 0,0 0-128,0 0-192,0 0-257,18 0 449,-1 0 160,17 0 64,1 0-32,17 0 32,17 29-64,0 1 32,0-1-609,0 16-992,-17-1 31,17 0-63,-69-44 992</inkml:trace>
  <inkml:trace contextRef="#ctx0" brushRef="#br0" timeOffset="262879.666">5488 4396 961,'0'29'1313,"18"1"-1377,-18-1-705,0 1 705,0-16 256,0 1 353,0-15 160,0 0-481,17 0-256,-17 0-929,0-15 224,0 15-576</inkml:trace>
  <inkml:trace contextRef="#ctx0" brushRef="#br0" timeOffset="262903.6696">5488 4396 1345,'52'-45'2082,"-52"60"-1409,0 15-353,0 14-224,0-15 96,0 16 289,0-16 544,0-14-449,0 0-31,0-15-257,0 0-416,0 0-737,0-15 577,0-15 64,0 1-513,18-15-993,-1 14-704,-17 30 1217</inkml:trace>
  <inkml:trace contextRef="#ctx0" brushRef="#br0" timeOffset="262904.6696">5488 4396 32,'104'-74'256,"-104"74"353,0 15 832,0 14-448,0 15-320,0-14 544,0 14 64,0-29 161,0 14-193,0-14-545,0-15-608,0 0-320,0 0-352,0-29 416,0-1-193,17 1-1184,1-1-193,-18 1 129,0 14 736,17 0 577,-17 0 159,0 15 33,0 0 288,0 0 513,0 0 608,0 30-768,0-15 96,0 14 223,0 1 418,0-16-193,0 1-257,0-15-415,0 0-385,17 0-385,-17 0-95,17-29 128,1-1-897,-1 1-673,0 14-384,-17-15 864,17 16 481,-17 14 257,0 0-161,0 0 833</inkml:trace>
  <inkml:trace contextRef="#ctx0" brushRef="#br0" timeOffset="263097.1917">5747 4337 737,'0'29'1217,"-17"-14"-288,0 14 480,17 1 193,-17-1-97,17 1-64,-18-15-288,18-15-704,0 0-321,0 0-929,0 0-96,18-30 257,16 15-866,-34 1-223,17-1 191,-17 0 1,18 0 576,-18 1 833,0 14 128,0 0 0,0 0 384,0 0 1058,0 14-129,0 1-705,0-15-95,0 30 127,0-30 1,0 14 128,-18 1-1,18 0-223,0-15-129,0 0-223,0 0-161,0 0-96,0 0-193,0 0 449,0 0-95,18-15-161,-18-14-257,0 14 1,0 15-225,0-15 65,0 15 64,0 0 31,0 0 289,0 0 0,-18 0-96,1 15 96,-17 14 192,16-14 320,-16 15 289,-1-1-225,18-14-384,0 14 225,17-29 383,0 15-319,0-15-193,0 0-128,0 0-448,0-15-97,0 1 481,0-16-192,0 15-417,17-14-351,0-1 287,-17 1 513,18-1 128,-18 16 64,0-1-64,0 0 64,0 15-32,0 0 160,0 15 160,-18 0-224,1 14-608,-17 1 544,16 14 608,-16 0-31,-1-14-32,1 14-97,16-15-96,-16-14 545,17 0 384,17-15-576,0 0-545,0 0-704,0-30 288,0 1-1,17-1 65,17 1-737,-16-1-256,-1-14 673,0 15 448,0-1-32,1 1 128,-1 14-32,-17 0-64,0 15 32,0 0-64,0 0 256,-35 15-96,1 14-416,-1 1 288,1 14 384,-1 0 193,-16 1-65,16-1-64,1-15 417,16 1-320,-16-1 63,17-14-384,-1-15-288,18 15 385,0-15 31,0-15-480,18-14-32,16-1 63,1 1-383,-1-1-545,18-14 128,-18 0 545,1 14 224,17 1-97,-18-1-415,-17 1-289,1 14-288,-18 15 160,0 0 896,-18 29 1186,-16 1-544,-1-1-353,-34 16 32,18 14 384,-18 0 321,0 0-32,0 0 32,-1 0-193,1-15-1280,18 0 768,-1 0 1121,35-29-320,17-15-865,0 0-96,0 0-480,0-15-33,0-14-160,34-1-512,18-14-609,-18 0-544,35 0-929,-69 44 2114</inkml:trace>
  <inkml:trace contextRef="#ctx0" brushRef="#br0" timeOffset="263203.1962">4746 5030 96,'-69'44'352,"18"-14"-800,51-30 448</inkml:trace>
  <inkml:trace contextRef="#ctx0" brushRef="#br0" timeOffset="264488.2333">5454 4455 1441,'-35'29'2851,"1"1"-2531,-1-1-256,-16 15 449,-18 15 768,0-14-288,0 14-833,17-15 128,0 0 1314,17-29-257,18 0-672,0-1-577,17-14-96,0-14-993,34-16 833,18 1-96,0-16-1,17 1-383,17-15-737,-17 0 191,18 0 33,-18 0-512,-18 30-481,-51 29 352</inkml:trace>
  <inkml:trace contextRef="#ctx0" brushRef="#br0" timeOffset="266352.2982">5454 4455 2947,'-52'59'3107,"-17"-15"-2691,-17 0-352,17 15 321,0-15 1280,17 1-31,17-1-353,18-29-416,0-15-289,17 0-95,0 0-770,17-30 225,18 1-160,17-16 64,-1-14-705,18 15-128,18-15 257,-36 0-97,18 15-96,-34 14-609,-1 1 610,-34 14-770,0 15-288,0 0 1313,-17 30 1634,-17-1-160,-18 15-128,-17 1 416,0 14-32,-17 0-417,17 0 97,17 0 865,-17-15 127,51-15-351,1-14-578,0-15-543,17 0-257,0-15-513,34-14 481,18-15-192,0-1 192,0 1-737,34-15-288,-17 0 384,17 15 289,-17 14-64,-34-14-385,-1 29-673,-16 1 33,-18 14-609,0 14 1473,-35 16 1442,1-1 0,-35 16-64,17 14 352,-34 0-641,17-15-223,17 15 1568,0-30 289,17 1-1185,18-15-545,17-15-95,0 0-321,17 0-705,18-30 449,17 1 192,17-16 96,0 1-769,17-15-544,0 15 832,-34 0 321,17 14-416,-34 15-546,-35 1-415,17 14-897,-17 14 768,-17 16 2018,-35-1 1346,0 16 224,0-1-1089,-17 0-737,0 0 480,0-14 1090,35-1-321,-1-14-672,35-15-417,0 0-32,0 0-1089,18-15 673,33-14 128,-16-1 64,34-14-224,-17 15-1057,17-16 1025,-18 16 224,1-1-321,-34 16-448,-1 14-63,-17 0-770,0 0 545,0 14 1986,-17 16 480,-35-1-608,17 1-353,-17-1-191,1 1 639,16-1 962,1-14-769,16-15-865,18 15-192,0-15 96,0 0-576,18-15-33,16-14 353,1-1 160,16 1 0,-16-1-704,17 1-385,0-1 512,-18 15 481,1-14-288,-1 14-673,-34 15-513,17 0 513,-17 0 1025,0 0 1730,-17 0-225,0 30-993,0-16-351,-1 1-33,1 0-256,-17 14-609,34-14-737,-18 0 321,18-15 897,0 15 288,0-15-224,0 0-577,0-15-224,18-15-96,-18 30 1121</inkml:trace>
  <inkml:trace contextRef="#ctx0" brushRef="#br0" timeOffset="267981.3444">5454 4263 0,'0'0'3555,"0"0"-1921,0 0-929,0 0-257,0 29 0,0-14-31,0 0-321,0 14-96,0 1 0,0-15-128,0 14-128,-17-14-545,17-15-288,0 15-481,0-15 577,0 0-352,0-15 224,0 15 1121</inkml:trace>
  <inkml:trace contextRef="#ctx0" brushRef="#br0" timeOffset="268024.3508">5454 4278 2819,'0'0'1057,"0"0"-1089,0 14 64,0 1-32,0 15 96,0-16-96,0 16 0,-17-15-32,17-1 32,0 1 0,0-15-64,0 0-353,0 0-1024,0 0-545,0 0 1954</inkml:trace>
  <inkml:trace contextRef="#ctx0" brushRef="#br0" timeOffset="268025.3508">5437 4278 5285,'0'0'1281,"0"0"-1185,0 14-96,0 1 225,0 0 159,17 14-256,0-14-32,0 0-96,18 0-288,-18-1-673,1-14-577,-18 0-447,17 15-610,-17-15 2467</inkml:trace>
  <inkml:trace contextRef="#ctx0" brushRef="#br0" timeOffset="268026.3508">5350 4322 4356,'0'0'3427,"0"15"-2594,0-1 64,18 1 288,16 0-544,18-15-481,-18 15-96,1-1-192,0-14-673,-1 0-544,-17 0-673,1 15-288,-1-15-993,-17 0 1633</inkml:trace>
  <inkml:trace contextRef="#ctx0" brushRef="#br0" timeOffset="268027.3508">5350 4366 4420,'0'15'1057,"35"0"-480,-1-1 95,18 1-479,-17 0-129,-1 0-64,1-1-96,-1-14-641,1 15-608,-18-15-705,0 0-705,-17 0 2755</inkml:trace>
  <inkml:trace contextRef="#ctx0" brushRef="#br0" timeOffset="268028.3508">5368 4381 192,'0'15'4805,"0"-1"-3908,17 1-737,0 15 0,0-16-96,-17 31-64,0-16-352,0 1-257,-17-1 257,0 1-129,0-16-768,17 1-1474,0-15 2211</inkml:trace>
  <inkml:trace contextRef="#ctx0" brushRef="#br0" timeOffset="268210.3577">5212 4617 2626,'-69'59'2403,"18"0"-3044,-1 0-2434,52-59 1762</inkml:trace>
  <inkml:trace contextRef="#ctx0" brushRef="#br0" timeOffset="268493.3652">5126 4617 2242,'-69'59'3876,"0"15"-3364,0-15-416,17-15 161,35 0 1248,0-29-64,17 0-1152,0-15-289,0-15-1121,0 0 896,34-14-191,1-16-577,16-14-1057,1 15-192,0-15-577,-52 59 2467</inkml:trace>
  <inkml:trace contextRef="#ctx0" brushRef="#br0" timeOffset="270295.4259">5264 4514 512,'-69'59'2883,"0"0"-2178,0 0-353,0 0 321,0 0-1,17-15-383,18-15 63,34 1-256,-18-15-256,18-15-1121,0 0-1666,0 0 801</inkml:trace>
  <inkml:trace contextRef="#ctx0" brushRef="#br0" timeOffset="270349.4236">5419 4351 1121,'-51'30'-1121,"16"-15"9609,1 29-8104,-18-15-576,-17 16 480,0 14 97,0 0-289,0 14-32,0-14 0,17 0 32,0 0-96,18-14-160,-18-1-993,35-15-641,-1 1-1153,18-30-672</inkml:trace>
  <inkml:trace contextRef="#ctx0" brushRef="#br0" timeOffset="270350.4236">5368 4366 3780,'-18'15'4324,"-16"14"-4324,-1 1-353,-16-1 802,16 1-161,1 14-320,-18 15-160,0 0 64,0 0-32,0 0 128,1 0 32,-1-15-33,35 1-127,-18-31 32,18 1-96,0 0 160,17-15-897,0-15-1665,17 0-289,-17 15 2082</inkml:trace>
  <inkml:trace contextRef="#ctx0" brushRef="#br0" timeOffset="270351.4236">5212 4573 2723,'-69'59'544,"-17"14"-448,17 1-64,0-15 0,17 0 353,18-15 640,-1-14-193,18-15-351,17-15-385,0 0-224,0-15-1121,17-15-577,0-14 0,-17 44 609</inkml:trace>
  <inkml:trace contextRef="#ctx0" brushRef="#br0" timeOffset="270352.4236">5281 4410 4292,'-34'30'2050,"-18"14"-2050,-17 15 32,0 0 384,17 15 481,-17-15-640,17-15 63,18 15 641,17-29-321,-1-1-415,1-14-193,17-15-193,0 0-1120,0 0-1537,17-15 1120,1-14 737,-1-1-1281,-17 30 1281</inkml:trace>
  <inkml:trace contextRef="#ctx0" brushRef="#br0" timeOffset="270353.4236">5299 4396 4260,'-35'29'3235,"-17"1"-3203,18 14-64,-35 0 128,34 15 0,-17 15-256,1-15-320,-1 0-321,0 0 160,18 0 225,16-15 128,-16-14-801,17-1-385,17-29-768,0 0 2146</inkml:trace>
  <inkml:trace contextRef="#ctx0" brushRef="#br0" timeOffset="270568.433">5333 4455 3043,'-86'44'3043,"17"15"-3716,-17 15 33,16-1 704,-16-14 544,17 15-127,17-15-161,18-15 96,-1 1 33,1-16-289,34 1-224,-17-16-96,17-14-225,0 0-1216,17-14-1058,0-1 802,-17 15 1312</inkml:trace>
  <inkml:trace contextRef="#ctx0" brushRef="#br0" timeOffset="270749.438">5178 4602 2114,'-35'15'3780,"1"14"-3620,-1 16-609,-17-16 545,1 30-128,-1-15-1025,-17 15 673,34 0 416,-16-14-64,-1-1-416,35 0-866,-18-14-607,35-30 1376</inkml:trace>
  <inkml:trace contextRef="#ctx0" brushRef="#br0" timeOffset="272299.4858">4971 4794 3235,'-52'44'577,"-17"0"-834,17 15 1154,-34 0 609,34-14-417,-17-1-417,17 0-31,0-14 0,18-1-417,-18 1-224,35-16-128,-18 1-97,35-15-191,0 0-353,0 0-1185,0-15-288,35-14-1089,-35 29 3171</inkml:trace>
  <inkml:trace contextRef="#ctx0" brushRef="#br0" timeOffset="272340.4882">4764 4912 1345,'-69'59'1922,"-35"0"-2595,18 15 1250,-1-15 2114,1 0-513,17 0-1538,0-15-544,35-15-64,-1-14-160,35 0-416,-17-15-449,17 0 0,0-15-1538,17 0-704,-17 15 2851</inkml:trace>
  <inkml:trace contextRef="#ctx0" brushRef="#br0" timeOffset="272341.4882">4229 5295 5285,'-69'45'0,"17"-16"-2562,0 1 1088,35-16 1570,-1 1-288,18-15-961</inkml:trace>
  <inkml:trace contextRef="#ctx0" brushRef="#br0" timeOffset="275204.5827">5437 4115 128,'0'0'-128</inkml:trace>
  <inkml:trace contextRef="#ctx0" brushRef="#br0" timeOffset="275268.5801">5437 4115 5317,'17'30'1345,"17"-1"-800,18 16 1377,0-16-385,34 15-864,-17 1-257,18-16-352,-18 1-32,17-1-224,-34 1-577,0-16-128,-1 1-768,-16 0 31,-1-15-640,1 15-1441,-35-15 3010</inkml:trace>
  <inkml:trace contextRef="#ctx0" brushRef="#br0" timeOffset="275269.5801">5575 4086 5125,'69'59'1409,"17"0"-1185,0 0-31,1-15-161,-1 0-96,0 1-897,-17-16-1410,-17 1-896,-52-30 2947</inkml:trace>
  <inkml:trace contextRef="#ctx0" brushRef="#br0" timeOffset="275270.5801">6231 3157 2178,'34'14'3107,"1"31"-2274,16 14-64,-16 0 63,17 14-63,-1 16-224,-16-15-449,17 14-32,-18 1-64,-16-1-1282,-18 1-1792,0-89-1763</inkml:trace>
  <inkml:trace contextRef="#ctx0" brushRef="#br0" timeOffset="275271.5801">6403 3378 3171,'52'44'2562,"-18"15"-1921,1 15 64,17-15-65,-18 15-448,1-1-192,-18 1 65,18 0-65,-35 0-385,17-1-352,-17-14-255,0 0-610,0-14-608,0-45 160</inkml:trace>
  <inkml:trace contextRef="#ctx0" brushRef="#br0" timeOffset="275272.5801">6610 3717 384,'0'0'-384</inkml:trace>
  <inkml:trace contextRef="#ctx0" brushRef="#br0" timeOffset="275273.5801">6610 3717 6470,'18'59'1570,"-1"0"-1218,0 0 929,0 15-128,1 0-448,-18 14-417,0-14-192,0-15-480,0 0-897,0 0-1442,0-15-2145,0-44 2209</inkml:trace>
  <inkml:trace contextRef="#ctx0" brushRef="#br0" timeOffset="276629.6233">5903 4204 2659,'69'44'2722,"0"0"-1857,0 1-385,-17-16-63,17 15-225,0-14-128,-18-15-384,1 14-481,0-14-833,-18 0-1184,-34-15 992</inkml:trace>
  <inkml:trace contextRef="#ctx0" brushRef="#br0" timeOffset="276649.6262">6110 4440 4708,'52'29'3139,"-1"-14"-2370,1 15-128,17-16-1,0-14-351,0 15-161,-17-15-320,0 0-801,0 0-641,-18 0-320,1 0-993,-35 0 353</inkml:trace>
  <inkml:trace contextRef="#ctx0" brushRef="#br0" timeOffset="278626.7872">6766 4499 1441,'34'15'6374,"1"14"-4868,-1-14-898,1 0-159,-18-1 95,17 16-448,1-15 161,-18-1-225,0 1 32,1 0-417,16 0-864,-34-15-1313,18 14-65,-18-14-1889,0 0 4292</inkml:trace>
  <inkml:trace contextRef="#ctx0" brushRef="#br0" timeOffset="278674.7893">6783 4528 6246,'17'15'2851,"35"0"-2307,-18 0 897,1 14 289,17-14-705,-18 14-320,1-14-449,-1 0-96,18 0-160,-35-1 0,18 1 32,-1 0-416,-16 0-705,16-1-609,-17 1 1,1-15-642,-1 15-159,-17-15-1250,0 0 2211</inkml:trace>
  <inkml:trace contextRef="#ctx0" brushRef="#br0" timeOffset="278675.7893">7076 4691 3203,'35'29'2082,"-1"-14"-1345,1 14-129,-1-14 353,-16 0-64,16 0-673,1-1-32,-18 16-31,17-15-97,1-1-64,-1 1-32,-16 0-289,33 0 353,-33-1-384,16 1-3940,-34-15 128</inkml:trace>
  <inkml:trace contextRef="#ctx0" brushRef="#br0" timeOffset="281187.8705">7266 5354 1377,'0'0'2082,"0"15"-1313,0-15 128,0 0 256,0 0-352,-17 0-545,17 0 128,0 15 577,0-15-64,0 0-256,-17 0-257,17 0 129,0 0-417,0 15-96,0-15-32,-18 0 192,18 0 0,0 14-32,0-14-128,-17 0 32,17 15 0,-17-15-32,17 15 64,0-15-192,-17 15 128,17-15-96,-18 14 0,18 1-64,0 0-65,0 0 65,-17-15 64,17 14-64,0 1-128,0-15-193,0 15 193,0-15-192,0 15-129,0-1-480,0-14 352,0 15-448,0 0 64,0-15-384,0 0-1346</inkml:trace>
  <inkml:trace contextRef="#ctx0" brushRef="#br0" timeOffset="283392.9396">7128 5458 2050,'-17'0'3235,"17"14"-2787,0 1-159,0 15 223,-17-16 417,17 1-224,0 15-193,0-16-224,0 16 161,0-1-65,0-14-95,0 0-386,0 0 1,17-1-352,-17 1-865,17-15-481,0 15 32,1-15-1441,-18 0 1826</inkml:trace>
  <inkml:trace contextRef="#ctx0" brushRef="#br0" timeOffset="284923.5953">7094 5679 1537,'0'-15'2307,"0"15"-1539,0 0 161,-18 0 320,18 0-128,0 0-64,0 0-128,0 0-160,0 0 64,0 0-160,0 15-33,18 0-95,-1-1-353,0 1-64,0-15-64,1 15-32,-1-15-160,17 0 256,-16 0-224,-18 0-385,17 0 161,0 0-449,0 0 161,-17 0-321,0 0 320,0 0 97,0 0-385,0 0-192,0 0 352,0 0 353,0 0-64,-17-15 255,17 15-63,-17 0 320,17 0 160,-17 0-63,17 0-97,0 0 0,0-15 0,0 15-96,-18 0 96,18-14-64,0-1-32,0 0-160,0 0-289,0 15-1377,0-14-704,0 14 1569</inkml:trace>
  <inkml:trace contextRef="#ctx0" brushRef="#br0" timeOffset="285077.6005">7094 5679 2755,'138'-74'4964,"-138"74"-2978,0 15-961,0 0 64,0-1-224,0 1 64,0 0-609,0 14-160,0-14 161,0 0-161,0 0 0,0-15-96,17 14-64,-17-14-192,17 0-577,0 0 64,-17 0-512,18 0-576,-18 0-385,0 0 64,0 0-1154,0 0 706</inkml:trace>
  <inkml:trace contextRef="#ctx0" brushRef="#br0" timeOffset="287271.0056">7249 5694 3235,'0'14'2050,"0"-14"-1089,0 15-32,0-15 128,0 15 256,17-15-480,-17 15-481,17-15 33,1 14 31,-18-14-256,17 0 0,0 0-96,0 0-96,-17 0 96,18 0-64,-1 0-32,-17 15 32,0-15-224,0 0-128,17 0-129,-17 0-448,0 0 129,0 0 319,0 0 97,0 0 96,0 0-1,0 0-63,17 0-96,-17 0 95,0 0-31,0 0-161,0 0-223,0 0-674,0 0-1120,0 0 1729</inkml:trace>
  <inkml:trace contextRef="#ctx0" brushRef="#br0" timeOffset="287328.9738">7439 5590 1505,'0'0'3107,"0"0"-1986,0 0-384,0 15 192,0-15-224,0 15-1,0 0-191,0-1 288,0 1 192,0 15-65,-18-16-31,18 1-32,0 0-545,0 0 193,0-1-161,0 1-96,0 0-159,18 0-97,-18-15 0,0 14-33,0-14 98,0 0-97,17 0-257,-17 0 193,0 0-128,0 15 192,17-15-32,-17 0 0,17 0-321,-17 0 1,0 0 0,0 0-225,0 0-192,0 0-160,18 0 33,-18 0 223,0 0-160,0 0-480,0 0-65,0 0-768,0 0-1249,0 0 3235</inkml:trace>
  <inkml:trace contextRef="#ctx0" brushRef="#br0" timeOffset="287329.9738">7456 5782 2594,'0'0'2435,"0"0"-1602,0 0-353,0 0 577,0 0-96,0 15-64,17-15-289,0 15-127,-17-15-129,18 0-32,-1 14-31,-17-14-33,17 0-64,-17 0-160,17 0 0,-17 0 0,0 0 0,0 0-32,18 0-224,-18 0-545,17 0 65,-17 0 223,0 0-256,17-14 129,-17 14-161,0 0 65,0 0 159,0 0 33,0 0 223,0 0 289,0-15-32,0 15-192,0 0-256,18 0-321,-18 0 192,0-15 97,17 15-385,-17 0-128,0-15 64,0 15 961</inkml:trace>
  <inkml:trace contextRef="#ctx0" brushRef="#br0" timeOffset="287330.9738">7663 5812 1505,'0'0'2723,"0"14"-1826,0-14 0,0 0-65,0 0-223,0 0-161,0 0-383,0-14 63,0-1 224,17 15-32,-17-15-63,18 0 287,-18 1-160,17-1-223,0 0-129,-17 0-193,17 15-703,-17-14-33,0 14-448,0 0-129,18-15-1088,-18 15-289</inkml:trace>
  <inkml:trace contextRef="#ctx0" brushRef="#br0" timeOffset="287424.9781">7663 5812 3972,'35'14'1249,"-35"-14"-512,0-14 63,17-1-351,-17 15-257,17-15-96,-17 0-192,17 15-641,-17-14-480,0-1-609,18 15-480,-18 0 993</inkml:trace>
  <inkml:trace contextRef="#ctx0" brushRef="#br0" timeOffset="287694.1971">7715 5782 384,'0'0'3043,"0"0"-1986,17-29 256,0 29-1152,-17-15 31,18 0-128,-18 0-160,17 1-577,-17-1-544,0 15-1442,0 0 1090</inkml:trace>
  <inkml:trace contextRef="#ctx0" brushRef="#br0" timeOffset="289365.3152">7715 5782 2050,'-52'44'1986,"52"-44"-929,17 0-192,1-14 31,-1-1 226,0 15-1,0-15-193,1 0-479,-1 1-257,0-1-160,0-15 0,1 30-160,-18-14-673,17-1-1024,-17 15-866,0 0-1953,0 0 4003</inkml:trace>
  <inkml:trace contextRef="#ctx0" brushRef="#br0" timeOffset="289416.3181">7749 5782 4452,'0'0'1826,"0"0"-993,0 0 32,0 0 608,0 0-192,0-15-320,18 15-224,-1-14 192,0-1-353,0 0-159,-17 0 31,35 1-224,-18-16-96,0 15 32,1-14-224,-1 14 96,0 0-160,0-14-64,1 14-224,-18 0-289,17 1 0,0 14-127,-17-15-546,0 15-672,0 0 32,0 0-63,0 0-962,0 0 1313</inkml:trace>
  <inkml:trace contextRef="#ctx0" brushRef="#br0" timeOffset="289417.3181">7922 5649 4292,'0'0'3107,"0"0"-2242,0-14-257,0 14 866,0-15-449,17 0-353,-17 0-351,17 1-1,-17-1-128,18 0 481,-18 0-385,17 1 161,0 14-97,-17-30-128,17 15-64,-17 1 128,18-1-223,-18 0 63,17 0-64,-17 1-32,0-1 0,17 0 0,-17 0 0,0 1-32,0 14-64,18-15 96,-18 0 0,0 15 0,17-15-32,-17 15-32,0-14 96,0-1-64,0 15 384,0-30 1,0 16-321,0 14 32,0-15-64,0 0 0,0 15 0,0 0 0,0-15-32,0 15 96,0-14 64,-17 14-64,-1-15-128,18 0 96,0 15-96,0-15 32,-17 1 0,17-1-64,0 15 32,0-15 32,-17 15-128,17 0 0,0-15-96,0 15 32,-18 0-161,18 0 1,0 0 64,-17-14-417,17 14-64,0 0-192,0 0 193,0 0-161,-17 0-929,17 0 993,0 0 32,0 0 321,0 0 63,0 0-512,0 0-960,0 14-514,0-14 994</inkml:trace>
  <inkml:trace contextRef="#ctx0" brushRef="#br0" timeOffset="289418.3181">8008 5118 2242,'0'0'2242,"0"0"-1313,0 0-416,0 0 95,0 0-288,0 0-63,-17-14 255,17-1-31,-17 15-33,17-15 225,-18 15-1,18-15-383,-17 15-129,17 0-64,0 0-160,0 0-160,0 0 31,0 0 97,0 0-32,17 0 192,1 15 32,-1 0-128,0 14-96,0-14-32,1 0-384,-1 0-129,0-1 449,-17 1-385,0 0-416,0-15-384,0 15-1314,0-15 353</inkml:trace>
  <inkml:trace contextRef="#ctx0" brushRef="#br0" timeOffset="293526.4595">7163 5694 2883,'0'0'1345,"0"0"-897,0 0 193,0 0 320,0 0 32,0 0-320,0 0-161,0 0 129,0 0-161,0 0-64,0 0-63,0 0-97,0 0-64,0 0-96,0 0 96,-18 0 1,18 0-161,0 0-32,0 0 32,0 0-160,0 0-1,0 0 1,0 0 64,0 0-32,0 0-128,0 0 128,0 0 128,0 0 96,0 14-128,-17-14 96,17 15 64,0-15 257,0 15-33,0-15 64,0 0-191,0 15-193,0-15 64,0 0 96,0 0-128,0 0-64,0 0 0,0 0-32,0 0-256,0-15 128,0 15 0,0-15 96,0 0-257,0 15-159,0-14 128,0 14 160,0-15-33,0 15 129,0 0 32,0 0 32,0 0 96,0 0-32,0 0 65,0 0-161,0 0 64,0 15-32,0-1-513,-17-14 449,17 15 224,0 0 96,0 0 1,0-1 95,-17-14 96,17 0 129,0 0-545,0 0-64,0 0-192,0 0 128,0-14 64,0 14 64,17-15 0,-17 0-32,0 0-96,17 1-65,-17 14 129,0-15 0,0 15 64,0 0-64,0 0 64,0 0 65,0 0 31,0 0-256,0 0 63,-17 15 33,17-1 64,0 1 193,0 0 191,0 0-64,0-1 193,0-14-1,0 0 481,0 0-800,0 0-161,0 0 32,0 0-192,0 0 128,0-14 0,0-1-64,0 0-192,17 0 63,-17 1-63,0-1 160,0 15 0,0 0 32,0 0 32,0 0 64,0 0 128,0 0-416,0 0-224,0 0-417,0 15-1473,0-1-1538,0-14-2306,0 0 5061</inkml:trace>
  <inkml:trace contextRef="#ctx0" brushRef="#br0" timeOffset="293612.4482">7318 5708 3363,'0'0'4805,"0"0"-3108,0 15-1152,-17-15-289,17 15-96,0 0 32,0-1-95,0 1-33,0 0 64,0 0 256,0-15 385,0 14-161,0-14-191,0 0-129,0 0 32,0 0-384,0 0-128,0 0-224,0 0-321,0 0 417,0-14 128,0-1-289,0 0-192,0 0 33,0 1 127,0-1-63,0 15 352,0 0 192,0 0 64,0 0 224,0 0 352,0 0-159,0 0-97,0 0-64,0 15-191,0-1 95,0-14 288,0 15-224,0-15-192,0 0-160,0 0-1409,0 0-2979,0 0-1538</inkml:trace>
  <inkml:trace contextRef="#ctx0" brushRef="#br0" timeOffset="295628.5123">7301 5753 192,'0'0'1121,"0"0"-512,0 0-65,0 0-127,0 0 640,0 14 0,0 1-673,0 0-96,0 0 257,0-1 640,-18 1 96,18 0-384,0-15 0,0 0-481,0 0-288,0 0-64,0 0-31,0 0-66,0-15-127,0 15 160,0-15-96,0 1-384,0-1-193,0 15 449,0-15 192,0 15 32,0 0-64,0 0 128,0 0 64,0 0 192,0 0 65,0 15-225,0 0 224,0-1 193,0 1 95,0 0-447,0-15-193,0 0-673,0 0-1121,0 0-1697,18 0-1666,-18 0 3812</inkml:trace>
  <inkml:trace contextRef="#ctx0" brushRef="#br0" timeOffset="295784.5191">7490 5782 5445,'0'0'3652,"0"0"-2595,0 0-385,-17 0 65,17 15-449,-17 0-32,17-1 65,0 1 127,0-15 1,-17 15 255,17-15 1,0 15-193,0-15-255,0 0-193,0 0 0,0 0-128,0 0-353,0-15-191,0 0 159,0-14 97,17 14-353,-17 0-31,0 0 319,0 1 385,0 14 32,0 0 32,0 0 160,0 0 545,0 0 0,0 0 64,0 14-545,0 1-160,0 0 64,0 14 256,0-14 257,0 0-289,-17-15-159,17 0-97,0 0-64,0 0-128,0 0-321,0 0-159,0 0 416,0-15 64,0 0-160,17 1-385,-17-1 353,0 0 192,0 15 32,0 0 32,0 0 0,0 0 32,0 0 32,0 0 416,0 0-31,0 0-161,0 0 64,0 15-288,0-15 0,0 15 0,0-15-64,0 0-64,0 14-480,0-14-1026,0 0-1825,0 0-1441,0 0-994</inkml:trace>
  <inkml:trace contextRef="#ctx0" brushRef="#br0" timeOffset="300086.656">5834 4278 3395,'51'59'961,"18"-15"-512,-17-15 63,0 16-96,17-16-127,-17 1-97,0-1-192,-18-14 0,18 0-288,-18-15-994,1 14-1152,-35-14 448,0 0 1762</inkml:trace>
  <inkml:trace contextRef="#ctx0" brushRef="#br0" timeOffset="300120.6575">5592 4042 2851,'52'73'3299,"17"-14"-2819,0 15-384,17 0 577,-17-15 160,0 0-161,18-15-159,-18 0-481,-18-14 64,1-1-544,17 1-161,-17-1-160,-18-14-288,18 0-704,-35-15-738,-17 0 97</inkml:trace>
  <inkml:trace contextRef="#ctx0" brushRef="#br0" timeOffset="300121.672">5678 4130 1666,'52'44'3299,"0"15"-2402,17-14-97,0 14 1,0 0-128,17-15-321,-34 0-32,17 0-256,-17-14-96,17-1-480,-17-14-33,-1 15-159,18-16-1090,-34 1-640,17 0 160,-52-15 1697</inkml:trace>
  <inkml:trace contextRef="#ctx0" brushRef="#br0" timeOffset="302340.7273">5696 4056 5381,'34'30'1538,"1"14"-770,16 0 353,18 30-64,0-15-672,0 0-65,18 0-288,-18 0 64,0-15-96,-17-14-480,17 14-898,-35-29-479,18 0-257,0-1-1794,-52-14 2947</inkml:trace>
  <inkml:trace contextRef="#ctx0" brushRef="#br0" timeOffset="302397.7306">5609 4174 4965,'52'59'2018,"0"0"-993,17 0 96,17 0-32,0 0-449,1-14-223,-1-1-321,-17-15-32,0 1-160,0-15-513,0 14-896,-17-29-962,0 15-672,-52-15-480</inkml:trace>
  <inkml:trace contextRef="#ctx0" brushRef="#br0" timeOffset="302398.7306">5558 4174 2146,'69'59'3523,"17"30"-2850,0-30-641,0 0 64,1-15-128,-18 0-448,0-14-33,-17-1-480,-18-14-1601,-34-15 736</inkml:trace>
  <inkml:trace contextRef="#ctx0" brushRef="#br0" timeOffset="302469.7372">5454 4233 1537,'0'-29'2915,"0"-1"-2274,0-14-289,0 0 353,0 0-97,0-1-512,0 1-608,0 0-961,0 14-1602,0 30 1281</inkml:trace>
  <inkml:trace contextRef="#ctx0" brushRef="#br0" timeOffset="305343.8245">5419 4219 96,'35'44'-96,"-18"-15"96,-17-29 0</inkml:trace>
  <inkml:trace contextRef="#ctx0" brushRef="#br0" timeOffset="305402.8337">5299 3924 3011,'34'59'929,"-17"0"-865,18-15 192,17 30 128,-18-30-223,-17 15 95,35-15-32,-34 0-32,16-14 32,-17-15-95,1 14-97,-1-14-32,0-15 0,0 15-417,-17-15-576,18 0-416,-18 0-897,0 0 1569</inkml:trace>
  <inkml:trace contextRef="#ctx0" brushRef="#br0" timeOffset="305403.8337">5316 4012 416,'17'44'3844,"0"-14"-3075,18 14-385,-1 0 97,18 15-257,-17-29-96,-1 14-128,1-14 0,-1-1-96,1-14-160,-1 0-33,-16-1-511,-1 1-65,0-15-320,-17 0-257,0 0 129</inkml:trace>
  <inkml:trace contextRef="#ctx0" brushRef="#br0" timeOffset="305404.8337">5281 3835 1345,'18'44'1634,"-1"1"-833,0 14-65,0-15-351,18 15-1,-1 0-224,-16-15-96,-18 0-64,17 1-128,-17-16-480,0 1-770,0-1-576,0-29 513</inkml:trace>
  <inkml:trace contextRef="#ctx0" brushRef="#br0" timeOffset="305405.8337">5092 4646 1858,'0'0'480,"0"0"-2818,0 0 2338</inkml:trace>
  <inkml:trace contextRef="#ctx0" brushRef="#br0" timeOffset="305406.8337">5333 4307 705,'35'-44'64,"-18"0"-224,17 14-321,-34 15 353,18 1 128,-18-1 0,0 15 0,0 0 128,0 15 128,-18 14-192,1 1-96,-17 14 0,16 0 160,-16 0 1,-1 15-225,1 0-97,-1 0-159,35-59 352</inkml:trace>
  <inkml:trace contextRef="#ctx0" brushRef="#br0" timeOffset="310735.8796">4263 3112 1858,'0'0'1025,"0"0"-705,0 0 32,0 0 321,35 15-128,-1-15-97,18 0-160,17 0 0,0 15-191,0-15-65,0 15 0,0-15-32,0 0-353,-17 14-287,0-14-738,-18 15-607,1-15 607,-18 15 1154,-17-15 224</inkml:trace>
  <inkml:trace contextRef="#ctx0" brushRef="#br0" timeOffset="312804.952">4626 3157 160,'-69'-15'2210,"-1"0"-1633,19 0-161,-1 15 577,0 0-320,35 0-225,-18 0 33,18 0-65,0 0-128,0 0-160,-1 0 161,18 0-257,0 0 0,0 0-96,18 0 64,16 0 96,1 15 128,16-15 288,18 15 33,0-15-129,1 15-223,16-1-129,-17 1 0,0 0-64,-17 0-96,17-1-545,-35 16-64,1-15 161,-18-1 63,0 1-31,-17-15-225,0 15 65,0-15 255,-17 0 257,-18 0-192,1 0 31,-35 0 353,34-15 193,-34 0-161,18 1 32,-1-16-64,0 15 32,0-14 96,18 14 0,-18 15-64,35-15 64,-18 15 161,18 0 127,0 0-256,-1 0-128,18 15-32,0-15-64,0 0-608,18 0-161,16 0 353,1 15-161,16-15-1025,-51 0 97</inkml:trace>
  <inkml:trace contextRef="#ctx0" brushRef="#br0" timeOffset="312849.9765">4004 3525 2210,'-52'0'833,"18"0"-32,17 0 480,17 0-256,0 0-705,0 0-448,0 0 128,34 0 192,18 0 353,17 0-353,0 30-128,17-15 0,1-1-256,-1 1-577,-17 0-1569,0 0-1570,-69-15 3716</inkml:trace>
  <inkml:trace contextRef="#ctx0" brushRef="#br0" timeOffset="316982.0777">5609 2508 5221,'18'-15'833,"-1"0"-97,17 0 866,-16-14-737,16 14-609,-17-14-96,1-1-64,-1 1 0,0 14-96,-17-15-96,17 1-865,-17-1-768,0 16-513,0-1-993,0 15 1633</inkml:trace>
  <inkml:trace contextRef="#ctx0" brushRef="#br0" timeOffset="317044.0921">5696 2419 2883,'0'0'1409,"0"0"-1281,0 0-96,0 0 513,0 0-1,0 0 257,17-15 192,0 1-192,-17-16-129,17 1-31,1-16-289,16 1-288,-17 0-64,1 0-768,16-1-1026,-34 1-608,17 15-2147,-17 29 4197</inkml:trace>
  <inkml:trace contextRef="#ctx0" brushRef="#br0" timeOffset="317045.0921">6041 2906 2402,'0'0'3684,"0"-15"-2819,0-14 448,0 14 352,-18-15-640,18 1-96,0-1-128,0-14-641,0 0-128,0 0 0,18-1-160,-18 1-737,17 0-224,-17 14-160,17-14-1153,-17 15-353,18 14-1569,-18 15 4228</inkml:trace>
  <inkml:trace contextRef="#ctx0" brushRef="#br0" timeOffset="317046.0921">6023 2773 4004,'0'0'1505,"0"-15"-928,0-14 95,0 14 578,0-14-418,0-16-255,18 1-1,-18-15-63,17 0-129,18-15-352,-18 15-32,0 0-352,0 0-865,1 15-128,-1 0-289,0 0-1473,-17 44-160</inkml:trace>
  <inkml:trace contextRef="#ctx0" brushRef="#br0" timeOffset="317047.0921">6006 2655 3203,'17'-44'1089,"1"14"-576,-1-14 800,18-15 64,-18 15-544,17-15-673,1 0-96,-1-15-32,1 15 0,-35 15-608,17-15-1122,0 0-1249,-17 15-448,0 44 3395</inkml:trace>
  <inkml:trace contextRef="#ctx0" brushRef="#br0" timeOffset="317194.0868">6093 2581 5733,'0'-14'1730,"0"-1"-1346,17-15 641,0-14-224,0 0-481,1 0-95,16-1-33,-17-14-128,1 0-32,-1 0-32,-17 0 96,17 0-128,-17 15-224,17-15-1090,-17 15-768,0 0-512,0 14-1218,0 30 3460</inkml:trace>
  <inkml:trace contextRef="#ctx0" brushRef="#br0" timeOffset="317238.0889">6265 2183 737,'0'0'2594,"0"15"-2145,0-15-193,0 0 705,0-15 384,0-14-576,0-1-481,17 1-96,-17-1-64,18-14 64,-1 0-159,-17-1-33,0-14-33,17 15-159,-17 0-769,0 14-1089,0 1-1121,0 29 1634</inkml:trace>
  <inkml:trace contextRef="#ctx0" brushRef="#br0" timeOffset="317405.097">6282 2036 4100,'0'0'865,"0"0"-225,0 0 385,0 0 192,18 0 129,-18-30-578,17 1-511,0-1-97,-17 1 32,17-16-160,-17 1 0,0 0-32,0 0 32,0-1-288,0 1-129,0 0-768,0 14-320,-17 16 224,17-16-321,-17 15 257,17 1 160,0 14-192,0 0 576</inkml:trace>
  <inkml:trace contextRef="#ctx0" brushRef="#br0" timeOffset="319106.1494">6351 1873 4356,'0'0'961,"0"0"224,0 0 545,0 0-193,0-14-448,0-16-640,0 15-225,0-14 0,0-1-32,0 16-32,0-31 65,-17 16-129,0-1 0,17 1-32,-17-1-32,-1 1 32,1 14-32,17-14 64,-17-1-64,17 15 0,-17 1 0,-1-16 128,1 15 97,17 1-33,-17-16-96,0 15-64,-1 1 96,18-1-96,-17 0-32,0 0 32,17 1-32,-17-1 0,17 15-32,0-15 0,0 0 0,0 1 0,0 14-32,0-15 0,0 0-288,0 15-897,0-15-609,0 15-1025,0 0-1665,0 0 1185</inkml:trace>
  <inkml:trace contextRef="#ctx0" brushRef="#br0" timeOffset="319159.1484">6196 1401 2819,'-17'0'3203,"17"-14"-1826,-17-1 353,-1-15-353,1 16-320,0-16-160,17 1-161,-17-1-415,17 1-161,-18-1-96,18-14-32,0 14-32,0 1 0,0-1 0,0 1 0,18 14 0,-18-14-32,17 14-160,0 0-321,-17 0-704,17 15-1313,-17-14-1538,0 14-1153</inkml:trace>
  <inkml:trace contextRef="#ctx0" brushRef="#br0" timeOffset="319160.1484">6006 1180 4292,'0'-15'1858,"0"-14"-705,0 14 224,0-14-416,17-1-352,1 1-161,-1-1-31,18 1 31,-18-1 385,0 1-449,0-1-96,18 15 33,-18-14-225,-17 14-64,17-14-96,1 14-257,-1 15-1024,-17-15-865,17 15-1089,-17 0-1410,0 0 3140</inkml:trace>
  <inkml:trace contextRef="#ctx0" brushRef="#br0" timeOffset="319319.1546">6075 944 3075,'0'0'3075,"0"0"-1922,0-15 320,0 1 1,18-1-289,-1 0-160,0 0-321,0 1-223,18-1 224,-18-15-193,18 16 129,-18-1-225,0 0-256,0 0 64,1 1 1,-1-16 31,0 15-64,0 1-32,1-16-64,-1 15-32,-17-14-32,17 14-32,0-14 0,-17 14 0,18-15 32,-1 16-64,-17-16 32,0 15 0,17 1-32,-17-16 0,0 15 32,0 1-64,17-1 64,-17-15-32,0 16 32,0-16 0,18 15-32,-18 1 64,0-1-64,0 0 64,0 0-32,0 1 0,0-1 32,0 0-32,0 0 32,0 1-32,0-1 32,0 0-32,0 0-64,0 1-32,-18 14-32,18-15 0,-17 0-32,0 0 0,-18 1 64,18-1-161,0 15 129,17-15-64,-17 15-160,-18 0 256,18 0 192,-18 0-128,18 0 32,0 0-64,0 15 64,-1-15 64,-16 15-64,17-1 0,-18 1 0,18 0-96,0 14 96,-1 16-32,1-1-33,0 15 33,-18-15-384,35 15-1282,-17-15-544,17 1-801,0-1 225,0-15-353,0-29 1313</inkml:trace>
  <inkml:trace contextRef="#ctx0" brushRef="#br0" timeOffset="321760.2344">6110 192 2018,'-35'0'993,"35"15"160,-17-1-32,0 1 384,-18 0 161,35 14-609,-17 1-192,0-1-289,17 1 577,-18-1-160,18 1-64,0-1-128,0 16-256,0-16-321,18 1-192,-1-1 0,0-14-96,-17 0-128,35-1-257,-18 1-1056,0-15-321,1 15-736,-1-15-1218,0 0-1505,-17 0 5285</inkml:trace>
  <inkml:trace contextRef="#ctx0" brushRef="#br0" timeOffset="321824.233">6006 207 1634,'-17'14'4452,"0"16"-2787,-1-1 129,18 1 0,-17-1-321,17 1-96,0-1-608,0 16-320,0-16-1,0 1-160,17-1 1,1 1-161,-1-1-32,0 1 0,-17-16-64,35 1-96,-35 15 32,17-30-545,0 14-191,1 1-770,-18-15-416,17 0-448,-17 0-961,17 0-577,-17 0 1794</inkml:trace>
  <inkml:trace contextRef="#ctx0" brushRef="#br0" timeOffset="321825.233">6041 590 1794,'0'15'384,"0"-15"-288,0 0 32,0 15 289,-18-15-33,18 14 64,-17 1-127,17 0-65,-17 0-192,17-1-64,-17 1 64,-1 0-64,1 0-64,-17 14-673,16-14-1152,18-15 223</inkml:trace>
  <inkml:trace contextRef="#ctx0" brushRef="#br0" timeOffset="321826.233">6041 649 705,'0'0'5125,"0"0"-3332,0 0-608,0 0-672,-18 15 256,1 0-289,0-1-96,0 16 193,-18-15 64,1-1 287,16 16-63,-16-1 0,-1-14-160,1 15-289,-1 14-32,18-15-63,-17 1-129,-1 14-64,1 0-96,-1 1-32,18-1-96,17 0-577,-17 0-672,17-14-192,0-1-673,17-14-257,17 0 1,1-15-673,-35 0 64</inkml:trace>
  <inkml:trace contextRef="#ctx0" brushRef="#br0" timeOffset="321827.233">5816 915 6054,'-17'14'2050,"-17"1"-1442,16 0 930,18 0-289,-17 14-384,0-14-33,0 14-31,17 1-128,0-1 64,-18 1-193,18-1-95,0 1-97,0-1-128,0 1-192,18-1 32,-1 1-320,17-1 192,-16-14 96,33 15-224,-16-16-641,-1 1-705,1 0-351,-1 0-546,1-15-1120,-18 0-961,-17 0 2690</inkml:trace>
  <inkml:trace contextRef="#ctx0" brushRef="#br0" timeOffset="323626.8608">5696 1239 5093,'17'30'1409,"0"-16"-832,18 16 191,-18-1-383,17 1-225,-16 14 32,16-14 0,-34-1-128,17 15 64,-17 1 97,0-16 383,0 15 1,0 1-193,0-1-224,0-15-160,0 16 0,-17-16-384,0 1-1185,-18-1-1186,18-14-1633,17-15 2242</inkml:trace>
  <inkml:trace contextRef="#ctx0" brushRef="#br0" timeOffset="323690.8544">5903 1505 4228,'34'44'2915,"-34"-15"-1602,17 1 160,-17 14-576,18 0 32,-18 1-128,0 14-128,0-15 63,0 15-159,0-15-97,-18 15-159,18-15-129,-17 1-160,-17-1 0,-1 15-128,1-15-897,-1-14-1378,1-1-928,-1 1-1986,35-30 1730</inkml:trace>
  <inkml:trace contextRef="#ctx0" brushRef="#br0" timeOffset="323691.8544">5972 1755 6374,'0'45'2819,"0"-16"-1826,0 15 352,-18 15-192,1-14-64,0-1-320,0 0-97,-18 15-383,1-15-65,-1 15-160,-17-14 64,18-1-96,-1 0-64,-16 0-577,33-14-1184,-16-1-2051,17 1-2754,17-30 3523</inkml:trace>
  <inkml:trace contextRef="#ctx0" brushRef="#br0" timeOffset="323692.8544">5816 2168 7495,'-17'30'1922,"-17"-1"-641,16 1 417,1-1-353,-17 1-672,16-1-161,-16 1-288,-1-15-160,18 14-32,-17-14-32,-1 0-416,0-1-769,-16 1-1089,33-15-1153,-16 15-1346,34-15 1602</inkml:trace>
  <inkml:trace contextRef="#ctx0" brushRef="#br0" timeOffset="323693.8544">5627 2360 5317,'-35'15'3299,"1"0"-2274,-1-1 224,0 1-256,1 0-704,-1 0-161,-16-1-96,33 1 0,-16 0-32,-1 0 32,18-1-32,0-14 0,0 0 32,17 0 0,0 15 64,0-15-96,0 0-288,0 0 63,17 0 386,17-15-65,18 1-64,-17-1 0,34 0-32,-18 0 32,-16-14-32,17 14 0,-18-14 0,18 14 0,-35-15-128,18 1-1025,-18 14-545,0-14-512,1-1-737,-18 1-1313,0 29 4260</inkml:trace>
  <inkml:trace contextRef="#ctx0" brushRef="#br0" timeOffset="323794.859">5661 2286 5381,'-34'30'2787,"-1"-1"-1698,18 1 352,-18-1-256,-17-14-544,35 15-353,-35-16-128,18 1 64,-1 0-63,1-15-129,17 15-96,-18-15-97,1 0-63,34 0-256,-18 0-129,18 0 129,-17 0 191,17 0-287,0 0-289,0 0-416,0 0 1089,17 0 224,1-15-32,33 15 32,-16-15-224,17 0-449,17 1-64,-18-16-480,1 1-160,0-1-673,-52 30-128</inkml:trace>
  <inkml:trace contextRef="#ctx0" brushRef="#br0" timeOffset="326470.9444">5678 2257 4676,'-34'29'1442,"-1"1"-802,1 14-95,-18-14-65,0 14-127,18-15-129,-35 1-32,34-15-32,-17 14-64,1-14-32,-1 0-64,17-1 0,1 1-32,-1 0-256,1 0-545,16-1-384,1-14-192,-17 0-1570,34 0 865</inkml:trace>
  <inkml:trace contextRef="#ctx0" brushRef="#br0" timeOffset="326543.9675">5558 2375 1377,'-18'15'4004,"1"-15"-3171,-18 14-257,1 1 481,-18 0 97,0 0-482,1-1-31,-1 16 160,0-1-65,0-14-415,1 15-65,-1-16-160,0 16-32,0-15-320,18-1 128,-1 1 63,1 0-735,16 0-1763,1-1 1378,17-14 1217,0 15-64,0-15-1505,0 0-513,17 0 1377,18-15 609,17 1 0,-1-1 64,18-15 0,18 1 32,-1-15 0,0 14 64,1-14 32,-1 0 193,-17-1-97,-17 16-32,0-15-128,-1 14 0,1-14-64,-35 0-192,35 14-1025,-17-14-1730,-35 44 2947</inkml:trace>
  <inkml:trace contextRef="#ctx0" brushRef="#br0" timeOffset="326544.9675">5350 2493 1121,'0'15'2434,"0"-1"-1889,-17-14 384,17 0 64,0 0-513,0 0-192,17-14 1090,1-16 159,33 15-608,-16-14-481,-1-15 129,36 14-321,-19-29-160,1 15-64,-17 0-32,-1-15-416,1 14-609,-1 1-480,-17-15-930,1 15-159,-18 0-1154,0 44 3428</inkml:trace>
  <inkml:trace contextRef="#ctx0" brushRef="#br0" timeOffset="326545.9675">5799 2006 993,'-34'59'3523,"16"-15"-2594,-16 1-32,-1-16 480,1 15-416,-1 1-416,-16-1-65,16-15-192,-17 16-127,0-16-161,1 1-32,16-1-353,-17-14-287,18 14-385,-1-14-897,1 0-2050,34-15 1954</inkml:trace>
  <inkml:trace contextRef="#ctx0" brushRef="#br0" timeOffset="326546.9675">5903 1770 5093,'0'30'1153,"-18"-1"-128,1 15 480,0-14-256,0-1-224,-1 16-288,-16-16-481,17 15-127,-18 1 127,1-16-64,-1 15 64,-17 1 321,1-1-289,-1 0-64,0-14 97,0 14-193,0-15-128,1 1 96,16 14-224,-17-29-577,18 14-544,-1-14-961,-16 0-1025,16-15-1634,35 0 2755</inkml:trace>
  <inkml:trace contextRef="#ctx0" brushRef="#br0" timeOffset="335961.8659">207 4882 2659,'0'0'352,"0"0"-288,0 15 3235,0 0-2402,52 88-769,-35-59-192,1-29-96,-1 29-3588,-17-58 321,0 14 3427</inkml:trace>
  <inkml:trace contextRef="#ctx0" brushRef="#br0" timeOffset="338469.9383">242 4912 512,'17'118'9449,"35"-44"-9224,-35-60-225,-17 16-32,17-30 0,-17 15-65,0-15-159,0 0-480,0 0-161,0 0 160,0-15 289,0 0-65,0-14-640,-17 14 160,0-15 320,0 1 417,-1-1 96,1 1-64,0-1 192,-18 1 32,35 14 64,-17 0 96,17 1-96,0 14 160,0 0 385,0 0-225,0 0-31,0 0 127,0 14-448,0 1 32,0 15-32,0-1-32,17 15 0,18-14-96,-18 14-256,0-14-97,1-1-191,-1 1-834,-17-30-928</inkml:trace>
  <inkml:trace contextRef="#ctx0" brushRef="#br0" timeOffset="338499.9394">190 4897 3619,'0'0'1666,"0"0"-577,0 0 481,0 15-385,0 0-769,0 29-64,35-15-127,-1 1-33,-17-1-160,1 16 0,-1-16 0,17-14-64,-16 14 0,-1-14 0,-17 0-32,17-15 32,-17 0-257,0 0-223,0 0-289,0 0 353,0-15 544,0-14-256,-17-1 32,-18 1 160,1-16-64,17 16 192,-18-15 160,1 14 64,16-14-95,1 14-129,0 16-32,17-1-32,0 15 32,0-15 160,0 15 193,-17 0-193,17 0 161,0 0 31,0 15-224,17 0 193,0 14-385,0 15-32,18 1-32,-18-16 0,0 15-32,18-14 0,-18-1 64,0-14-32,1 0 0,-1 0-32,-17-15-32,0 0-32,17 0-33,-17 0-95,0-15 32,0 0 32,0 0 32,0 1-32,-17-16 96,0 15 64,-18-14 32,1-15 64,-1 14-96,1 1 32,-1-1 32,18 1 64,0 14-64,-1 0 64,18 15 0,0 0-64,-17-15 0,17 15 64,0 0 1,0 0 63,0 0-288,0 15 128,17 15 96,1-1-128,16 15 0,-17-14 0,18 14-64,-1-14 96,1-1-64,-1 1-64,-16-1-321,-1-14-319,0 0-97,-17-15-224,17 0-256,-17 0-353,0 0-961,0 0-1024</inkml:trace>
  <inkml:trace contextRef="#ctx0" brushRef="#br0" timeOffset="338500.9394">173 4809 833,'0'0'2434,"-17"-15"-1217,17 15 769,0 0 160,0 15-801,0-1-864,17 31-353,0-16 96,0 15 0,35 15-31,-17-14 31,-1-1-96,-17-15 0,18 1-64,-18-1-32,0-14-32,1 0-96,-1-15-96,-17 0-641,0 0-128,0 0-64,0-15 897,0 0 160,-17 1-128,-18-16 96,1-14 64,-1 14 192,1-14 289,-1 0-129,18 14-31,-18 1-65,18 14-96,17 0-32,0 1 0,0 14 33,0 0 319,0 0-320,0 29 129,17-14-161,18 29-128,-18-14-32,18 14-32,-1 0 0,1-14 64,-18-1-160,0 1 128,0-16-128,1 1-577,-18-15-127,0 0-450,0 0 33,0 0 288,0-15 801,0-14-416,-35-1 255,1 1 225,16-15 64,-16 14 32,-1-14 0,18 14-32,0 1 129,0 29 31,-1-15-64,18 15 128,0 0 288,0 0 33,0 0-417,0 0 96,35 15 65,-18 14-65,18 1-128,-18-1-64,17 1-64,1-1 32,-18-14-224,-17-15-289,17 15 193,-17-15 128,0 0 128,0 0 192,-17 0-128,0-15 128,0 0 416,-18 1 321,1-16-320,16 1-449,-16-1 0,17 1-32,-1 14-32,18 0 32,0 15 128,0 0-96,0 0 0,0 15 1,35 0 767,-1 29-671,1-15-193,-1 16 96,1-16-96,-18 15-96,18-14 31,-35-15-127,17-1 96,-17-14 32,0 0 32,0 0 96,0 0-192,-17-29 288,-18-1 32,1 1 129,-1-1-1,1-14-192,-1 0 0,18 14-32,-18 1-32,35-1-32,-17 30 32,17 0-64,0 0 0,0 0-160,35 30 320,-1-1 1,1 16-129,-1-1-32,1 0-64,-1 0-129,-17-14 97,18-1-160,-18-14-417,1 0-223,-1-15-322,-17 0-127,0 0 384,-17-15-96,-1 0-1089,-16-14-672,16-1 1857,18 30 256</inkml:trace>
  <inkml:trace contextRef="#ctx0" brushRef="#br0" timeOffset="340158.994">207 4912 1986,'0'0'2242,"35"0"-1409,-18 29 0,0-14-225,1 0-256,-1 0-287,0-1-33,0 1-64,1 0 32,-1 0-161,-17-15-319,0 14-129,0-14-31,0 0 223,0 0-127,0 0-769,0 0-1442,0 0 2755</inkml:trace>
  <inkml:trace contextRef="#ctx0" brushRef="#br0" timeOffset="340176.9993">207 4853 192,'0'0'1313,"0"0"-544,0 0-160,0 0-97,0 0-256,0 0-31,0 0-65,0 15 32,18-1-192,-1 1 32,0 0-32,0 0 0,18 14 0,-18-14 0,0 0 0,1-1 0,-1 1-32,-17 0-256,17-15-865,0 15-257,-17-1 33,0-14 1377</inkml:trace>
  <inkml:trace contextRef="#ctx0" brushRef="#br0" timeOffset="342238.0631">294 4912 705,'-18'-15'1153,"1"0"-641,17 1-63,-17-1 95,17 15-63,0 0 63,0 0-224,0 0 161,0 0 160,17 15 63,0-1-448,1 1-159,-1 0-97,0 14 0,0-14 0,1 0 0,-1 0-33,0-1-287,0-14 0,-17 0 64,18 15 160,-18-15-97,0 0 1,0 0 128,0 0 32,-18-15-64,1 1 96,-17-1 32,16 0 96,-16 0 160,17 1-63,17-1-65,-18 0 64,18 15-128,0 0 160,0 0 33,0 0-161,0 0 32,0 15 384,18 0-383,16-1-161,-17 16 32,1-15-32,16-1-32,-17 1 32,1-15-32,-18 0-65,17 15-63,-17-15-64,0 0 64,0 0 320,0 0 64,-17-15-224,-1 0 64,-16 1 96,17-1 33,-1 0-33,1 0 32,0 1-96,17-1 0,0 15-32,0 0 0,0 0-160,0 0 0,17 0 705,0 15 63,1-15-576,-1 14-96,0-14 32,0 0-64,1 0 0,-1 0-32,0 0-736,1 0 63,-18 0 0,17 0 193,-17 0 127,0 0 65,0 0 128,0 0 32,0 0 63,0 0-95,-17 0 128,-1 0 128,1 0 385,17 15-193,-17 0 256,17 0-63,-18-1-1,18-14-64,0 15-192,0-15-63,0 0-129,0 0 96,18 0 160,-18-15 352,17-14-319,0-1-161,1 16-64,-18-1-32,17-15-224,-17 30-1,17-14 65,-17 14 96,0 0 0,0 0 32,0 0 352,0 0 97,0 14-385,0 16 64,-17-15 96,17-1 0,0 1-128,0 0 128,-17-15-63,17 0-65,0 0 0,0 0-96,0 0 64,0 0 384,0-15-224,0 0-128,0 1-64,0-1 32,0 15 0,0-15 32,0 15 33,0-15 159,0 15 160,0 0-160,-18-14-95,1 14 63,0 0-64,-1 0-64,1-15-96,0 15 0,0 0-64,-1-15 128,1 15-64,0 0 0,17 0 0,0 0-160,0 0 96,-17 0 160,17 0-224,0 0 96,0 0-96,0 0-1,0 0 33,0 0-64,0 0 160,0 0 64,0 0 32,0 0 33,0 0-33,0-15-96,-18 15 0,1 0 0,17-14 0,-17 14 32,0 0-32,-1 0 32,18-15 0,0 15-32,0 0 0,0 0 0,0 0-64,0 0-321,0 0 385,35 0 32,-18 0 32,0 0-64,1 15 0,-1-15 0,17 14 0,-16-14-96,-1 0-288,0 15-257,0-15 129,1 15-65,-1-15-256,-17 15 257,35-15 320,-18 0 128,-17 14-97,17-14 65,0 0 64,1 0 64,-18 15-288,17-15-129,-17 0 65,0 0-128,0 0 159,0 0 1,0 0 64,17 0 95,-17 0 65,0 0-384,0 0 320,0 0 128,0 0-33,-17 0-127,17 0 0,-17-15 192,-1 15 192,1 0 289,0-14-1,0 14-64,17 0 289,-18 0 64,18 0-257,0 0 1,0 0-65,0 0-192,0 0-96,0 14 225,0-14-1,18 0-128,-1 0-96,0 0-32,0 0 33,1 0-97,-18 0 0,17 0 64,-17 0 32,0 0-128,0 0 128,0 0 128,0 0 0,0 0 417,0 0 384,0 15-673,0-15-320,-17 0-31,-1 0-33,-16 0 192,17 15 256,17-15-31,-18 0 159,18 15-192,-17-15-95,17 14-161,0-14-160,0 15 32,0-15 0,0 15 32,0 0 64,0-15-128,0 14 160,0 1-128,17-15 0,1 15 32,-18 0-32,17-15 32,-17 14-64,17 1 32,0-15 0,1 15 0,-18-15 0,17 0 0,-17 0-32,17 0-32,0 0 64,1 0 0,-18 0-32,17 0 0,0 0-32,-17 0-224,17 0 159,-17 0-255,0-15 32,18 0 63,-18 15 161,0-14-224,0-1 0,0 0 127,0 0-223,0 1 64,0-1 159,0 0 33,-18 0 0,1 15 96,0 0 0,17-14-32,-17 14-64,17 0-65,0 0-191,-18 0 192,1 0 256,17 0 0,-17 0 32,17 0 96,0 0 64,-17 0-96,17 0 0,-18 0 160,18 0 129,-17 0 127,17 14-63,-17-14-353,17 15 0,0-15 64,0 15-32,0-15-32,0 0 0,0 15-64,0-1-32,0-14 32,0 15-32,0-15 32,17 15 33,0-15-65,1 0-33,-18 0 33,17 0-32,-17 0-64,17 0-96,0 0 0,1 0-64,-18 0 64,17-15-321,0 0 65,0 15 127,-17-14-447,18-1-225,-18 15 64,0-15 64,0 15 128,0-15 513,-18 1 224,1-1 96,-17 15 577,16-15 448,-16 0-256,17 1-193,-1-1 33,1 15 256,17 0-64,-17 0-385,17 15-320,-17-1-192,17 1 0,0 15-288,0-16-769,0 16-544,0-1-962,0 1-1857,0-30 2274</inkml:trace>
  <inkml:trace contextRef="#ctx0" brushRef="#br0" timeOffset="343759.1082">466 5015 32,'0'0'2242,"0"0"-1986,0 0 3876,0 0-576,0 15-2980,0 14-191,0 1 63,0-1-32,0 1-287,0-1-33,0 1-64,0-15-32,0-15 0,0 0-193,18 0-63,-18 0-577,0-15 737,0-15 224,0 16-96,0-16-160,0 1 64,0-1 64,0 15 64,0 1 0,0-1 97,0 15 319,0 0 449,0 0-288,-18 15-97,18-1-512,0 16 0,0 14 64,0-14-96,0-16 256,0 16-224,0-15-32,18-15 0,-18 0-160,17 0 64,-17 0-352,17 0-33,-17-30 321,0 15-32,0-14-32,0 14 128,0-14 64,0 14 32,0 15 0,0-15 32,-17 15 64,0 0 32,17 0-32,-18 0-320,18 0 192,0 30 64,-17-16-32,17 16 0,0-1 64,0-14-64,0 0 32,0 0 96,0-15-32,0 0-64,0 0-128,0 0 64,17 0-64,-17-15 192,18-15-64,-18 1-128,0-1-96,0 1 128,0 14 0,0 0 32,0 1 32,-18-1 64,1 15 160,0-15 320,-1 15-191,1 0 191,17 15-159,0 0-65,0-1-224,0 16-32,0-1 96,0 1 225,0-15-33,0-1-64,17 1-96,-17-15-192,18 0 0,-1 0-64,-17-15 192,17 1 1,-17-16-65,0 1 0,0 14-160,0-15 64,-17 16 128,0-1-64,-1 0-32,1 15 128,0-15-96,17 15-32,-17 0 64,17 0 0,0 15 64,0 0-96,0 14 64,0 1-32,0-1 0,17 1-32,0-15-32,0-1 64,1 1-128,-18-15 0,17 0-32,-17 0 96,17-15 0,-17-14 0,0-1-32,0 1-32,-17 14 64,0-14 0,-1 14 0,1 0 64,0 0 0,0-14-64,-1 29 0,18 0 32,0 0-32,0 0-160,0 15 320,0-1-128,0 16-32,0-1 64,18-14 32,-1 0-32,0 0-96,0-1 32,-17-14-32,18 0-32,-18 0 0,0 0 32,0-14 128,0-1-64,0 0 0,-18 0 0,1-14-32,0 14 32,-18 0 1,18 1-1,-17-1-64,34 15 64,-18-15 32,18 15-32,0 0-160,0 0 384,0 15-288,0 14 32,0-14-32,18 0 64,-1 0 0,17-1-64,-16 1 0,-18-15 0,17 0 64,-17 0-64,0 0-161,0 0 386,0 0-97,-17-15 160,-1 1-160,-16-1-32,-1-15-64,18 16 0,-17-1 0,16 0 0,1 15-32,17 0-256,0 0-737,0 0-1986,0 30-2786,0-30-2179</inkml:trace>
  <inkml:trace contextRef="#ctx0" brushRef="#br0" timeOffset="346434.1982">328 4986 512,'-17'-15'993,"17"15"-704,-17-15-97,17 15-160,0-15 160,0 15-64,0 0-96,0-14 64,0 14 1858,0 0 96,0 0-833,0 0-352,-18 0 320,18 0-128,0 0-736,0 0-289,0 0-64,0 0-161,-17 0 1,0 0 160,0 0 64,-1 0 32,1-15 32,0 15 193,0 0 95,-1-15-64,1 0 97,17 15-193,-17-14-32,17-1-128,0 15-32,-17-15-64,17 15 32,0 0 0,0-15 0,0 15 0,0-14 0,0 14-64,0-15 32,17 15 32,0-15 0,0 15-64,1 0-32,-1 0-224,0 0 31,0 0-127,18 0 128,-18 0 95,0 0-191,1 0 96,-1 15 64,0-15-1,0 0 33,1 0 32,-1 0-256,0 0-257,0 15-64,1-15 97,-1 0 95,-17 14 33,17-14-481,1 0-32,-18 0-545,17 0-672,-17 0 2050</inkml:trace>
  <inkml:trace contextRef="#ctx0" brushRef="#br0" timeOffset="346517.1974">173 4809 224,'0'0'1153,"0"0"-961,0 0 161,0 0 512,0 0 1761,0 0-2113,0 0 287,17 0 385,0 0-416,18 0-128,-18 0-97,35 0-95,-18 0 191,1 0-287,-1 0-1,1 0-192,0 0-128,-1 14-96,1-14 64,-18 0-256,17 15-1346,-16-15-159,-1 15-257,0-15-1506,-17 0 898</inkml:trace>
  <inkml:trace contextRef="#ctx0" brushRef="#br0" timeOffset="346518.1974">328 4809 1826,'-17'0'320,"0"0"-96,-1 0 3236,18 0-1987,-17 0-832,17 0 287,0 14-63,0-14-480,0 0-161,0 0 64,0 0 128,17 0 33,1 0-33,-1 0-127,17 0-129,1 0-64,-18 0-32,18 0-64,17 0 0,-35 0-96,17 0-673,1 15-384,-35-15-320,17 0-65,-17 0 289,0 15 320,0-15 192,0 0 129,0 0-738,-17 0 257,0 0 737,-35 0 512,17 0 609,1-15 160,-1 15 128,1-15-192,16 15 128,-16 0-32,17 0 224,-1 0-449,1 0-287,17 0-97,0 15-128,0-15 1,0 0-225,0 0-129,17 15 33,1-15 96,-1 0 32,17 0 32,1 0-32,-1 0 0,1 0-64,17 15 32,-18-15 0,1 0-64,-18 14-224,18-14-128,-18 15 95,17-15-127,-34 15-513,18-15-512,-1 15-705,-17-15-1666,0 0 3844</inkml:trace>
  <inkml:trace contextRef="#ctx0" brushRef="#br0" timeOffset="346519.1974">570 4809 2050,'0'14'609,"17"1"-417,-17 0 1826,0 14 704,17 1-2049,-17-1 352,0 16-96,0-16-97,0 1-255,0-1-129,0-14-191,0 0-129,-17-1 32,0 1-96,17 0-64,0-15-128,-17 0-353,17 0-576,0 0-288,0 0-481,0-15 321,0 0-609,0-14-192,0 29 384</inkml:trace>
  <inkml:trace contextRef="#ctx0" brushRef="#br0" timeOffset="346664.2063">656 4956 1313,'0'0'2435,"0"15"-129,0 14-449,0-14-63,0 15-352,-17-16-289,0 16-385,-1-1 225,-16 1-224,34-1-64,-17-14-289,-1 0-224,1 0 32,17-15-191,0 0 95,0 0-96,0 0 0,0 0-321,0 0 97,0-30 64,0 15 0,0-14-224,17 14-225,1-14 65,-1-1 159,-17 15-159,17 1 31,-17 14-319,0 0 351,0 0 385,0 0 320,0 14-95,0 16-129,-17-1 96,0 1 64,-1-1 160,1 1-64,0-1 1,0 1-97,17-15-32,0-1 160,0-14-256,0 0-224,0 0 96,0-14-737,0-1 994,0-15-97,0-14-192,17 15-577,0-1 193,0-14 191,1 29 1,-18-14-64,17 29-321,-17-15 32,0 15 641,0 0 449,0 29-225,-17-14-224,-1 15 0,1-1 32,0 1 0,0-1 64,17-14-96,-18 0-64,18-1 64,0-14-384,0 0-897,0 0-737,0-14 352,0-1-96,0 0-191,0 15 287</inkml:trace>
  <inkml:trace contextRef="#ctx0" brushRef="#br0" timeOffset="346771.2074">518 5074 2146,'0'15'1922,"-17"0"-160,17-1-417,-17 16-833,17-1-416,0-14-128,0 0-256,0 14-1025,-18-14-1218,18-15-1088</inkml:trace>
  <inkml:trace contextRef="#ctx0" brushRef="#br0" timeOffset="348951.8273">311 5015 1826,'0'15'640,"0"0"1731,0-1 800,17 31-2531,18-16-287,-18 1-289,0-1-32,0-14-225,1 0-960,-1-1-480,0-14-545,1 0-1346,-18 0 3108</inkml:trace>
  <inkml:trace contextRef="#ctx0" brushRef="#br0" timeOffset="349591.3831">242 4912 1794,'-17'0'576,"17"0"-320,0 0 3620,0 15-1570,0-1-1601,17 1 160,0 15-32,0-16-225,18 16-352,-18-1-159,18-14-97,-18 0 0,17 0-321,-16-15-1312,-1 14-641,0-14-1250,-17 0-896</inkml:trace>
  <inkml:trace contextRef="#ctx0" brushRef="#br0" timeOffset="349733.3758">190 4868 2018,'0'0'416,"0"14"4773,0 1-1890,0 15-2562,17-1-96,18 15-161,-1-14-128,1 14-159,-1-14-161,1-1 0,-18-14-321,18 0-351,-18-1-930,18-14-704,-35 15-96,17-15-929,-17 0 352</inkml:trace>
  <inkml:trace contextRef="#ctx0" brushRef="#br0" timeOffset="349734.3758">104 4764 1858,'0'0'736,"0"0"3300,0 15-1473,0 0-1859,0 14 546,17 1-1,18-1-320,-1 16-513,-17-1-160,35-15-192,-17 16-32,-1-16-32,18 1 0,-18-16-32,-16 16-384,16-15-513,-16-1-160,16-14-1249,-17 15-705,1-15-1698,-18 0 3236</inkml:trace>
  <inkml:trace contextRef="#ctx0" brushRef="#br0" timeOffset="349735.3758">104 4823 1505,'0'0'641,"0"30"640,0-15 3556,0 14-3108,0 1-383,17-1-257,18 15-160,-1-14-545,1 14-352,16 0 96,-16-14-128,-1-1 32,1-14 0,-1 0-64,1 0 0,0-15-256,-1 0-641,-17 0-640,18 0-353,-35 0-1666,0 0-2017</inkml:trace>
  <inkml:trace contextRef="#ctx0" brushRef="#br0" timeOffset="349736.3758">104 4794 1441,'0'15'929,"0"14"-576,0-14 5380,17 29-4228,0-14-640,18 14-64,-1 0-289,1 0-127,-1-14-33,1-1 1,17 1-193,-18-1-96,-17-14-32,18 0-64,0 0 32,-1-15-385,1 0-608,-18 0-768,0-15-770,0 0-736,-17 15-1249</inkml:trace>
  <inkml:trace contextRef="#ctx0" brushRef="#br0" timeOffset="349737.3758">52 4735 2018,'0'15'2755,"0"14"1248,17 1-3010,18 14 32,-1 0-384,1 0-129,-1 1-320,18-1-63,-17-15-65,16 1-64,-16-1-32,-1-14 32,-16 0-609,16-15-832,1 15-193,-18-15-448,18 0-1057,-35 0-256</inkml:trace>
  <inkml:trace contextRef="#ctx0" brushRef="#br0" timeOffset="352248.0605">673 4882 512,'0'15'865,"0"0"3812,0 0-2403,0-1-1473,0 1 31,0 15 257,0-1-192,0-14-288,0 14 192,0 1-65,0-1-159,0 1-193,-34-1-95,17 1-33,-1-15-224,-16 14-64,17-29-353,-1 15-1184,1-15-1442,0 0-1890,17 0-832</inkml:trace>
  <inkml:trace contextRef="#ctx0" brushRef="#br0" timeOffset="352268.0595">673 5045 961,'0'14'1089,"0"1"5125,0 0-3460,-17 14-1472,0-14 383,0 15-608,-1-1-384,-16 1-385,17-16-224,-1 16-32,-16-15-224,17-1-1089,-1 1-2018,1-15-2114,17 0-481</inkml:trace>
  <inkml:trace contextRef="#ctx0" brushRef="#br0" timeOffset="354228.1232">156 4720 320,'0'15'257,"0"-15"-129,0 0 2178,0 0 0,0 0-1409,0 0-64,0-15 576,0 0 64,0 1-31,0-16-449,17 1 416,0-16-192,0 1-416,18 0-449,-18 0-256,0-1-32,18 1-96,-18 15-256,0 14-833,-17 0-609,18 0-448,-18 15-1089,0-14-256,0 14-641</inkml:trace>
  <inkml:trace contextRef="#ctx0" brushRef="#br0" timeOffset="354282.1288">0 4809 1153,'0'0'64,"0"0"5381,0 0-4003,0 0-1058,18-15 1282,-1 0 63,0-14-448,0-1-512,18-14 160,-1 0 64,1-15-416,-1 0 608,18-15-513,0 15-191,0 0-385,-1-15-96,-16 15 0,17 15-577,0-15-576,-18 29-480,-17 1-962,1 14-736,-18 15-1057,0 0-801</inkml:trace>
  <inkml:trace contextRef="#ctx0" brushRef="#br0" timeOffset="354312.126">104 4779 384,'17'0'321,"0"-29"-97,1-1-32,-18 1 5734,34-1-3972,-17-14-1410,18-15 1282,-1-15 736,-16 15-1569,33-15-737,-16 1-256,-18 14 32,18-15-32,-1 30-288,1-1-897,-18 16-1474,18-1-1216,-35 30-481,0 0 1505</inkml:trace>
  <inkml:trace contextRef="#ctx0" brushRef="#br0" timeOffset="356727.205">207 4691 897,'0'0'224,"0"0"2114,0-15-1024,0-15-898,18 1-64,-1-1 193,0-14-161,0 0-160,1 0 33,16-15 255,1 14 385,-18-14-641,17 0-256,-16 0-128,16 15-1281,-16 15-1378,-18 29-1505</inkml:trace>
  <inkml:trace contextRef="#ctx0" brushRef="#br0" timeOffset="356807.2064">138 4735 801,'0'0'96,"0"0"-64,0 0 448,0-15 3300,18 0-2018,-18 1-225,17-16 97,0 1-97,0-16-128,18-14-384,-18 15-320,18-30 352,-1 15-512,1 0-289,-18 15-224,17 0-64,-16 0-737,-1 29-512,-17 0-929,17 15-897,-17 0-705,0 0 161,0 0 1825</inkml:trace>
  <inkml:trace contextRef="#ctx0" brushRef="#br0" timeOffset="356808.2064">138 4750 448,'-17'14'193,"17"1"5284,-17-15-3587,17 0-769,0 0 448,0 0-416,0 0-320,0-29 416,0-1 96,17 1-352,0-1-160,1-14-96,16-15-64,-17 15-161,18-15-320,-1 0-64,1 14-96,-1-14 0,1 15-64,-18 0-768,18 14-770,-18 1-896,-17 14-1634,17 15-1890,-17 0 1538</inkml:trace>
  <inkml:trace contextRef="#ctx0" brushRef="#br0" timeOffset="356809.2064">190 4632 1537,'0'0'-32,"0"0"6022,0-15-4292,0 0-769,0-29 512,35 14-320,-1-14-320,-17 0-97,18 0 65,-1-15 0,1 0-481,-1 0-128,1 0 801,0 0-512,-1 14-385,1-14-64,-18 15 0,17 0-385,-16 14-223,-1 1-353,0-1-448,-17 16 191,0-1 834,0 0 128,0 0 192,0 15 64,0-14 0,0-1-225,0 15-639,0-15-289,0 0-1,0 1-1088,0-1-3107,0 15 3972</inkml:trace>
  <inkml:trace contextRef="#ctx0" brushRef="#br0" timeOffset="356810.2064">570 3953 5797,'0'0'4805,"0"0"-3620,0 0 513,0-15-641,0 1-321,0-16-95,17 1-289,0-1-159,1 1-1,-1-16-64,-17 16-96,17-15-32,0 14-32,-17-14-288,0 14-545,0 1-320,18-1-1025,-18 16-2179,0-1-255,0 15 1473</inkml:trace>
  <inkml:trace contextRef="#ctx0" brushRef="#br0" timeOffset="361791.3657">1053 5074 32,'17'15'6758,"1"29"-4291,-18-29-2371,17 14-96,0 1-256,-17-15-833,17-1-1089,-17 1-2243,0-15 3012</inkml:trace>
  <inkml:trace contextRef="#ctx0" brushRef="#br0" timeOffset="361962.3707">1036 5089 3203,'0'0'2915,"0"0"-1858,17 15-417,18-15 193,-35 14-288,17-14-321,0 15-192,-17 0 32,17-15-64,-17 15-192,18-15-545,-18 0-800,0 0-737,0 0-1538,0 0 2851</inkml:trace>
  <inkml:trace contextRef="#ctx0" brushRef="#br0" timeOffset="362115.3751">1036 5089 320,'17'29'6406,"-17"-29"-2914,0 30-2852,17-30-351,1 15 63,-1-1-224,17 1-128,-16-15-737,-1 15-1056,17-15-1218,-16 0-1249,-18 0 2434</inkml:trace>
  <inkml:trace contextRef="#ctx0" brushRef="#br0" timeOffset="364617.455">1088 5148 2210,'0'15'7783,"0"-1"-6085,0 1-993,17-15 384,0 30-32,0-30-705,1 29-224,16-29-128,1 15 32,-18 0-32,17-15-384,-16 0-641,16 0-288,-17 0 128,1 0-257,-1 0-416,-17 0-480,0-15-1441,0 15 2049</inkml:trace>
  <inkml:trace contextRef="#ctx0" brushRef="#br0" timeOffset="364726.4584">1174 5251 8584,'0'0'4260,"17"15"-3747,0-15-97,18 0 641,-1 0-416,1 0-513,-1 0-64,18 0-32,-17-15-32,-1 15-288,-17-15-513,18 1-865,-18 14-224,1-15-384,-18 15-576,17 0-866,-17 0 1506</inkml:trace>
  <inkml:trace contextRef="#ctx0" brushRef="#br0" timeOffset="364727.4584">1381 5251 224,'0'0'7559,"0"15"-3651,17-15-2755,0 0 256,1-15-191,16 0-546,1 1-383,-1-16-193,1 15-64,-1 1 0,-16-1-353,-1 0-607,0 0-898,-17 15-64,17 0-512,-17 0-801,0 0-1922,0 0 4228</inkml:trace>
  <inkml:trace contextRef="#ctx0" brushRef="#br0" timeOffset="364728.4584">1467 5222 0,'0'0'6694,"17"0"-3363,1 0-1537,16-15-256,18 0-353,-35 15-673,35-15-288,-17 1-159,-1-1-65,-17 0-545,1 15-608,16-15-320,-34 15-609,17 0-1474,-17 0-1409,0 0 3396</inkml:trace>
  <inkml:trace contextRef="#ctx0" brushRef="#br0" timeOffset="364729.4584">1709 5118 2434,'17'0'4036,"-17"0"3427,17 0-5989,1 0-481,-1-14-289,0 14-448,0 0-256,1 0-576,-18 0-1154,17-15-1024,-17 15-321,17 0-1185,-17 0-705</inkml:trace>
  <inkml:trace contextRef="#ctx0" brushRef="#br0" timeOffset="364730.4584">1709 5118 2210,'86'-14'-801,"-69"14"10731,-17 0-8073,18 0-1152,-1 0-64,17 0-545,-16 0-128,-1 0-1442,0 0-1088,0 0-1314,-17 14-832,0-14 2722</inkml:trace>
  <inkml:trace contextRef="#ctx0" brushRef="#br0" timeOffset="364731.4584">1916 5089 96,'0'0'2979,"17"15"4580,-17-1-5733,17 1-865,-17 15-641,0-16-256,18 16-64,-18-1-609,0 1-928,0-1-1634,0-14-1858,0-15 1570</inkml:trace>
  <inkml:trace contextRef="#ctx0" brushRef="#br0" timeOffset="364732.4584">1933 5177 384,'0'15'8232,"0"15"-5669,0-1-1635,0 1-191,0 14-32,-17-15-353,0 16-224,17-1-96,-18 0-32,1 15-32,17-29-512,-17-1-898,17 1-1248,-17-16-2275,17-14 577</inkml:trace>
  <inkml:trace contextRef="#ctx0" brushRef="#br0" timeOffset="364733.4584">1864 5458 8712,'-17'44'1506,"0"0"-1410,-1 0-64,1 1 0,0 14 0,0-15-64,-1 0-224,1 0-609,0 1-865,0-31-192,-1 16-2466,18-30 3171</inkml:trace>
  <inkml:trace contextRef="#ctx0" brushRef="#br0" timeOffset="367054.5314">1881 5487 897,'0'15'-673,"0"0"6823,0-1-3267,0 1-2627,-17 0-224,17 0 128,0-1 32,0 16-192,-17-15-32,17-1 32,0 16 32,0-1-64,0 1 64,-17 14-32,-1-14-96,1 14-576,0 0-257,-18 0-64,18-14-160,0-1-481,0-14-544,17 0-64,0-15 2242</inkml:trace>
  <inkml:trace contextRef="#ctx0" brushRef="#br0" timeOffset="367082.5404">1847 5649 13485,'-17'45'1793,"-1"-1"-1536,1 0 575,-17 0 962,16 1-1121,1 14-545,0-15-64,-18 0 32,18 0-32,0 1 0,0-16-32,-1 1 64,18-16-192,-17 1 32,17-15-128,0 0-353,0 0-447,0 0-258,0 0 193,0-29-64,0-1 32,0 1-256,17-1 32,-17 1 256,35-16 448,-18 1 577,0 0 32,18 14-352,-18 16-1,-17-1-511,17 0-65,-17 15 256,0 0 705,0 0 769,0 15 224,0 14-160,-17 1 0,0-1 288,0 16-32,-1-1-160,1 0-321,-17 0-319,16 1-129,-16-1 192,-1 0 321,1 15-417,-1-15-128,1 1-128,-1-1 0,-17 0 0,18 0-32,-1 1-32,-16-16-128,33-14-288,1 0-225,0-1-32,17-14-224,0 0-544,0 0-289,0-14 417,0-16 352,17 15 353,0-14 223,1-1 257,16 1 160,1-1-32,-18 16-833,0-1-800,0 0-97,-17 15 769</inkml:trace>
  <inkml:trace contextRef="#ctx0" brushRef="#br0" timeOffset="367083.5404">1364 6431 2018,'0'0'1601,"0"0"-992,0 0-385,0 0 225,0 0-33,0 0-192,0 0-96,0 0-256,0 0-128,0 0 256,0 0 0,0 0 0,0 0 0,0 0-96,0 0 96,0 0 0,0 0-64,0 0-96,17 0-353,-17 0 33,0 0-97,0 0 65,17 0 255,-17-15 65,0 15 192,17 0 0,-17-14 0,18 14 0,-18 0 0,0 0 0,0 0 0,17 0 32,-17 0 64,0 0 513,0 0-193,0 0 65,0 0 256,0 0-129,0 0-352,0 0-224,0 0 0,0 14-64,-17 1-64,17 0-64,-18 0-673,1 14-1313,17-29-320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56:17.589"/>
    </inkml:context>
    <inkml:brush xml:id="br0">
      <inkml:brushProperty name="width" value="0.2" units="cm"/>
      <inkml:brushProperty name="height" value="0.2" units="cm"/>
      <inkml:brushProperty name="color" value="#FFCCFF"/>
    </inkml:brush>
  </inkml:definitions>
  <inkml:trace contextRef="#ctx0" brushRef="#br0">134 507 5477,'0'16'865,"19"1"-641,1-1 97,-20-16-33,0 0-64,19 0 0,-19 0-448,0 0 320,0 0-96,0-16 32,0-1 32,0 1 160,-19 16 161,-1-16-97,20 16 257,0 0 1120,0 0-448,0 0-704,0 16-353,0 0-32,0 17 288,0-17 1,20 1-161,-1-1-64,-19 0-96,19-16 97,-19 0-258,0 0 194,0 0 63,0 0-32,0-32-32,0 15 64,-19 1 161,-20-17 31,20 17 0,0 0-160,19-1-127,-19 17-1,19 0 64,0 0 288,0 0-224,0 17-192,0 15-32,0-15 0,19 15 0,0-15-32,0-1 0,1 0 64,-1-16-64,0 0-96,-19 0 0,0 0-320,0 0 448,0-16 32,0 0 0,0-17 32,-19 17 128,-20-17 0,20 17-160,0-1-32,19 1 64,0 16-96,0 0 64,0 0 257,0 16-97,0 1-192,0 15 32,19 1 64,0 0 96,1-17-128,-1-16-64,0 16-32,0-16 32,0 0-128,0-16-449,-19 0 513,0-17 64,0 17 0,0-17 0,0 17 32,0-17 0,-19 17 0,0 16 129,19-17-1,0 17-96,0 0 96,-19 0 0,19 33-160,0-17-32,0 17 64,0 0 32,0-17 0,0 0-32,19-16 0,-19 17-32,19-17 0,0 0-32,0 0 32,-19-17-64,0 1 64,0 0 0,0-17-64,0 17 32,0-1 0,0-15 32,0 15 0,0 1 0,0 0 32,-19 16-32,19-17 32,0 17-64,-19 0 0,19 0-96,0 17 128,0-1-64,0 17 64,0-17 64,0 0-64,0 1 96,0-17-96,0 0-64,0 0-32,19 0 0,-19 0 288,0-17-64,0-15-128,0-1 0,0 0 0,0 1 0,0-1 0,0 0 0,-19 1 0,19 15 0,0 1 0,0 16 0,0 0 0,0 0 0,0 0 0,0 0 32,0 0-64,0 0 96,0 16-64,0 1 32,0 15-32,0-15 32,0-1 0,0 0 0,0-16 0,0 0-32,0 0-32,0 0 32,0-16 64,19-17-32,-19 1-64,0-1-64,19 0-128,-19 17 32,0-17 128,0 0 32,0 17 0,0 0 32,0-1 32,0 17-32,0 0-32,0 0 64,0 0 64,0 0-224,-19 0 96,0 17-32,19 15 96,-19 1 32,19-16 0,0-1 128,0 0 0,0 1-96,0-17-96,0 0-64,0 0 0,0 0 128,0-17 0,0-15-32,19 15 0,-19-16-64,19 17 32,-19 0-32,0-17 0,0 17 32,0-1 0,0 17-64,0 0 96,0 0-64,0 0 64,0 0-64,0 0-32,19 0-192,-19 0 128,0 0 160,0 0-32,0 17 0,0-17 0,0 0 32,0 0-32,0 0-32,0 0-96,0 0 128,0 0 0,0 0 0,0 0-64,0 0 64,0 0-32,0 0 64,0 16-32,0-16 160,0 0-96,-19 16-32,19 1 0,-19-17 160,0 16-96,19 0 0,-19 1-32,19-1-96,-19-16 96,19 17-32,-19-1 32,19 0-64,-20-16 32,20 17-32,-19-1 33,19-16-1,-19 0 192,19 16-128,0-16-64,0 17-32,0-17 64,0 0-64,0 16 0,0-16 0,0 16 64,-19-16-64,19 0 0,0 0 0,0 17 0,0-17 0,0 0 0,-19 16 0,19-16 0,0 0 0,0 0 0,0 16 0,0-16 0,0 0 0,0 17 32,-19-17-64,19 0 32,0 16 0,0-16 0,0 0 0,-19 16 0,19-16 32,0 0 0,0 0-32,0 0 0,0 0 32,0 17-32,0-17 0,0 0 0,-19 0 32,19 16-64,0-16 96,0 0 0,-20 16 32,20-16 0,0 0-96,0 17 0,0-17 64,0 0-64,0 0 0,0 0-32,0 0 96,0 0-96,0 0 64,0 0 1,0 0 31,0 0-64,0 0-32,0 0 64,0 0 192,20 0 0,-20-33-128,19 33-64,-19-16-32,0-1-32,19 1 32,0 16 0,-19 0 0,0 0 0,0-16-32,0 16 32,0 0-64,0 0 64,0 0 0,0 0-192,0 0 96,0 16 160,0 17-32,0-17-32,0 17 32,0-17 0,0 0 32,0 1 0,0-1 32,0-16-32,0 0-64,0 0-32,19-16 128,-19-17-160,19 17 128,0-17-128,0 17-96,-19-17 64,0 17 96,0 16-32,0-17 32,0 1 0,0 16 32,0 0-32,0 0 96,-19 0-96,19 0-96,-19 16 32,19 17 64,0-17 0,-19 17 32,19-17 0,0 1 128,0-1-32,0-16-96,0 16-32,19-16 0,0 0 64,-19 0-32,19-16 0,-19 0 32,20-1-96,-20 1 64,0 0 0,0-1-32,0 1 0,0 0 0,-20-1 0,1 17-32,0-16 32,0 16-64,0 0 0,19 0-288,-38 0 224,38 33 96,0-17 96,0 0-32,0 17 96,0 0-32,38-1 96,-19-15-128,19 15 0,-19-15-64,20-1 32,-20-16-32,-19 16 0,19-16 0,-19 0 0,0 0 0,19 0 0,-19 0-32,0 0 96,0-16-64,0 0-32,-19-1 64,0-15-32,0 15-32,-20 1 64,20 0-32,0 16 0,19 0 65,0 0-65,0 0 224,0 0-64,0 32-32,0-15 224,19 15 1,0-15-257,1-1-64,-1 0-96,0-16-769,0 0-1409,-19-16-1762,19 0-4964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9:56:21.180"/>
    </inkml:context>
    <inkml:brush xml:id="br0">
      <inkml:brushProperty name="width" value="0.2" units="cm"/>
      <inkml:brushProperty name="height" value="0.2" units="cm"/>
      <inkml:brushProperty name="color" value="#FFCCFF"/>
    </inkml:brush>
  </inkml:definitions>
  <inkml:trace contextRef="#ctx0" brushRef="#br0">58 115 2723,'0'16'3523,"0"-16"-2915,0 16 353,19 1 257,-19-1-450,0-16-447,19 16-225,-19 1-96,0-17 32,0 16 32,19 0 32,-19-16 0,0 17 96,0-1-64,0 0-64,0 1-64,0-17 0,0 0 32,0 16-32,0-16 32,0 0-32,0 0 0,0 0-32,0 0-32,0 0-128,0 0 224,0 0 64,0 0 32,0-16-96,0-1 32,0 1-32,0 0 0,0-17-32,-19 17 0,19 16 33,0-17 63,0 1 64,0 16 96,0 0-128,0 0-32,0 0 64,0 0-32,0 16 161,0 17-161,0 0-96,19-1 64,0 1-64,-19 0 128,19-1 0,-19-15-32,0-1 193,19 0-193,-19-16 0,0 0-96,0 0 96,0 0 64,0 0 289,0 0-97,0-16-352,0 0 0,0-1-32,-19 1 0,19 16 0,0-16 32,0 16-64,0 0-32,0 16 160,0 0 96,19 1-160,0-1 33,1 0-98,-1 1 66,-19-1-1,0-16-32,19 16 32,-19-16-64,0 0 64,0 0 32,0 0 64,0 0 32,0 0 32,-19 0 0,19-16 257,-19 16-129,19-16-256,-20 16-64,20 0 96,0 0-32,0 0 353,0 16-353,0-16 0,0 16-32,0-16 32,0 0 32,0 0-64,0 0 32,0 0 256,0 0-63,0 0-129,-19 0-96,19 0 96,-19 0 64,19 0-128,-19-16-32,19 16 320,-19 0-31,19 0-289,-19 0-32,19 0 0,0 0-64,0-16 128,0 16-32,0 0 32,0 0-32,0 0-32,0 0-160,0 0 160,0 0 32,0 0 32,0 0 0,0 0-32,0 0-32,0 0-128,0 0 32,0 0 128,0 0-32,0 0 32,0 0 64,0 0-64,19-17-32,-19 17 0,0 0 0,0-16 32,0 16-32,0-16 0,0 16 0,0-17 0,0 1-32,0 0 0,0-1-32,0 1 0,0 0 64,0-1 0,0 1 0,0 0-32,0-1 32,-19 1 0,19 16-64,0-16 64,0 16-32,0 0 0,0 0 0,0 0 32,0 0 0,0 0 0,-19 0 0,19-17-32,0 17-1,0 0 33,0 0-96,0-16 64,0 16 0,0-16 0,0 16 32,0-17 0,0 17 32,0 0-32,0 0-32,0 0 32,0 0 0,0 0-64,0 0-96,0 0-160,0 0 192,0 17 160,0-1-32,0-16 0,0 0 0,0 16 0,0-16 0,0 0 0,0 0 32,0 0 32,0 0 32,0 0 128,0 0-64,0-16-160,0 16-32,0-16 32,0 16 32,0-17-64,0 17 64,0 0-32,0 0 0,0 0 0,0 0 96,0 0-128,0 0 32,0 0-96,0 0 192,0 0-192,0 0 128,0 0-64,0 0 32,0 0 32,0 0-32,0 0 128,0-16-64,0 16-32,-19 0-32,19-16 0,0 16 32,-19-17 129,19 17-65,0-16 64,0 16 96,0 0-64,0 0-128,0-17-96,0 17 96,0 0-96,0 0 32,0 0 32,0 0-96,0 0 64,0 0-32,0 0 64,0 0-32,0 0 32,0 0-32,0 0-32,0 0 32,0 0 0,0 0 0,0 0 0,0 0-64,0 0-96,0 0 160,0 0-64,0 0 128,0 0-64,0 0 32,0 0-32,0 0-32,19 17 64,-19-17-32,0 0 64,0 0-64,0 0 64,0 0-64,0 0 64,0 0 0,0 0 32,0 0 1,0 0-33,0 0-64,-19-17 32,19 17-32,0 0 32,0 0-64,0 0 32,0 0-32,0 0-32,0 0 128,0 0 0,0 0 0,0 17-64,19-17 0,-19 16 0,0 1 0,19-17 32,-19 16-64,0-16 64,0 16-32,0-16 0,19 17 64,-19-17-32,0 16 160,0-16-64,0 16-64,0-16-64,0 0 32,0 17-64,0-17 96,19 0-32,-19 16-32,0-16 96,0 0 33,0 16-1,0-16-32,0 17-32,0-17 0,0 16 0,0-16 0,0 16-64,19 1 0,-19-17 64,0 0-96,0 16 64,0-16 32,0 16-32,0-16 32,0 0 0,0 17 0,0-17 64,0 16-63,0-16-33,0 0 0,0 0 0,0 0 32,0 0-32,0 0 32,0 0 0,0 0-32,0 0 0,0 0 96,0 16-128,0-16 0,0 0 0,0 0 0,0 0 0,0 0 32,0 0-32,0 0 0,0 0-32,0 0-160,0 0-385,0 0-704,0 0-1121,0 0-3268</inkml:trace>
  <inkml:trace contextRef="#ctx0" brushRef="#br0" timeOffset="3289.1238">211 425 4292,'0'0'2434,"0"-16"-1953,0 16 159,0 0 161,0 0-416,19 0-225,-19 0-32,0-17 192,0 1-32,0 16 129,0-16-193,0 16-96,0-17 0,0 17 0,0-16 97,0 16 95,0-16-192,0 16-128,0 0 64,0 0 0,0 0-32,0 0 32,0 0-32,0 0-64,0 0 32,0 0 0,0 0 0,0 0 0,0 0-32,0 0 64,0 0-32,0 0 32,0 0-32,0 0 32,0 0 64,0 0 32,0 0 33,0 0-97,0 0 0,0 0 32,-19 0 64,19 0-64,0 0-32,0 0 128,0 0-64,0 0 33,-20 0-129,20 0-32,0-17 32,0 17 0,-19 0 0,19 0 0,0-16 0,0 16 96,0 0-32,-19-16 0,19-1-32,0 17 64,0 0-96,0-16 0,0 16 64,-19-16-32,19 16 1,0 0 31,0 0 0,0-17 0,0 17-96,0 0 32,0-16-64,0 16 96,0 0 0,0 0 64,0 0-64,0-16-64,0 16 32,0 0-32,0 0 64,0 0-96,0 16 32,0-16 160,0 33-128,0-17-32,0 0 32,0-16-32,0 17 0,19-1 0,-19 0 32,0 1-32,19-17 0,-19 16 0,0-16 0,0 16 0,0-16 0,0 17-32,0-17 64,0 16-64,19-16 64,-19 0-32,0 16 0,0-16 0,0 0 0,0 17 32,0-17-32,0 0 32,0 0-32,0 0 33,0 0-33,0 0-33,0 16 33,0-16 0,0 0 0,0 0 0,0 0 0,0 0 0,0 0 0,0 0 0,0 0 0,0 0 0,20 0 33,-20 0-98,0 0 65,0 0 0,0 0 0,0 16 0,0-16 32,0 0-32,0 0 0,0 0 0,19 0 0,-19 0 33,0 0-33,0 0 32,0 0-32,0 0 0,0 0 0,0 0 0,0 0 32,0 0-64,0 0 64,0 0 32,0 0 96,0 0 192,0 0 0,0 0-287,0-16-65,0 16 32,0 0-32,0-16 32,0 16-64,0 0 32,0-17 32,0 17-32,0-16 32,0 16-32,0-16 64,0-1-32,0 17 64,0-16-32,0 16-32,0-16 0,0 16 64,0-17-64,0 17-64,-19-16 32,19 16 0,0-16 32,0 16-32,0-17 0,0 17 64,-20-16 64,20 16-96,-19 0 0,19-16-32,0 16 0,0 0 0,0-17-32,0 17 64,0 0 0,-19-16-32,19 16 0,0-16 0,0 16 32,0-17-64,0 17 32,0-16 0,-19 16 0,19 0 32,0 0-64,0-16 32,0 16 32,0 0 32,0 0-64,0 0 32,0 0 0,0 0 0,0 0-32,0-17-32,0 17 32,0 0 0,-19-16 32,19 16-32,0 0 0,0-17 0,0 17 0,0 0 0,0 0 0,0-16 0,0 16 65,0 0-1,0 0-64,0 0 0,0 0 0,-19-16 32,19 16-32,0 0-32,0 0 64,0 0-64,0-17 64,0 17-64,0 0 64,-19 0-32,19 0 32,0 0-64,0 0 96,0 0-64,0 0 32,0 0 64,0 0-64,0 0-96,0 0 32,0 0 96,0 0-32,-19 0 0,19 0 0,0 0-64,-19 0 32,19 0 0,0 0 32,-20 0-64,20 0 64,0 0-32,0 0 32,-19 0-64,19 0 64,0 0-32,0 0-32,0 0 64,0 0-64,0 0 32,0 0 0,0 0 32,0 0-64,0-16 64,0 16-32,0 0 64,0 0-64,0 0 0,0 0 0,0 0-64,0 16 32,0 1 32,0-1 0,0 0 0,0-16 0,0 17 32,0-1-64,0-16 64,0 17-64,0-17 64,0 16-32,0 0 0,0 1 0,0-1 64,0 0-160,0-16 96,0 17 32,0-1 32,0-16-128,0 16 64,0 1-32,0-17-64,0 16 32,0-16 32,0 16 0,0 1-160,0-17-161,0 16-191,0 0-161,0 1-1121,0-1-2946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8CB-78DF-4537-8CE7-94CF443B9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BA62-FCDC-4900-84D7-94516661A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4035-3A4C-4222-AE60-58EBB6F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251F-D467-4099-A693-9D942615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67AD-059E-4027-8DF3-9F7A1594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4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D4D9-D1DF-41F3-8A05-79EDD2DC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CFA11-936D-4D6A-B262-18E82166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0CE9-7BD1-43B6-A6AD-E40DF46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3439-BCD5-4CA3-8366-7C9CB0D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F86F-EAD5-47E1-A111-E0342939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5970-8161-4705-BF80-B1391F608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6EF7-7010-45BF-8545-EBD934BE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E7E9-C0D6-478B-B894-09ECAE2E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0D4-D6C1-47A8-A121-871F0936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8FA9-60AD-45DF-8C26-D95DC975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6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418C-EEF2-4B8A-80E6-62D2E24B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A9A2-168B-453B-8E56-562F820B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7138-AE3D-4430-8A8E-F6F6EB6F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5338-23D1-47AA-B3F1-1A9F78F3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53CC-94A2-4B34-A169-BD79E0A3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1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BAC0-8F30-484F-8AA0-EBA909D7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1A16-82FA-4594-A10E-2DFE00EF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51B6-9728-4F4D-8459-2149222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74DE-721F-4BF2-96C5-08D7355C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B7E-75D6-48BE-A301-280A9BC4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9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B752-E900-40F8-87C7-0AAD7BC6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C07C-3967-4592-B929-9EDE106D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BD5CF-665C-4CE7-B262-A55874D2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62652-85AD-47AD-B3DE-9F85331E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34852-ED89-41B8-9E70-EBA55DA0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B428-D2CC-4887-91E1-5C35E481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5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3E8A-D950-4FBD-BA59-0A76F4A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25BD-3216-4B87-AAE5-709CFCA6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3454-D765-41FC-B1D7-C152C6A9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4046F-746E-4AE3-8E5D-61378B7B4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80890-AB9C-4AA3-9384-9F8064CA2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7F7C-1D56-4B74-A7ED-C4CA2538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EA948-0F76-42E7-B365-50461A92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EE91B-E9B1-4A88-AC5D-B9F5910A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6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248-DC3E-46F5-8960-DAB601FB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6C94A-9663-4E08-B63E-AA2C3C2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601E2-F3F1-472E-A4AE-790D3C00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3937-08A1-4545-AFDC-8634C6E1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3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525B5-2CBB-4FA3-ADF8-B0E79E13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E1476-60DA-4369-A56E-49FA4064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0B86-6C07-44B1-8A65-C8BFDD0F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7761-1C20-453D-96C8-8D5D3A8A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DE00-4144-4BCE-949A-C8A6F67D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A4FBE-C222-40D4-B6C0-BAAB407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2697-2D96-4C89-A069-FDD354BC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27B8C-203F-413D-A7A8-29348609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9761-891D-4144-A278-B631FE5C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A943-08BC-49A6-8A7E-578824C1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4497F-50C2-47EB-BF4A-126569DD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A6E8-4BD9-46DD-833C-46294CD2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BCB55-76BF-489D-BF4B-AF9C0ED3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98CE-C87C-426B-96CB-AECBDBEC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EB74-9ED0-4D7B-8DD3-DEA9F2E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4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14560-B6E8-4436-A5CF-42CBE27A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8CBC-560B-42E1-86F3-DB3E835B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2DBB-15B2-46FA-AE00-17E6C0EE7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3EF9-FB1D-44C4-ADF2-EE5C163D70A0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1AB6-D21F-4FA5-BD17-28A4D89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E638-D738-45F1-AFE1-42D48A8F7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C1BD-EDAA-4854-9DB3-F46FC1770A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88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BDFF9736-3311-4AC8-86B5-74B230C17330}"/>
                  </a:ext>
                </a:extLst>
              </p14:cNvPr>
              <p14:cNvContentPartPr/>
              <p14:nvPr/>
            </p14:nvContentPartPr>
            <p14:xfrm>
              <a:off x="3262725" y="719322"/>
              <a:ext cx="1305360" cy="2219760"/>
            </p14:xfrm>
          </p:contentPart>
        </mc:Choice>
        <mc:Fallback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BDFF9736-3311-4AC8-86B5-74B230C173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9725" y="656682"/>
                <a:ext cx="1431000" cy="23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0611D95C-AE3B-47C0-BE47-CE7BB0058647}"/>
                  </a:ext>
                </a:extLst>
              </p14:cNvPr>
              <p14:cNvContentPartPr/>
              <p14:nvPr/>
            </p14:nvContentPartPr>
            <p14:xfrm>
              <a:off x="8710" y="890280"/>
              <a:ext cx="6490080" cy="5060520"/>
            </p14:xfrm>
          </p:contentPart>
        </mc:Choice>
        <mc:Fallback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0611D95C-AE3B-47C0-BE47-CE7BB00586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3930" y="512280"/>
                <a:ext cx="6615720" cy="58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AA07046B-43B6-4ED5-A571-A4B8D91D1006}"/>
                  </a:ext>
                </a:extLst>
              </p14:cNvPr>
              <p14:cNvContentPartPr/>
              <p14:nvPr/>
            </p14:nvContentPartPr>
            <p14:xfrm>
              <a:off x="523870" y="3429000"/>
              <a:ext cx="5158080" cy="2628000"/>
            </p14:xfrm>
          </p:contentPart>
        </mc:Choice>
        <mc:Fallback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AA07046B-43B6-4ED5-A571-A4B8D91D10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874" y="3366360"/>
                <a:ext cx="5283711" cy="27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4C81E523-0F80-4F63-A361-E0D2751EED06}"/>
                  </a:ext>
                </a:extLst>
              </p14:cNvPr>
              <p14:cNvContentPartPr/>
              <p14:nvPr/>
            </p14:nvContentPartPr>
            <p14:xfrm>
              <a:off x="0" y="475042"/>
              <a:ext cx="6525451" cy="5646716"/>
            </p14:xfrm>
          </p:contentPart>
        </mc:Choice>
        <mc:Fallback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4C81E523-0F80-4F63-A361-E0D2751EE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000" y="466402"/>
                <a:ext cx="6543091" cy="5664356"/>
              </a:xfrm>
              <a:prstGeom prst="rect">
                <a:avLst/>
              </a:prstGeom>
            </p:spPr>
          </p:pic>
        </mc:Fallback>
      </mc:AlternateContent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A961CD7E-C28A-41CC-9BA9-EB32C0B68F5D}"/>
              </a:ext>
            </a:extLst>
          </p:cNvPr>
          <p:cNvGrpSpPr/>
          <p:nvPr/>
        </p:nvGrpSpPr>
        <p:grpSpPr>
          <a:xfrm>
            <a:off x="7315063" y="940960"/>
            <a:ext cx="2920317" cy="2952614"/>
            <a:chOff x="7315064" y="940960"/>
            <a:chExt cx="4172760" cy="4936320"/>
          </a:xfrm>
        </p:grpSpPr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9D135887-5AAE-45F1-B77D-6F4D481BE508}"/>
                </a:ext>
              </a:extLst>
            </p:cNvPr>
            <p:cNvGrpSpPr/>
            <p:nvPr/>
          </p:nvGrpSpPr>
          <p:grpSpPr>
            <a:xfrm>
              <a:off x="7442981" y="963236"/>
              <a:ext cx="3903480" cy="4847760"/>
              <a:chOff x="7442981" y="963236"/>
              <a:chExt cx="3903480" cy="4847760"/>
            </a:xfrm>
          </p:grpSpPr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10">
                <p14:nvContentPartPr>
                  <p14:cNvPr id="1191" name="Ink 1190">
                    <a:extLst>
                      <a:ext uri="{FF2B5EF4-FFF2-40B4-BE49-F238E27FC236}">
                        <a16:creationId xmlns:a16="http://schemas.microsoft.com/office/drawing/2014/main" id="{7210D9A7-3DAF-4D5C-9AA1-8F0F35956D92}"/>
                      </a:ext>
                    </a:extLst>
                  </p14:cNvPr>
                  <p14:cNvContentPartPr/>
                  <p14:nvPr/>
                </p14:nvContentPartPr>
                <p14:xfrm>
                  <a:off x="7442981" y="963236"/>
                  <a:ext cx="3903480" cy="4847760"/>
                </p14:xfrm>
              </p:contentPart>
            </mc:Choice>
            <mc:Fallback>
              <p:pic>
                <p:nvPicPr>
                  <p:cNvPr id="1191" name="Ink 1190">
                    <a:extLst>
                      <a:ext uri="{FF2B5EF4-FFF2-40B4-BE49-F238E27FC236}">
                        <a16:creationId xmlns:a16="http://schemas.microsoft.com/office/drawing/2014/main" id="{7210D9A7-3DAF-4D5C-9AA1-8F0F35956D9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352968" y="858517"/>
                    <a:ext cx="4082992" cy="505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196" name="Ink 1195">
                    <a:extLst>
                      <a:ext uri="{FF2B5EF4-FFF2-40B4-BE49-F238E27FC236}">
                        <a16:creationId xmlns:a16="http://schemas.microsoft.com/office/drawing/2014/main" id="{E59EB81D-4220-48F3-BB10-469EFC51D5F9}"/>
                      </a:ext>
                    </a:extLst>
                  </p14:cNvPr>
                  <p14:cNvContentPartPr/>
                  <p14:nvPr/>
                </p14:nvContentPartPr>
                <p14:xfrm>
                  <a:off x="8357381" y="3077156"/>
                  <a:ext cx="816480" cy="1022760"/>
                </p14:xfrm>
              </p:contentPart>
            </mc:Choice>
            <mc:Fallback>
              <p:pic>
                <p:nvPicPr>
                  <p:cNvPr id="1196" name="Ink 1195">
                    <a:extLst>
                      <a:ext uri="{FF2B5EF4-FFF2-40B4-BE49-F238E27FC236}">
                        <a16:creationId xmlns:a16="http://schemas.microsoft.com/office/drawing/2014/main" id="{E59EB81D-4220-48F3-BB10-469EFC51D5F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305933" y="3017595"/>
                    <a:ext cx="918862" cy="114248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AFE052A7-DE92-4CFA-B040-F8F8F2C4EA1C}"/>
                    </a:ext>
                  </a:extLst>
                </p14:cNvPr>
                <p14:cNvContentPartPr/>
                <p14:nvPr/>
              </p14:nvContentPartPr>
              <p14:xfrm>
                <a:off x="7315064" y="940960"/>
                <a:ext cx="4172760" cy="4936320"/>
              </p14:xfrm>
            </p:contentPart>
          </mc:Choice>
          <mc:Fallback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AFE052A7-DE92-4CFA-B040-F8F8F2C4EA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9344" y="760407"/>
                  <a:ext cx="4223685" cy="5296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D943BB76-BFFD-497E-8F00-F4F58DB4FAA1}"/>
                    </a:ext>
                  </a:extLst>
                </p14:cNvPr>
                <p14:cNvContentPartPr/>
                <p14:nvPr/>
              </p14:nvContentPartPr>
              <p14:xfrm>
                <a:off x="8691461" y="2536436"/>
                <a:ext cx="147960" cy="374040"/>
              </p14:xfrm>
            </p:contentPart>
          </mc:Choice>
          <mc:Fallback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D943BB76-BFFD-497E-8F00-F4F58DB4FA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40086" y="2476301"/>
                  <a:ext cx="250196" cy="493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57EAC709-AE46-4954-AE6F-2EFC052CBA98}"/>
                    </a:ext>
                  </a:extLst>
                </p14:cNvPr>
                <p14:cNvContentPartPr/>
                <p14:nvPr/>
              </p14:nvContentPartPr>
              <p14:xfrm>
                <a:off x="7737821" y="2330156"/>
                <a:ext cx="128160" cy="295200"/>
              </p14:xfrm>
            </p:contentPart>
          </mc:Choice>
          <mc:Fallback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57EAC709-AE46-4954-AE6F-2EFC052CBA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86351" y="2270034"/>
                  <a:ext cx="230585" cy="41484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Noronha de Freitas, Clayton</dc:creator>
  <cp:lastModifiedBy>Noronha de Freitas, Clayton</cp:lastModifiedBy>
  <cp:revision>7</cp:revision>
  <dcterms:created xsi:type="dcterms:W3CDTF">2019-02-18T18:43:04Z</dcterms:created>
  <dcterms:modified xsi:type="dcterms:W3CDTF">2019-02-18T22:50:44Z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Ref">
    <vt:lpwstr>https://api.informationprotection.azure.com/api/3bc062e4-ac9d-4c17-b4dd-3aad637ff1ac</vt:lpwstr>
  </property>
  <property fmtid="{D5CDD505-2E9C-101B-9397-08002B2CF9AE}" pid="5" name="MSIP_Label_a7f2ec83-e677-438d-afb7-4c7c0dbc872b_Owner">
    <vt:lpwstr>Clayton.Freitas@scania.com</vt:lpwstr>
  </property>
  <property fmtid="{D5CDD505-2E9C-101B-9397-08002B2CF9AE}" pid="6" name="MSIP_Label_a7f2ec83-e677-438d-afb7-4c7c0dbc872b_SetDate">
    <vt:lpwstr>2019-02-18T19:50:41.5196831-03:00</vt:lpwstr>
  </property>
  <property fmtid="{D5CDD505-2E9C-101B-9397-08002B2CF9AE}" pid="7" name="MSIP_Label_a7f2ec83-e677-438d-afb7-4c7c0dbc872b_Name">
    <vt:lpwstr>Internal</vt:lpwstr>
  </property>
  <property fmtid="{D5CDD505-2E9C-101B-9397-08002B2CF9AE}" pid="8" name="MSIP_Label_a7f2ec83-e677-438d-afb7-4c7c0dbc872b_Application">
    <vt:lpwstr>Microsoft Azure Information Protection</vt:lpwstr>
  </property>
  <property fmtid="{D5CDD505-2E9C-101B-9397-08002B2CF9AE}" pid="9" name="MSIP_Label_a7f2ec83-e677-438d-afb7-4c7c0dbc872b_Extended_MSFT_Method">
    <vt:lpwstr>Automatic</vt:lpwstr>
  </property>
  <property fmtid="{D5CDD505-2E9C-101B-9397-08002B2CF9AE}" pid="10" name="Sensitivity">
    <vt:lpwstr>Internal</vt:lpwstr>
  </property>
</Properties>
</file>