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707" autoAdjust="0"/>
  </p:normalViewPr>
  <p:slideViewPr>
    <p:cSldViewPr snapToGrid="0">
      <p:cViewPr varScale="1">
        <p:scale>
          <a:sx n="93" d="100"/>
          <a:sy n="93" d="100"/>
        </p:scale>
        <p:origin x="11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0-24T13:10:28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469 1431 2466,'0'0'1922,"0"0"5189,0 0-4805,0 0-1153,0 0-192,0 0-96,0 0 0,0 0-257,-24 24 33,24 1 256,-25 0 64,0-1-65,1 26-255,24-26 32,-25 26-225,0-1-31,1-24-33,24 24 32,-25 0-95,25-24-129,0 24-64,0-24 0,0 0 0,0 24 32,0 0 0,0-24 33,0 24-1,0-24 0,0 24 0,-25-24-32,25 24-96,0-24 65,0-1 63,0 1-32,0 24-96,0-24 64,0 24-128,0-24 0,25 24 0,-25-24 32,25 24-64,-1-24 64,-24 24-32,25-24-32,-25 24 96,25-24-128,-1 0 64,-24 24 0,25-24 0,0-1 32,-1 1-64,-24 0 64,25-1-32,0 1 0,-1 0 0,1 24 0,-25-24-32,25-1 32,24 1 0,-24 0 0,-1-1 0,1 26 0,0-26 0,-1 1 32,1-1-64,24 1 64,-49 0-64,25-25 32,0 24 0,-1-24-32,26 25 64,-26-25-32,1 25 32,-1-1-64,1 1 32,24-25 32,-24 25-64,0-25 64,-1 24-32,1-24 32,0 25-64,-1-25 96,1 0-64,0 0 32,-1 0 64,1 0-64,0 0 0,24 0 32,-24 0-64,-1 0-32,1 0 64,0 0 0,24 0-96,-24 0 128,-1 0-96,1 0 193,0-25-97,24 25-32,-24-24 0,-1 24 0,1-25-32,0 25 64,-1-25-64,26 1 32,-26-1 32,1 0-32,24 1 64,-24-1-32,0 0-32,-1 1-32,1-1 32,0 1 64,-1-1-192,1 0 96,0 1 96,-25-1-128,24 0 96,1 1-96,-1-1 32,1 0 32,0 1-32,-1-26 0,-24 26 0,25-1 0,0 0-160,-25 1 192,24-1 32,-24 0-64,25 1 0,-25 24 0,25-50 0,-25 26 0,24-1 0,1 0 0,-25 1-64,25-1 160,-25 0-96,0 1 32,24-1-64,-24 25 32,0-25 64,25 1-64,-25-26 0,0 26 0,25-1 32,-25-24-32,24 24 0,1-24-32,-25 24 32,25 0 64,-25 1-64,0-1 32,0 0-64,0 1 32,0-1-32,0 0-224,0 1-192,0-1-289,0-24-416,0 24-737,0-24-1569,0 0-1378,0-1-2786</inkml:trace>
  <inkml:trace contextRef="#ctx0" brushRef="#br0" timeOffset="1091.6619">2689 1603 2338,'0'-24'3716,"0"24"-321,0-25-1633,0 0-705,0 25-129,0-24-95,24 24-192,-24-25-97,25 25-95,0-25 191,-1 25 1,1 0 64,0-24-225,-1 24-95,1 0-65,0 0-224,-1 0 64,-24 0 128,25 24-95,0 1 63,-25-25-64,24 25 0,-24-1-32,50 1-64,-50-25-128,24 25 64,-24-1 32,0 1-64,0 0 64,0-25 225,0 49 95,0-24 0,25-1-63,-25 1 31,0 0-128,0 24 1,0-24-161,0-1 32,0-24 64,0 25 0,0 0-64,0-1 64,0 1-96,0-25 0,0 25 32,0-1 1,0-24-1,-25 25 0,25-25 32,0 24 64,-24-24 32,24 0-32,-25 25-31,0-25 63,25 0 0,-24 25-96,24-25-96,0 0-32,-25 24 0,25-24 0,0 0 0,0 0 32,0 0-32,-25 0-32,1 0-384,-1 0-801,-24-24-1474,-1 24-1793,26-25-4389</inkml:trace>
  <inkml:trace contextRef="#ctx0" brushRef="#br0" timeOffset="2075.824">1 1357 2594,'0'0'7496,"0"0"-3621,0 0-2530,0 0-255,24 0 799,1 0-447,24-25-642,1 25-351,24 0-1,-25 0-127,25 0 127,25 0-96,-25 0-63,0 0-65,0 25 32,0-1 32,-25 1 193,0 0 31,1-1-223,24 1-193,-25 24-64,0-49-32,25 25 0,-25 0-32,1-25 96,-1 24-96,0 1-64,1-25-65,-1 25 33,0-1-32,-24 1 0,0-25 0,24 25 0,-24-25-353,-25 24-416,24-24-608,-24 25-1314,0 0-1121,0-1-4932</inkml:trace>
  <inkml:trace contextRef="#ctx0" brushRef="#br0" timeOffset="3109.6911">1604 1776 1121,'0'0'2434,"24"0"2179,26-25-2852,24 1-640,0-1-480,24 0-289,1 1-256,0-1-160,-1 0-2082,-24 1-2754</inkml:trace>
  <inkml:trace contextRef="#ctx0" brushRef="#br0" timeOffset="4195.196">99 1381 160,'0'0'288,"0"0"33,0 0 4964,0 0-2883,0 0-865,25-24-191,0-1 511,24 25-383,0-25-577,25 25-449,0-24-128,0 24-127,0-25-65,-24 25-96,24-25-64,-25 25-160,-24-24-513,-25 24-512,24 0-257,-24 0 545,0 0 289,-49 0 223,24 0-191,-49 0 448,0 24 192,0-24 0,0 0 0,25 25 32,0-25 256,24 0-32,0 25-191,25-25-129,0 0-641,25 0-512,24 0-1634,1 0-2594</inkml:trace>
  <inkml:trace contextRef="#ctx0" brushRef="#br0" timeOffset="4745.4982">765 1159 577,'0'0'576,"0"0"-192,0 0 4773,0 0-3715,-24 0-1314,24 0-160,0-24-96,0 24-705,0 0-288,0 0-577,0 0 321,0 0 320,0 0 641,0 0-65</inkml:trace>
  <inkml:trace contextRef="#ctx0" brushRef="#br0" timeOffset="6115.5652">765 1159 1858,'-49'50'-449,"24"-50"7592,25 0-4484,0 0-1698,0-25-353,0 0-192,0 1-95,0-1-161,0 0 0,0 1 32,0-1 257,0 25 95,0-25-223,0 1-97,25-1 0,-25 25 224,0-25-127,0 25 95,0-24-64,0-1-223,25 0-1,-25 1-64,0-1-64,0 25 0,24-25 32,-24 1-32,0 24 32,0-25-32,0 25 0,0-24 0,0 24 0,0-25 32,0 25 0,25-25 0,-25 1-32,0-1 0,25 0 64,-1 1-96,-24-1 64,0 25-64,25-25 64,-25 25-32,0-24 0,25-1 32,-25 25-32,24-25 64,1 1-32,-25-1 320,25 0-159,-1 25 95,1-24-160,-1-1 32,1 0 0,0 25-64,-1-24-64,-24 24-32,25-25 0,0 25 32,-1-25-32,1 25 0,0-24 0,-1 24 64,26-25-96,-50 0 64,49 25 33,-24-24 127,-1 24-96,26-25 128,-50 25 0,24 0-64,1-25-32,-25 25-31,25 0 191,24 0-32,-24 0 32,-1 0-63,-24 0-65,25 0 32,0-24-96,24 24 0,-24 0-64,-1 0 0,26-25-32,-26 25 32,1 0 0,0 0 64,-1-25 193,1 25-65,0 0-64,-1 0 0,1 0-32,0 0-64,-25 0 0,24 0 0,1 0 0,0 0-64,-1 0 129,1 0-33,0 0-96,-1 0 64,1 0 0,-1 25-32,1-25-32,0 0 0,-1 25 32,-24-25-32,25 0 0,0 0 32,-1 24 0,1-24-32,0 25 96,-1-25-96,1 0 32,0 25 0,-1-25 0,1 24-64,0-24 32,-25 25 96,24 0-96,1-25 64,0 24 96,-25-24-128,24 25 32,-24 0 33,25-25-97,0 24 64,-25-24-64,24 25 0,-24 0 0,25-1 0,-25-24 32,25 25-32,-1 0 0,-24-1 0,25 1 0,-25 0 32,0-1-32,25-24 0,-25 25 32,0 0-32,0-1 0,0 1 32,24 0-64,-24-1 32,0 1 0,0-25 0,0 25 0,0-1 0,0 1 0,0 24 0,0-24 0,0-1-32,0 26 0,0-26 0,0 1-32,0 0-33,0 24 1,0-24-96,0-1 0,0 26-224,0-1-129,0-24-896,-24 24-1282,-1-24-1921,0-1-4197</inkml:trace>
  <inkml:trace contextRef="#ctx0" brushRef="#br0" timeOffset="6829.2771">2689 1505 288,'-25'24'641,"0"1"-513,-24-25 2659,0 25 768,-1-1-2498,26-24-448,-26 25-321,1-25-96,0 25 32,-1-25-32,26 0-160,-1 0-64,1 24-128,24-24 224,0 0 0,0 0-96,0 0 32,0 0 289,0 0 351,24 0 385,1 0-576,-1 0-353,50-24-64,-24-1-32,-1 0-32,0 1-513,-24 24-576,0-25-769,-1 25 225,1 0 448,-25 0-769,0 0-1538</inkml:trace>
  <inkml:trace contextRef="#ctx0" brushRef="#br0" timeOffset="8350.1089">1209 2096 1121,'0'0'481,"0"0"-129,0 0 32,0 0 1506,0 0-897,0 0-801,0 0-64,0 25 353,0-25 480,0 0 96,0 25-193,-25-1 33,25 1 224,0 0-96,0-25-672,0 24-289,0 1-64,0-25 0,0 0-32,0 0-193,25 0 129,-25 0 609,25 0-321,-1-25-128,1 25-32,-25-24-32,0 24 64,0 0-32,25-25 32,-25 0 0,0 25-64,0-24 32,0-1-64,0 0 32,0 25-96,0-24 96,0 24 32,0 0-32,0-25 160,0 25-63,0 0 127,-25 0-160,25 0 64,0 0-128,-25 0-160,25 0 96,-24 0 32,24 0-32,-25 0-97,25 25 65,-25-1-128,25-24-737,-24 50-544,24-26-1730</inkml:trace>
  <inkml:trace contextRef="#ctx0" brushRef="#br0" timeOffset="9102.16">1209 2146 2018,'0'0'1217,"0"0"-384,0 0-193,0 0-159,0 0 160,0 0 223,0 0 193,0 0 0,0 0 353,0 0-257,0 24-385,0-24-63,0 25-192,0-25 31,0 25-63,0-25-225,0 24 0,0-24-224,0 0-32,0 0 32,25 0-32,-25 0-160,24 0-64,1 0-289,-25 0 97,0 0-321,0 0 129,0 0 255,0 0 289,0 0 128,0 0 96,0 0 33,0 0-193,0 0 64,-25 0 32,1 0 128,24-24-96,-25 24-32,25 0 128,0-25 193,0 25-161,0 0-256,0 0 0,0 0-32,0 0 0,0 0-160,0 0-289,0 0 193,0 0 128,0 0 128,0-25 0,0 25-160,0 0 128,0 0 32,0 0-481,0 0 193,0 0 224,0 25-641,0-25-1921,0 25-481,0-1-1666</inkml:trace>
  <inkml:trace contextRef="#ctx0" brushRef="#br0" timeOffset="9889.3222">1135 1924 2274,'0'0'3331,"-25"-25"-1761,25 25-481,0 0-513,0-24-223,0 24-129,25 0 32,-25-25 513,25 25 96,-1 0-97,1-25 193,-25 25 0,25 0-160,-1 0-192,1 0-161,0 0-128,-25 0-192,24 0-96,1 0 65,0 0-33,-25 0-128,24 0 64,1 25 32,-25-25-96,25 0 31,-25 25 1,0-25-32,0 0-160,0 0-192,0 0-865,0 0-1634,0 0-1890</inkml:trace>
  <inkml:trace contextRef="#ctx0" brushRef="#br0" timeOffset="12228.0456">445 1899 1313,'0'0'641,"0"0"31,0 0 866,0 0-225,0 0-256,0 0-64,0 0-160,0 0-128,0 0-65,0 0-159,0 0-1,0 0 1,0 0-1,0 25-224,-25-25 161,25 0 95,0 25-128,0-25-63,0 24-65,0-24 160,0 0-127,0 25-97,0-25 0,0 25-160,0-25-32,0 0 32,0 0-32,25 0 64,-25 0-64,0 0 160,24 0-32,-24 0-63,25 0-1,-25 0-64,25 0 64,-25 0-32,24 0-32,-24 0 0,0 0 32,25 0 0,-25 0-224,0 0 127,0 0 98,0-25-98,25 25-159,-25-25 0,0 25 256,24 0-32,-24-24 0,0 24-32,0 0 64,0 0 32,0 0-32,0-25 0,0 25 0,0-25-32,0 25-32,0 0 32,0-24 0,0 24 32,0 0-32,0-25-32,-24 25 32,24 0 32,0 0 0,0 0 96,0 0-128,0 0 64,0 0 33,-25 0-130,25 0-31,0 0 32,-25 0 0,25 0-96,0 0 128,-24 0 0,24 0 0,0 0 0,-25 0 0,25 0-32,0 0 32,0 0 0,0 0 128,0 0-96,0 0-32,0 0-160,0 0 128,0 0 0,-25 0 64,25 0-32,0 0-32,0 0 64,0 0 32,0 25-96,0-25 160,0 0-128,0 0 64,0 24-96,0-24 32,0 0 32,0 25-64,0-25 64,0 0-32,0 0 32,0 25-32,0-25 0,0 0 0,0 0 0,25 24 0,-25-24-32,0 0 0,25 25-96,-25-25-96,24 0-128,-24 0 95,25 0 33,-25 0-128,0 25-129,0-25 289,0 0 96,0 0 0,0 0-224,0 0-97,0 0 193,0 0 192,0 0-128,0-25 64,-25 25 128,25 0 32,-24-25 0,24 25-64,-25 0 96,25 0-32,0-24-32,0 24 32,0 0 32,0 0-128,0 0 32,0 0 64,0 0-32,0 0 33,0 0 159,0 0-96,0 0-32,0 24-32,0-24-64,0 0 0,0 25 0,0-25-64,0 0-32,0 0-32,0 0-321,0 0 129,0 0 352,0 0 96,0-25-96,0 1-32,0 24 32,0 0 192,0-25-127,0 25 95,0 0 224,0 0-224,0 0-128,0 25-64,0-1-64,0-24 64,0 25 64,0 0-64,0-25 0,0 24-64,0-24-64,25 0 64,-25 0-416,24 0 127,1 0-255,-25 0 480,0-24 192,0 24-64,0-25 32,-25 25 0,25 0 64,-24-25 96,24 25 96,-25 0-64,25 0-159,0 0 31,0 0-96,0 25-32,0-25-32,0 25 32,0-1-1,0-24 1,0 25-192,25-25 96,-1 24-64,-24-24-96,25 0-129,-25 0 129,0 0-929,0 0 929,0-24 352,0-1 32,0 1 96,-25-1 577,1 25-1,24-25-95,-25 25-353,25 0-192,0 0-288,-25 0-128,25 25-64,0 0-65,0-1-351,25-24-1122,-25 25-1634</inkml:trace>
  <inkml:trace contextRef="#ctx0" brushRef="#br0" timeOffset="12480.4326">494 1998 1794,'0'0'2242,"0"0"-1826,0 0-512,0 0-480,0 25-385,0-1-705</inkml:trace>
  <inkml:trace contextRef="#ctx0" brushRef="#br0" timeOffset="12647.0194">494 1998 160,'25'74'961,"-25"-74"-513,0 0-63,24 0 223,-24 0-159,0-25-65,0 25 1,-24-24 287,-1-1 898,25 25 255,-25 0 1,25-25-673,0 25-448,0 0-545,0 0-96,0 0-192,0 25-64,0-25 128,0 25 32,0-1-96,25-24-449,0 0-480,-1 0-769,-24 0-640,25 0-2499</inkml:trace>
  <inkml:trace contextRef="#ctx0" brushRef="#br0" timeOffset="13301.4995">395 1677 833,'0'0'416,"0"0"-128,0 0 3908,0 0-2082,0 0-1057,25-24-64,0 24-224,-1 0-256,1 0-129,0 0-96,-1 0 33,1 0-97,0 0 0,-1 0-32,1 0-128,0 0 32,-25 0 32,24 24-96,-24-24-32,25 25 0,-25 0 32,0-25-32,25 0 32,-25 0-64,0 0-32,0 0-512,0 0-801,24 0-481,-24 0-1826</inkml:trace>
  <inkml:trace contextRef="#ctx0" brushRef="#br0" timeOffset="14098.9539">815 2417 1826,'0'0'320,"0"0"4805,0 0-2371,0-25-1825,0 25-608,0-24-225,0 24 32,-25 0 0,25-25-96,0 25 256,-25 0 289,25-25-193,-24 25 97,24 0-97,-25 0-32,25 0 97,0 0-353,0 0-64,-25 0 64,25 0-64,0 0-32,-24 0 32,24 0-64,0 0 64,-25 0-32,25 0 96,0 25 0,0-25 32,-25 25-32,25-1 33,0-24 95,0 25-96,0 0 0,0-25-128,0 24 0,0-24 0,25 0-352,-25 25-257,25-25-352,-25 0-320,24 0-705,-24 0-1313,0 0-1377</inkml:trace>
  <inkml:trace contextRef="#ctx0" brushRef="#br0" timeOffset="15804.0836">593 2565 545,'0'0'672,"0"0"-320,0 0 6087,24 0-3813,1 25-1249,-25-25-256,49 24-288,-24-24-160,0 25-161,-1-25-191,1 0-97,24 0 64,-24 0 32,24 0 97,-24 0 95,0 0-159,24 0-193,-25 0-96,1 0-32,24 0 0,-24 0-32,-25 0 0,25 0 0,-1 0-64,-24 0 0,25 0 0,-25 0-64,0 0 64,0 0 32,0 0-97,25 0 258,-25 0-129,0 0 0,0 0 0,0 0-33,0 0 33,0 0 33,0 0-33,0 0 32,0 0 32,0 0-128,0 0 224,0 0 416,0 0 1,0 25-257,0-1-192,0 1 0,0 0-32,0-1-96,0 1 32,0 0 0,0-1-32,0 1 33,0-25 31,0 25 64,0-1 0,0 1 0,0 0-64,0-25 32,0 24-64,0 1-64,0 0 32,0-25 32,0 24-32,0 1 64,0 0-64,0-1 0,0-24 96,0 0-96,0 25 32,0-25 0,0 0 0,0 25 0,0-25-32,0 0 32,0 0 0,-25 0 33,25 0 31,0 0 32,-25 0-96,25 0 0,-24 24 32,-1-24 0,25 0 96,-25 0 0,1 0-160,-1 0 64,0 0-64,25 0 32,-24 0 0,-1 0 32,1 0-64,-1-24 0,0 24 32,25 0 32,-24 0 1,24 0-33,-25 0 32,25 0-96,0 0 32,0-25 32,-25 25-64,25 0-97,0 0 65,0 0 32,0 0 32,0 0 0,0 0 0,0 0 0,0 0-32,0 0-32,0 0 0,0 0-64,0 0 64,0 0-128,-24 0 32,24 0-97,0 0 65,0 0 192,0 0-128,0 0-64,0 0 32,0 0 96,0 0-32,0 0 32,0 0 0,0 0 64,0 0 0,0-25 32,0 25-64,0-24 0,24-1-129,-24 0-319,0 1 96,0-1 95,25 0-223,-25 1-65,0-1-191,0 0-65,0 1 128,0-1-128,0 0 161,0 1 159,0-1 161,0 0-65,-25 1 257,25-1 64,0 0-128,-24 1-353,-1-1-95,25 0-353,0 1-545,0 24-416,-25-25-1024</inkml:trace>
  <inkml:trace contextRef="#ctx0" brushRef="#br0" timeOffset="16460.1664">839 2738 4965,'0'0'4068,"0"0"-2179,0 0-672,0 0-480,0 0-449,0 0-31,0 0 255,0 0 449,0 0 32,0 0-160,25 0-257,0 0-383,-1 0-97,1 0 0,0 0-96,-1 0 32,-24 0-64,25 0 64,-1 0-192,-24 0-193,25 0-191,0 0-65,-25 0-512,24 0-192,-24 0-609,25 0-224,-25 0-865,0 0-672</inkml:trace>
  <inkml:trace contextRef="#ctx0" brushRef="#br0" timeOffset="17508.9364">839 3058 448,'0'0'129,"0"0"351,0 0 3844,0 0-1986,0 0-960,0 0-385,25 0 64,-25 0-161,0 0-319,25 0-65,-25 0-159,24 0-225,1 0 32,-25 0-96,25 0-64,-1 25 64,-24-25-128,0 0 128,25 0-64,-25 0 0,24 0-128,1 0 128,-25 0-32,25 0 32,-25 0-192,24 0-161,-24 0-31,0 0-64,25 0-65,-25 0-159,25 0 191,-25 0-448,0 0-896,24 0 31,-24 0-801,0 0-960</inkml:trace>
  <inkml:trace contextRef="#ctx0" brushRef="#br0" timeOffset="18244.8284">839 2910 160,'0'0'256,"0"0"225,0 0 2498,0 0-513,0 0-832,0-24-33,0 24-256,0 0-256,25 0-416,-25-25 64,25 25-385,-25 0-128,24 0-192,1-25 32,-25 25 32,25 0-32,-1-24-64,1 24 0,-25 0 0,24 0 33,1 0-33,0 0 0,-1 0 64,-24 0-64,0 0 32,25 0-64,-25 0 192,0 0-128,25 0-64,-25 0 64,24 0-64,-24 0 32,25 24 32,-25-24-160,0 0 192,0 0-64,0 0-64,0 0 32,0 0-64,0 0-577,0 0-576,0 0-897,0 0-1730,0 0-1313</inkml:trace>
  <inkml:trace contextRef="#ctx0" brushRef="#br0" timeOffset="18811.8304">1135 2787 384,'0'0'353,"-25"0"31,1 0 4421,-1 0-3877,25 0-735,-25 0-161,25 0-32,-24 0 0,24 0 32,0-25 32,-25 25 64,25 0 192,0 0 65,0 0-257,0 0-32,0 0 32,25 0 192,-1 0-96,1 0-160,0 0-160,-25 0 0,24 0-64,-24 0-128,0 0 96,0 0 256,0 0 192,0 0-224,-24 0 64,-1 0-64,-24 0 417,24 0 159,-24 0 161,24 0 128,1 0-32,-1 0-481,25 0-128,0 0-288,0 0-192,0 0 0,25 0 64,-1 0 63,1 0-63,0 0-128,-1 0 160,1 0 32,-25 0 0,0-24-96,0 24-1,0 0 289,0 0-31,0 0 159,0 0 352,0 0-191,0 0 31,0 0-32,-25 0 193,25 0-353,0 0-160,0 0-64,0 0-64,0 24-416,0-24-385,0 0-384,0 0-1570,0 0-3267</inkml:trace>
  <inkml:trace contextRef="#ctx0" brushRef="#br0" timeOffset="42390.5675">1332 2762 3011,'0'0'2274,"0"0"-833,0 0-576,0 0-288,0 0-289,0 0-160,0 25-224,0-25 0,0 25-64,0-1 160,0 1 0,0 24 0,0 1-32,0-1-833,0 25-1569</inkml:trace>
  <inkml:trace contextRef="#ctx0" brushRef="#br0" timeOffset="44735.6885">2763 1801 4901,'0'0'2786,"0"0"-960,0 0-417,0 0 65,0 0-321,0 0-320,0 0-481,0 0-160,24 0-64,-24-25 321,25 25 31,-25-25-288,25 1-64,-1 24-96,1-25-64,0 25 32,-25 0 0,24 0-256,-24 0-192,0 0 95,25 0-63,-25 0 160,0 0-97,0 0-31,0 0 32,0 0-33,0 0 129,0 25 96,0-25-64,0 0-353,0 0-95,-25 0 543,1 0 162,24 0 31,-25 24 96,25-24 64,0 25-224,-25 0-64,25-1-385,-24 26-1729,24-26-1089,-25 26-2338</inkml:trace>
  <inkml:trace contextRef="#ctx0" brushRef="#br0" timeOffset="45873.4806">1012 3453 5926,'0'0'2210,"0"0"-993,0 0-224,0 0-64,24 24-257,-24 1-415,0 0-161,0-1-96,0 1-225,0 24-1248,0-24-2915</inkml:trace>
  <inkml:trace contextRef="#ctx0" brushRef="#br0" timeOffset="47758.9111">1727 3551 3940,'0'0'2146,"0"0"-897,0 0 449,0 0 319,0 0-255,0 0-609,0 0-544,0 0-481,0 0-32,0 25-96,0 24 0,0-24-64,0 0-96,0-1-1057,0-24-865,0 25-1794,0-25-1281</inkml:trace>
  <inkml:trace contextRef="#ctx0" brushRef="#br0" timeOffset="49704.0343">1036 3601 4388,'0'0'2146,"0"0"-1601,0 0-353,0 24 160,0-24 65,0 25-97,-24-25-288,24 25 32,-25-25-64,25 24 32,-24 1 513,-1-25 159,0 25-287,25-1-97,-24 1-160,24 0 160,-25-25 97,25 24 63,-25 1 193,25-25-97,-24 25-319,24-25-193,-25 24-64,25-24 0,0 25 0,0-25 0,0 0 0,0 0 0,0 0 0,0 25-32,0-25 64,0 0 0,0 24-32,0-24 32,0 25-32,0-25 32,-25 0-64,25 25 32,0-25 0,0 0 0,0 0 0,0 24 0,0-24-64,0 0 128,0 0-224,0 0 448,0 0-416,0 0 160,25 0 64,-25 0 64,25 0-128,-1 0-32,-24 0 32,25 0-128,0 0 160,-25-24-192,24 24 352,1-25-224,0 25 32,-1-25 32,1 25-32,-1-24-32,26 24 32,-26-25-32,-24 25 0,25-25 32,0 25-32,-1-24 0,-24 24 0,25 0 0,-25 0 0,25-25-32,-25 25 64,24 0-32,1 0 32,0-25-64,-25 25 128,24-24-96,-24-1 64,25 25 1,0 0-65,-1 0 32,-24 0 0,25-25-32,-25 25 32,0 0-32,25 0 0,-25 0-32,24-24 32,-24 24 0,0 0 0,25 0 0,-25 0 32,25-25-64,-25 25 64,0 0-64,49 0 0,-49 0 96,25-25-96,-25 25 0,0 0-129,0 0 1,24 0 64,-24 0 64,0 0 32,0 0 0,25 0-160,-25 0 96,0 0-481,25 0-415,-25-24-386,0 24-608,0 0-288,24 0-160,-24 0-865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0-24T13:12:54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5056 2244 2210,'0'0'7687,"0"0"-4964,-25-24-1602,25-26-769,0 1 609,25 0 160,-1-1-224,1 1 160,24 0-32,25-25-32,0 24-224,25-24-193,0 25-255,24 0-129,0-1-96,0 50-96,-24 0 32,0 0-192,-25 0-481,0 0-992,0 0-834,-50 25-928,26-25-3043</inkml:trace>
  <inkml:trace contextRef="#ctx0" brushRef="#br0" timeOffset="1">5105 2170 1569,'0'0'5638,"0"0"768,0 0-4132,0 25-1697,25 0 448,-1-1 160,50-24-321,0 25-255,0-25-64,25 0 63,0 0 33,24 0-97,-49-49-159,24-1-97,-48-24-32,24 0-128,-50 0-64,1 0-32,0 25 96,-25 0-160,0-1-448,0 1-865,0 24-1794,0 25-2915,-25 0-5701</inkml:trace>
  <inkml:trace contextRef="#ctx0" brushRef="#br0" timeOffset="2">5376 1800 384,'-24'0'5478,"24"0"-3364,0 0-961,0 0-289,0 0 193,0 0-480,0 25-257,0 0 65,0 24 127,0-24 1,0-1 31,24 1 97,1-25-225,0 25-192,-1-1 129,1-24-193,0 0 192,24 0-128,-24 0 65,24 0-33,-24-24 128,-1-1-256,1 0-160,0 1 128,-1-1-96,-24 0-416,25 1 128,-25-26 160,0 1 128,0 0-96,0 24-193,0-24-287,-25 49-737,25-25-1058,0 25-3170</inkml:trace>
  <inkml:trace contextRef="#ctx0" brushRef="#br0" timeOffset="3">4908 2096 1153,'0'0'224,"0"0"2275,0 0 2850,0-24-3267,0-1-1282,0-24 866,49-1 320,-24-24-609,24 0-544,25 0-353,0 0-383,0 25-65,25 0-161,-1 24-1632,-24 25-1987,0 0-3811</inkml:trace>
  <inkml:trace contextRef="#ctx0" brushRef="#br0" timeOffset="4">4341 2811 929,'24'0'192,"-24"0"5862,0 0-2883,0 0-1378,0 0-447,0 0 63,0 0-192,25 0 32,-25 0-128,25 0-416,24 0-224,-24 0-161,24 0-32,0 0-64,-24 0-192,49 0 0,-50 0-32,26 0 0,-1 0-480,-24 0-929,-1 0-865,-24 0-1858,25 0-1570</inkml:trace>
  <inkml:trace contextRef="#ctx0" brushRef="#br0" timeOffset="5">4365 2836 128,'0'0'929,"0"0"-769,0 0 2403,0 0 159,0 0-1248,0 0 63,0 0-96,25 0-384,-25 0-32,25 25-128,-25-1-224,0 26-225,0-26-127,24 1-65,-24 24-96,25-24-64,-25 0-64,25-1 0,-25 1 0,24-25-64,-24 0 0,0 25 0,25-25 32,-25 0 32,0 0 0,0 0 0,0 24 0,0-24-96,25 0-32,-25 0 0,0 0-32,0 0 64,0 0 0,0 0 32,0 0-161,0 0-31,0 0 160,0 0-32,0 25 32,24-25-128,-24 0-96,0 0-641,25 0-353,-25 0-1216,24 0-1217,1 0-1891</inkml:trace>
  <inkml:trace contextRef="#ctx0" brushRef="#br0" timeOffset="6">4834 2861 1409,'0'-25'225,"0"25"-65,24-25-128,-24 1 0,25 24 64,0-25 0,-25 25 32,0 0 2210,0 0 65,0 25 479,0 24-1408,0-24-545,-25 24-33,25 0-223,-25 1-96,1-26-129,-1 26 0,0-1-95,1-24-225,-1-1-96,25 1-481,-25 0-1344,1-1-1795,-1-24-2529</inkml:trace>
  <inkml:trace contextRef="#ctx0" brushRef="#br0" timeOffset="7">4267 2195 545,'0'0'1121,"0"0"-801,0 0-96,0 0-192,0 0 993,0 0 993,0 0-641,0 0-192,0 0 481,0-25-289,0 25-480,0-24-609,0 24-31,0-25-65,0 25 0,0-25-64,-25 1-32,25 24-96,-25-25 128,25 0-128,0 25 32,0-24 0,-24-1 65,24 25 63,-25-25-32,25 25 32,-25-24-64,25 24-32,-24 0 0,24-25-32,-25 25 96,25-25 0,-25 25-192,25-24 128,0 24-64,-24 0 0,24-25 64,-25 25 65,25-25 31,-25 25 128,1-24-64,24 24 97,0 0-129,-25-25-192,25 25 32,0 0 0,0-25 0,-25 25 0,25 0 32,0-24 160,-24 24-160,-1 0-32,25 0 128,0-25-96,-25 25 0,25-25-64,0 25 97,-24-24 95,24 24-32,-25 0 256,25 0 33,-25 0-161,25 0 96,0-25-288,-24 25 1,-1 0 95,25 0-96,0 0-64,-25 0-32,25 0-32,-24-25 64,24 25-32,-25 0 32,25 0 0,-25 0 0,25 0 32,0 0 0,-24 0 0,24 0 32,0 0-64,-25 0 96,25 0-128,0 0 64,-25 0-64,25 0 32,-24 0-32,24 0 0,0-24 0,0 24 0,-25 0 32,0 0 65,25 0-129,0 0 32,-24 0 64,-1 0-96,25 0 64,-25 0-64,25 0 96,-24 0-32,24 0 32,-25 0 0,25 0-32,0 0 0,-25 0 0,25 0 0,-24 0-32,24 0-96,-25 0-353,25 0-255,-24 0-321,24 0 64,-25 0-320,25 0-833,0 0-1057,0 0-1057</inkml:trace>
  <inkml:trace contextRef="#ctx0" brushRef="#br0" timeOffset="8">3403 1603 993,'0'0'609,"0"0"-417,0 0 352,0 0 2948,0 0-1731,0 0-255,0 0-97,0 0 224,0 0-447,0 0-738,0 0-288,0 0-256,0 0 0,0 25 96,0-1 0,0-24 32,0 25 96,0 0-64,0-1 0,25 1 128,-25 0 161,0-1-1,0 1-128,0 0-160,0-1 32,0 1-63,0-25 31,25 25 0,-1-1-32,-24 1 32,0-25 32,25 25 0,0-1 0,-25 1-64,24 0 0,-24-1 0,25 1-32,-25-25 32,25 25-64,-1-25 32,-24 24 32,25-24 0,-25 0-32,25 25 0,-25-25 32,24 25-32,-24-25 0,25 0 0,-25 0 0,25 24 32,-25-24-64,24 0 64,1 25 0,-25-25-64,25 0 32,-25 0 32,24 0-32,-24 0 32,25 25-32,-25-25 32,0 0-64,25 0 128,-1 24-96,-24-24-64,25 0 64,-25 0-96,25 0 128,-1 0-64,-24 0 96,25 0 32,-25 0-160,25-24 192,-25 24-96,24 0-32,-24-25 0,25 25 32,-25 0-32,25-25 0,-1 25-64,-24-24 128,25 24-288,-25-25 256,0 25-32,25 0-192,-25-25-545,0 25-512,0 0-641,0 0 1,24-24-1378,-24 24-1634</inkml:trace>
  <inkml:trace contextRef="#ctx0" brushRef="#br0" timeOffset="9">3749 1677 128,'0'-25'32,"0"25"-64,0 0-96,0 0 128,0 0 0,0 0 0,0 0 1409,0 0-352,0 0-736,0 0 63,0 0 4132,0 0-1889,0 0-1314,0 0-736,0 25 319,0-25-575,0 0-257,0 25-32,0-25-32,0 24 32,0-24 64,0 25 32,0 0 96,0-1-128,0-24 0,0 25-64,0 0 65,0-1-65,0-24 0,0 25-32,24 0 0,-24-25 32,0 24 32,25 1-128,-25-25 128,0 25-64,0-1 0,25-24 0,-25 25 0,0-25 0,0 25 0,24-25-64,-24 0 64,0 0-32,25 0 0,-25 0 160,0 0-96,25 0 64,-1 0-64,1 0 64,-25 0-96,25 0 64,-25 0-32,24 0-32,-24 0 32,25 0-192,-25 0 64,0 0 160,0 0-96,25-25 320,-25 25-224,0-25 0,0 25 64,0 0-96,0-24-32,0 24-512,24 0-385,-24 0-224,0 0-32,0 0 0,0-25-353,0 25-383,0-25-834</inkml:trace>
  <inkml:trace contextRef="#ctx0" brushRef="#br0" timeOffset="10">3601 1357 448,'0'0'737,"0"0"-64,0 0 2338,24 0 160,-24 0-1538,25 0-95,0 0-289,-25 0-96,24 0-192,1 0-160,0 0-225,-1 0-192,1 24 257,0 1-193,-1 0-127,1-1-193,24 1-96,-24-25-32,0 24 64,-1 1-128,1-25 32,0 0 64,-1 25-64,-24-25 128,50 24-64,-26 1-64,-24 0 64,25-1-64,0 1-160,-1 0-353,-24-1-159,25 1-33,0 0-640,-25-1 63,24 1-575,-24 0-97,25-1 544,-25 1-383,0-25-2083</inkml:trace>
  <inkml:trace contextRef="#ctx0" brushRef="#br0" timeOffset="11">3329 2417 128,'0'0'160,"0"0"-64,0 0 2691,0 25-1282,25-25-896,-25 24-64,25 1 127,24 0 321,0 24-160,1-24-577,-1 24-224,0 0-320,1-24-1314,-26 24-1376</inkml:trace>
  <inkml:trace contextRef="#ctx0" brushRef="#br0" timeOffset="12">3921 3033 4228,'0'25'2018,"25"-25"-865,-25 25-512,25-1-321,-25-24-128,24 25-160,1 0-32,-25-25-256,25 24-64,-1 1 95,-24 0 129,25-1-64,-25 1 32,25-25 128,-25 25 0,0-25 0,24 0 0,-24 24-96,25-24 0,-25 0-32,0 0 160,25 25-32,-25-25-192,24 25-65,-24-25 129,0 24 64,0-24-32,0 0 96,25 0 0,-25 0 0,0 25 96,0-25-96,25 0 32,-25 0-32,0 0 0,0 25 0,0-25 0,0 0-32,24 0 64,-24 0-32,0 0 0,25 0 32,-25 0 128,0 0 0,25 0-63,-25 0 95,0 0-32,24 24 0,-24-24 0,0 0-64,25 25-64,-25-25 0,0 0-32,25 0-32,-25 0 64,0 0-32,24 0 32,1 0 64,-25 25-31,25-25 127,-1 0 32,-24 0 160,25 0-63,-25 0-161,25 0 32,-25 0-192,24 24 128,-24-24 192,25 0-31,-25 0 159,0 0 129,24 0-97,1 0-320,-25 0 64,0 0-95,25 0 95,-25 0-192,0 0 32,24 0-32,-24 0 0,0 0-64,25 0 160,0 0-128,-25 0 0,24 0 0,-24 0 0,25 0 0,-25 0 0,25 0 0,-25 0 32,24 0-64,-24 0 32,0 0 0,0 0-64,25 0 128,-25 0-160,0 0 96,0 0-32,25 0-160,-25-24-385,24 24 801,1-25-448,-25 25 448,0-25-288,0 25 64,25 0-32,-25 0 32,24 0 0,-24-24 0,0 24-160,0-25 160,25 0 32,-25 25 224,0-24-160,25 24-63,-25-25-33,0 25 0,0 0-33,0 0 1,24 0-32,-24-25 96,0 25-32,25 0-32,-25-24 64,0 24 0,25-25-32,-25 0 32,24 25-32,-24-24 0,0-1 0,25 25 0,-25 0 0,25-25 0,-25 25-32,0 0 32,0 0 0,24-24 0,-24 24 32,0-25-32,25 0 33,-25 1-66,25-1 66,-1-24-33,26 24-33,-26 0-831,26-24-418,-26 24-607,1 1-514,0-1-2946</inkml:trace>
  <inkml:trace contextRef="#ctx0" brushRef="#br0" timeOffset="13">5426 3033 0,'0'0'1537,"0"0"3684,0 0-2914,0 0-706,0-24-352,24-1-448,1 0-417,0 1-127,-1-1-97,1 0 160,0 25 96,-25-24 161,24-1-129,1 0-351,0 1 31,-1 24-96,1-50 0,0 50-32,-1-49 0,26 25 0,-26-1 32,1 25-32,-1-25 0,1 1 0,-25-1 0,25 0 0,-1 1 0,-24-1 0,25 0 0,0 1-64,-1 24 64,-24-25-32,25 0 64,-25 1-64,25-1 64,-1 0-32,-24 1-32,25 24 32,0-25-96,-25 0-97,24 25 161,1-24 0,-25 24 32,25-25 0,-25 25 0,24-25 0,-24 1 32,0 24-32,25-25-320,0 25-353,-1-25-352,1 1 385,-25-1-257,25 0 160,-1 1 33,1-1 287,0 0 225,-25 1-320,24-1-385,1 25-577,-25-25-992,0 25-1762</inkml:trace>
  <inkml:trace contextRef="#ctx0" brushRef="#br0" timeOffset="14">3551 2540 416,'-24'-24'353,"-1"-1"736,0 25 865,25-25-1538,-24 1-352,24-1-64,-25 0 0,25 1 0,-25-26 96,1 26 513,-1-26 352,0 26-65,-24-1-63,25 0-128,-1-24-257,0 24-255,25 1-97,-24-26-32,24 26 0,-25-26 32,0 26 192,25-26-64,0 26 161,0-26 63,-24 26-128,24-1-191,0-24 63,0 24-96,0 0-96,0-24-64,0 24 128,0 1-64,0-1 0,0 0-288,0 1-193,0-1-160,0 25 161,0 0-417,-25-24-288,25-1-320,-25 25-513,25 0-1217</inkml:trace>
  <inkml:trace contextRef="#ctx0" brushRef="#br0" timeOffset="15">3675 839 448,'0'0'385,"0"0"1537,0 0 128,0 0-1378,0 0-608,0 0-64,0 0 128,0 0 129,0 0-65,0 0 192,-25 0 193,25-25 31,0 25-512,-25 0-64,25-25-32,-24 25 32,-1-24-32,25 24 0,-25-25 64,25 25-64,-24-25 0,24 25 33,-25 0-1,0-24 0,25 24 160,0 0 64,-24-25-128,-1 25-32,25-25 128,0 25 129,-25 0-161,1-24 0,24-1-32,-25 25 32,0-25-63,1 25-97,-1-24 32,1 24-32,24 0 160,-25 0 32,25-25-64,-25 25 161,1 0 351,24-25-287,-50 25-193,50 0-128,-24 0 32,-1-24-96,0 24 0,25-25 0,-24 25 64,-1 0-96,0-25 64,1 25 32,-1 0 64,25 0 128,-25-24-192,25 24-32,-24 0-32,24 0 0,-25 0 0,25 0 0,-25 0 65,25-25-65,0 25 96,-24 0-96,-1 0 0,25 0 64,-25 0-32,1 0 32,24-25-32,-25 25 0,0 0 64,25 0 0,-24-24-96,-1 24 0,0 0 64,25 0-64,-24 0 32,-1-25 64,0 25 96,25 0-31,-24 0-97,24 0-32,-25 0 128,25 0-96,0 0 0,0 0 0,0 0 32,0 0-96,0 0 32,0 0 32,0 0-64,0 0 32,0 0 0,-25 0-64,25 0 64,0 0-64,-24 0-64,24 0 128,0 0-96,0 0 96,0 0 0,0 0 0,-25 0 0,25 0-32,-25 0 32,25 0 0,0 0-64,0 0 32,-24 0-32,24 0-32,0 0 32,0 0 64,0 0-32,0 0 0,0 0 0,0 0 0,0 0-32,-25 0 0,25 0-64,0 25 64,-25-25 0,25 0 32,0 0-32,0 0-224,0 0-65,0 0 97,0 0 160,0 0-160,0 24 128,0 1 128,0-25 0,0 25-32,0-1 32,25 1 64,-25 0-64,0-1-32,0 1 64,25 0-64,-25-1-64,0 1 128,24 0-64,-24-1 32,25 1 32,0 24-64,-25-24 96,24 24 32,-24-24-96,25 24-32,-25-24 0,25 0 32,-25-1-32,24 1 0,-24 0 0,25-1 0,0 1 0,-1 0 0,1-1 0,0 26 0,-25-26 0,24 1 64,-24 0-128,25-1 128,0 1-64,-25 0 0,24-1-64,1-24 32,0 25 0,-1 0-64,1-1-32,0-24-32,-1 25 0,1 0-32,-25-25-417,49 24-608,-49-24-96,50 0-257,-50 25-288,24-25-672,1 24-1378</inkml:trace>
  <inkml:trace contextRef="#ctx0" brushRef="#br0" timeOffset="16">3625 839 577,'0'0'256,"0"0"3587,0 0-992,0 0-1377,0 0-546,0 0-63,25 0 480,-25-25-544,25 25-288,-1-25-1,1 1 97,0-1-193,-1 25 1,1 0-97,0 0 32,-1 0-96,1 0 193,-25 0-289,49 0-32,-24 0-96,0 0 0,24-25 32,-24 25-192,24-24 192,-24 24-64,24 0 32,-24 0 0,-1-25 64,26 25-64,-26 0-64,1 0 32,0 0-64,-1 0 128,1 0-128,0 0 64,-1 0 0,1 0 64,0 0-64,-1 0-64,1 0 0,0 0 32,-1 0 96,1 0-32,24 0 32,-24 0-32,-1 0-32,1 0-32,24 0 0,-24 25 64,0-25-96,-25 0 32,24 24 32,1-24 32,0 25-32,-1-25 0,1 25 0,-25-25-128,49 0 192,-24 0-96,24 24 64,1-24-64,-26 0 0,26 0-288,-1 25 192,0-25-193,-24 25-383,0-25-193,24 24-192,-24 1-417,24 0-672,-24-25 64,24 24 161,-24 1-1507</inkml:trace>
  <inkml:trace contextRef="#ctx0" brushRef="#br0" timeOffset="17">3724 2836 2883,'0'0'1986,"0"-25"-1442,0 25-352,0 0-192,0 0 96,0 0 0,0 0 257,0 0 448,0 0 416,25 25-160,-1 24-417,1-24-351,24 24-225,-24 1-32,0-1 32,24-24-224,-24-1-1090,-1 1-767,26 0-1475</inkml:trace>
  <inkml:trace contextRef="#ctx0" brushRef="#br0" timeOffset="18">3379 2392 737,'0'-24'1121,"0"24"-96,0 0 96,0 0-96,0 0-257,0 0-511,0 0-161,-25 24-32,25 1 0,-25 24-96,25 1-256,-24-1-1090,-1 0-1024</inkml:trace>
  <inkml:trace contextRef="#ctx0" brushRef="#br0" timeOffset="19">3379 2343 4068,'0'0'1537,"0"0"-1280,0 0-193,0 0-96,0 0 0,0 0-225,0 0-383,0 0 768,0 0-32,0 25 0,0-25 224,-25 24 129,0 1-225,1 0 64,-1 24 193,1 0-225,-26 1-64,26 24-160,-26-50-256,1 25-641,49-24-672,-25-25-2980</inkml:trace>
  <inkml:trace contextRef="#ctx0" brushRef="#br0" timeOffset="20">3329 2491 6342,'-24'0'2210,"-1"49"-1697,1-49-225,24 25 288,-25 0 1,0 24-385,25-24-160,-24 24 32,-1 0-64,0 25 32,1-25-32,24 1-160,-25 24-1217,0-25-1250,25 0-2081</inkml:trace>
  <inkml:trace contextRef="#ctx0" brushRef="#br0" timeOffset="21">3329 2466 448,'-24'25'1922,"-1"0"4036,-24-1-4837,24 1-993,25 0 256,0-1 225,-24 1-353,24 24-224,0-24-32,-50 24 32,50 0 0,-24 25 161,24 0-33,-25 0-96,25 25-64,-25 0 0,1-25-513,-26 24-191,50 1-962,0-50-896,0 1-706</inkml:trace>
  <inkml:trace contextRef="#ctx0" brushRef="#br0" timeOffset="22">3280 2688 6342,'-24'0'2274,"-1"25"-2082,25-1-224,0 1 257,-25 0 287,25-1-64,0 26-255,-24-1-1,24 25 32,0 0-64,-25 0 0,0 25-32,1-1-31,24-24 63,-25 25 0,25-25-96,0 25-64,0-25-577,0 0-1633,0-25-993,0 0-1601</inkml:trace>
  <inkml:trace contextRef="#ctx0" brushRef="#br0" timeOffset="23">3132 2984 4452,'0'25'353,"-24"-1"-321,24 26 32,-25-1 704,25 0-95,0 25-289,-25-24 193,25 24 128,-24 0 63,24 0 129,0 0-384,-25 24-353,25-24-128,0 25-96,0-25-673,0 0-480,0 0-801,0-25-32,25 0-1730</inkml:trace>
  <inkml:trace contextRef="#ctx0" brushRef="#br0" timeOffset="24">3009 3527 5189,'-25'49'1537,"25"25"-1184,0 0-257,0 0 224,0 25 0,0-25-191,25 24-97,0 1 0,-1-1-32,1-24-225,0-24-800,-1-1-672,26 0-1698</inkml:trace>
  <inkml:trace contextRef="#ctx0" brushRef="#br0" timeOffset="25">3058 3847 4580,'0'25'1025,"-24"24"-768,24 1 95,0 23 0,24 1-128,1 25-95,0-25-97,-1 25-32,26-25-161,-26-25-159,26 0-417,-26 1-608,25-26-1794</inkml:trace>
  <inkml:trace contextRef="#ctx0" brushRef="#br0" timeOffset="26">3083 4242 4965,'0'24'2210,"0"26"-1634,25-1-480,24 25 1,25-25-33,-25 25-32,25 0-289,-25-24-768,25-1-288,-24-24-1409</inkml:trace>
  <inkml:trace contextRef="#ctx0" brushRef="#br0" timeOffset="27">3206 4414 3459,'0'0'3331,"0"25"-2786,0 0-577,50-1-96,-1 26 160,25-1-32,0-24-320,0-1-481,-25 26-512,25-50-65,-25 24-704</inkml:trace>
  <inkml:trace contextRef="#ctx0" brushRef="#br0" timeOffset="28">3453 4612 2242,'0'24'4260,"24"-24"-3459,26 25-481,24 0-192,0-25-96,0 24-32,0-24-1057,0 0-832,0 0-1539</inkml:trace>
  <inkml:trace contextRef="#ctx0" brushRef="#br0" timeOffset="29">3724 4735 4805,'25'0'2082,"24"0"-1666,25 0-320,0 0-96,-25 0-96,25 0-513,0-25-1056,0 1-2115</inkml:trace>
  <inkml:trace contextRef="#ctx0" brushRef="#br0" timeOffset="30">3823 4760 3812,'24'0'3523,"26"0"-2050,24-25-1152,24 25-193,-24 0-64,25 0-545,0 0-640,-1 0-224,1 0-513,-50 0-448,25 0 96</inkml:trace>
  <inkml:trace contextRef="#ctx0" brushRef="#br0" timeOffset="31">4193 4735 5029,'24'-25'3587,"26"25"-2178,-1 0-640,25 0 128,0 0-449,0 25-383,0 0-97,0-1-225,-25 26-287,-24-26-705,24 26-897,0-26 320,-24-24-993</inkml:trace>
  <inkml:trace contextRef="#ctx0" brushRef="#br0" timeOffset="32">4661 4760 1217,'25'0'9129,"-1"24"-7464,26 1-1152,-1 0-1,-24-25 65,-1 24-417,1 1-128,0 0 0,24-1-64,-49 1 32,0 0 0,25-25 0,-1 24 32,-24 1-64,25 0 64,0-25-64,-1 24 32,1 1 0,-25-25-64,25 0 64,-25 0 0,24 0-96,1 0 64,0 0-64,24 0-192,-24 0-33,-1 0 193,1-25-32,0 25 128,-25-24 32,24 24 0,1-25 32,-25 25 32,25-25 64,-25 1-128,0-1-32,24 0 32,-24-24 32,0 24-160,0 1 128,0-26 32,25 26 32,-25-1 0,0-24 32,25 24 0,-25 0-32,0 1 0,0-1 129,0 0-129,0 25-32,0-24 0,0-1 0,0 0-32,-25 1 32,25 24-64,-25-25-160,1 0 96,24 1-65,-25 24 65,25-25-64,-25 0 160,1 1 0,24-1 0,-25 0 0,0 25-32,25-24-64,-24 24 0,-1-25 96,25 25 0,-25 0 32,1 0-32,-1-25 0,0 25 0,25 0 64,-24-24-64,-1 24 0,0-25 0,1 25 32,-1-25 32,0 25-32,1-24 64,-1-1-64,-24 25 0,24 0-32,0-25 0,1 25 0,-26 0 0,1 0 0,24 0 96,-24 0-128,0 0 32,0 0-64,-1 0 32,-24 0-128,25 0-160,-25 0-289,49 0-384,-24 0-1249,0 0-480</inkml:trace>
  <inkml:trace contextRef="#ctx0" brushRef="#br0" timeOffset="33">4661 4020 3427,'-49'-25'4388,"0"25"-3106,-1 0-738,1 0 1,0 0 63,-1 0-255,-24 0 127,25 0-160,-25 0-160,25 0-95,-1 25 63,1-1-64,0 1-128,24-25-481,0 25-640,1-25-833,24 0-96,0 0-1890</inkml:trace>
  <inkml:trace contextRef="#ctx0" brushRef="#br0" timeOffset="34">4020 4020 577</inkml:trace>
  <inkml:trace contextRef="#ctx0" brushRef="#br0" timeOffset="35">4045 3971 128,'0'0'3043,"-25"0"-1954,0 0-769,25-25-31,-24 25-161,24-25-128,0 25-289,0-24-479,24 24-417,1-25-769</inkml:trace>
  <inkml:trace contextRef="#ctx0" brushRef="#br0" timeOffset="36">4045 3971 3427,'-74'73'2018,"49"-97"-1377,0-25-257,25-1-288,0 1 0,0 0-32,0 24-64,0-24-96,0 24-640,0-24-930,25 24-1665</inkml:trace>
  <inkml:trace contextRef="#ctx0" brushRef="#br0" timeOffset="37">6017 2565 1057,'0'25'352,"0"24"-1473</inkml:trace>
  <inkml:trace contextRef="#ctx0" brushRef="#br0" timeOffset="38">6017 2565 320,'25'25'-320</inkml:trace>
  <inkml:trace contextRef="#ctx0" brushRef="#br0" timeOffset="39">6067 2392 2947,'0'0'2850,"0"25"-2017,0 24-737,0 1 65,0-1 31,0 25-160,0-25-64,0 0-257,0 1-383,0-1-417,0-24-1506</inkml:trace>
  <inkml:trace contextRef="#ctx0" brushRef="#br0" timeOffset="40">6091 2466 1569,'-24'0'6407,"24"25"-5030,0-25-1089,-25 49-160,25-24 96,0 24 97,0 1-193,0-1-96,0 25 0,0 0 32,25 0-128,-25 0-352,24-25-1186,-24 0-736,25-24-1954</inkml:trace>
  <inkml:trace contextRef="#ctx0" brushRef="#br0" timeOffset="41">6042 2590 6694,'-25'24'577,"25"1"-641,0 24 128,0 25 64,25 0 192,-25 25-192,49-1-31,-49 1-65,50 0 0,-26-25-257,1 0-511,0 0-642,-1-50-447,1 1-834</inkml:trace>
  <inkml:trace contextRef="#ctx0" brushRef="#br0" timeOffset="42">6091 2935 5093,'0'24'1986,"0"26"-1666,0 24-192,50 0 128,-26 24-31,1 1-193,0-25 32,-1 0-64,-24-25 32,0 1 0,0 24 64,0-25-96,0 0-769,0-24-1025,0 0-1953</inkml:trace>
  <inkml:trace contextRef="#ctx0" brushRef="#br0" timeOffset="43">6239 3477 4100,'0'50'3299,"0"-1"-2722,0 25-417,0-25 96,0 25 128,0 0-95,0 0-129,-24-24 160,-1 23-128,0-23 0,1-1 1,24 0-161,-50-24-193,50 0-607,0-1-1122,0-24-640</inkml:trace>
  <inkml:trace contextRef="#ctx0" brushRef="#br0" timeOffset="44">6215 4044 2434,'-50'74'4485,"26"-24"-3300,-26 24-801,26-25 193,24 0 319,-25-24-607,0 0-161,1-1-192,-1-24-96,0 0-257,1 0-512,24 0 161,0 0 992,0 0-160,0-24-577,0 24-223,0-25 415,0 25 289,0 0 32,0 0-32,24 0 32,-24 0 32,0 0 321,0 25 191,0-1 193,-24 1 0,-1 24-129,-24 1-223,0-26-33,-1 1 224,1 0 65,24-1-385,-24-24-832,49 0 896,-25 25-32,25-25-224,0 0-1281,0 0 96,0-25 769,25 1 64,0-1-577,-1 25 0,1-25 513,0 1 191,-1 24 65,-24 0 64,0 0 96,0 0 417,0 24 448,-24 1-64,-1 0-449,-24-1-192,24 1-64,-24-25 193,-1 0-33,1 0 64,24 0-352,1 0-96,24 0-192,0 0-224,0 0-353,0 0 64,0 0 96,24 0-255,26 0-482,-1 0-2241</inkml:trace>
  <inkml:trace contextRef="#ctx0" brushRef="#br0" timeOffset="45">3699 4735 5381,'-24'0'961,"-1"0"-1025,25 0 64,0 0 64,0 0-64,0 0-865,0 25-1025,0 24 97,0 0 736</inkml:trace>
  <inkml:trace contextRef="#ctx0" brushRef="#br0" timeOffset="46">3699 4710 512,'0'0'5734,"-24"0"-4389,24 0-1025,0 0 97,0 0 608,0 0 96,-25 0-320,25 0-193,-25 25 97,25 0 256,-24-1-224,-1 1-353,25 0-128,0-1 96,0 1-127,0 0-97,0 24 0,0-24-32,0-1-96,0 1 0,25 0 0,-1-1-128,1 1-224,0 0-161,-1-25-224,1 24-512,24-24-320,-24 0-321,24 0-1025,-24 0-2466</inkml:trace>
  <inkml:trace contextRef="#ctx0" brushRef="#br0" timeOffset="47">3724 4982 5317,'0'24'2370,"0"1"-1345,0 0-224,0-1 0,0 26-289,0-26-288,49 1-127,-24 0-97,0-1 32,-1-24-32,1 0 0,0 0 0,24 0-32,-24 0 32,24 0-32,-24-24-65,24 24-575,0-50-673,-24 26-769,24-1-1506</inkml:trace>
  <inkml:trace contextRef="#ctx0" brushRef="#br0" timeOffset="48">4193 5204 3459,'0'0'2242,"24"-25"-768,1-24-193,0 24-384,24-24-513,-24 24-352,-1-24 0,1 24-704,24 0-1378,1 1-1153</inkml:trace>
  <inkml:trace contextRef="#ctx0" brushRef="#br0" timeOffset="49">4291 5080 3748,'0'0'2274,"0"-24"-993,50 24 96,-1-25-192,0-24-896,25 24-257,-24 0 0,-1-24-32,0 24-1121,0 25-801,-49 0-416,0 0-1698</inkml:trace>
  <inkml:trace contextRef="#ctx0" brushRef="#br0" timeOffset="50">4390 5006 4869,'49'0'2338,"1"-24"-1281,24-26-128,-25 26-32,25-26-673,-25 26-224,0-1-1089,-24 0-1057,0 25-929</inkml:trace>
  <inkml:trace contextRef="#ctx0" brushRef="#br0" timeOffset="51">4834 4044 4068,'0'0'1729,"24"0"-1184,1 0-385,0-24 192,24-1-287,-24 25-33,24-24-481,-24-1-736,-25 25-673,0 0-832</inkml:trace>
  <inkml:trace contextRef="#ctx0" brushRef="#br0" timeOffset="52">4784 3995 769,'0'0'2306,"0"0"-1986,25 0-224,0 0 1314,-1 0-97,26-24-640,-1 24-385,-24-25 128,24 0 577,0-24-256,1 24-161,-26 1-448,1 24-128,-25 0-576,0 24-1122,0-24-832,0 25-1186</inkml:trace>
  <inkml:trace contextRef="#ctx0" brushRef="#br0" timeOffset="53">4957 3971 1345,'49'0'2819,"-24"0"-1762,0-25-352,24 0 159,0 1-63,1-1-256,-1 0-417,-24 1-64,24-1-128,-24 25-673,24-25-736,-49 25-1538</inkml:trace>
  <inkml:trace contextRef="#ctx0" brushRef="#br0" timeOffset="54">5179 3847 1954,'25'0'2274,"-1"0"-801,1 0-95,24-24-257,-24 24-128,24 0-289,1 0-447,-1 0-193,-24 0-32,24 0-96,-49 0-1057,25 24-481,-25-24 97,0 25 191,0 0 706,-50-25-1762</inkml:trace>
  <inkml:trace contextRef="#ctx0" brushRef="#br0" timeOffset="55">5179 3847 96,'123'25'2530,"-147"-50"-704,24 1-1217,0 24-449,0 0 96,24 0 289,1 0 544,24 0 128,25 0-769,-24 0-256,24 24-95,-25-24-97,-24 0 32,24 0-96,0 0-993,-49 0-577,25 25-1089,-25-25-896</inkml:trace>
  <inkml:trace contextRef="#ctx0" brushRef="#br0" timeOffset="56">5253 789 3075,'0'0'3363,"25"0"-2082,-1 25-288,26-25 32,-1 0-416,25 0-353,0 25-160,-25-25-96,1 24 32,-1 1 32,0-25-64,1 25-128,-26-1-352,1-24-289,-25 25-384,0-25-128,0 0 128,0 0 288,0 0 352,-49 0 225,-1 0 288,1 0 320,0-25 577,-1 1 256,26-1-512,-1 0 95,0 25-415,25 0-97,0 0-32,0 0-192,0 0 160,25 0 897,24 0 225,1 0-1,-1 0-673,25 25 97,0-25-513,-25 25-128,0-1-64,1 1-96,-26 0-576,-24-25-129,25 24-256,-25-24-160,0 0-449,0 0 353,-25 0-193,-24-24 417,0-1 961,-1-24 641,1 24 544,25 0-225,-1 1-607,25 24-225,0 0-160,25 0 95,-1 0 386,25 49 191,-24-24-223,24-1-225,1 1-257,-26 0-703,26-1-1186,-26-24-2242</inkml:trace>
  <inkml:trace contextRef="#ctx0" brushRef="#br0" timeOffset="57">6190 765 1858,'25'-25'160,"24"0"-1986</inkml:trace>
  <inkml:trace contextRef="#ctx0" brushRef="#br0" timeOffset="58">6190 765 2210,'-99'98'3075,"124"-122"-1826,24-26-192,25 1 224,0-25 33,-24 0-546,24 25-223,0-25-513,0 24 0,-50 1-673,1 49-1633,0 0-1377,-25 0-1122</inkml:trace>
  <inkml:trace contextRef="#ctx0" brushRef="#br0" timeOffset="59">6190 740 4901,'0'0'4324,"25"-25"-3331,-1 1-257,50-1 417,-24-24 161,24-25-674,0 24-351,0 1-257,-25 0 0,25-1-128,0 26-577,-25-1-929,-24 25-223,24 0-1186,-24 0-352,-25 0-481</inkml:trace>
  <inkml:trace contextRef="#ctx0" brushRef="#br0" timeOffset="60">6782 296 6854,'49'0'2723,"-24"-25"-2178,24 25-193,-24-24 192,24-1-255,1 25-257,-26-25-32,26 25-128,-26-24-225,25 24 65,-24 0-32,0 0-1,-1 0-479,1 0 223,0 0 65,-1 24 159,-24-24-159,0 0 95,0 0-223,25 25-641,-25-25-481,0 0-1185</inkml:trace>
  <inkml:trace contextRef="#ctx0" brushRef="#br0" timeOffset="61">7250 271 8200,'0'25'2146,"0"24"-1538,0 1-223,0 24-97,-24 0-224,24 0-128,-50 24-64,50-24-64,-49-24-33,49 24-191,-24-50-449,-1 26-1409,0-26-961</inkml:trace>
  <inkml:trace contextRef="#ctx0" brushRef="#br0" timeOffset="62">7176 543 96</inkml:trace>
  <inkml:trace contextRef="#ctx0" brushRef="#br0" timeOffset="63">7176 543 6566,'25'0'2659,"-25"49"-2083,0 0-223,0 25-257,0 0-32,-25-24-32,1 24 32,-1 0 320,1 0 481,-26 0 320,26 0 160,-26-25-320,1 25-320,0-25-481,-1 1-96,1-1-288,24-25-608,1 1-2403,-26-25-1378,50 0-2017</inkml:trace>
  <inkml:trace contextRef="#ctx0" brushRef="#br0" timeOffset="64">6881 1406 5029,'-50'25'833,"1"24"-898,0-25 98,-1 1 31,-24 0-417,50-1 1,-26 1-673,26-25-3011</inkml:trace>
  <inkml:trace contextRef="#ctx0" brushRef="#br0" timeOffset="65">6585 1578 4869,'0'25'2178,"0"49"-897,0-25-544,0 1-97,0-1-480,-25 0-256,0 1-1665,1-26-1603,-1-24-1280</inkml:trace>
  <inkml:trace contextRef="#ctx0" brushRef="#br0" timeOffset="66">6609 1702 2146,'-24'74'3972,"-26"0"-3203,1-25-802,0 25-255,24-49-1089,0-1-3524</inkml:trace>
  <inkml:trace contextRef="#ctx0" brushRef="#br0" timeOffset="67">4464 2885 192,'0'50'1986,"0"-26"-1409,25 1-738,-1 0 1,-24-25-224,0 0-161,0 0-736</inkml:trace>
  <inkml:trace contextRef="#ctx0" brushRef="#br0" timeOffset="68">4464 2885 1666,'-25'-24'2562,"25"48"-1505,0 1-865,25 0-128,-25 24 64,49 0-256,-24-24 32,0 0-352,-25 24 31,24-49-319,-24 25-65,0-25-128,0 0-64,0 0-32</inkml:trace>
  <inkml:trace contextRef="#ctx0" brushRef="#br0" timeOffset="69">4415 2935 1313,'0'0'1762,"0"0"-609,0 0-288,0 0 288,0 0-480,24 49-257,26-24-288,-26 24-64,1-24-320,0 24-161,-1-24-543,1-1 159,-25-24-256,0 0 0,0 0-256,0 0 352</inkml:trace>
  <inkml:trace contextRef="#ctx0" brushRef="#br0" timeOffset="70">4415 2935 737,'0'-25'929,"0"25"-417,0 0-64,0 0 97,24 0 288,1 25-225,24-1-319,-24 1-97,0 24-192,24 1-288,-25 24-577,1-50 128,0 1-608,-25 0-353</inkml:trace>
  <inkml:trace contextRef="#ctx0" brushRef="#br0" timeOffset="71">4464 2861 1409,'0'0'865,"0"0"-480,0 0 159,25 0 225,-1 24-225,26 26-287,-26-1-386,1-24-287,-25 24 0,49 0 31,-24 1 129,-25-26-481,0 1-512,0-25 224</inkml:trace>
  <inkml:trace contextRef="#ctx0" brushRef="#br0" timeOffset="72">4513 2885 2883,'0'-24'993,"0"24"-865,0 0-160,0 0 128,0 24 320,25 1-256,0 24-128,-1 1-192,1-1-192,24 0-353,-24 1-128,-1-1-480,-24-49 288</inkml:trace>
  <inkml:trace contextRef="#ctx0" brushRef="#br0" timeOffset="73">4587 2959 352,'-24'-24'2659,"-1"-1"-1698,25 25-673,0 0-288,0 0-96,0 0 384,25 25-96,-1-1-128,1 1-128,24 24-224,-24-24-288,-1 24-353,-24-24-353,25 0 418,-25-25 383,0 0 353,0 0 160,0 0-160,-25-50 128,1 26 192,-1-26 417,25 1 159,-49 24-159,49 1 800,0-1-608,0 0-481,0 25-255,0 0-65,0 0 192,0 25-64,24 0 0,1-1-160,-25 1-256,25 0-1,-25-1-63,24 1-160,-24-25-225,0 0 128,0 0-127,0 0 383,0-25 1,0 1 512,-24-1 545,24 0 128,-25 1-1,0-1-223,25 0 96,0 25-609,0 0-96,0 0 0,0 0-32,25 25 128,-25 0-192,25-1-129,-1 1-255,1 0-321,-25-1-160,25 1 385,-25 0 384,24-25-33,-24 0 161,0-25 353,0 0-97,-24 1-160,-1-26-96,0 26 384,25-26 32,-24 26 545,24 24 224,0-25-640,0 25-417,0 0-32,0 0 0,0 25 64,0 24 0,24-24-96,1-1-416,0 1-97,-1-25-576,1 25 416,-25-25 545,0 0 96,0 0 192,0 0 257,0 0-193,-49-25-32,49 0 321,-25 1-97,0-1 1,25 0-129,0 25-64,0-24-224,0 24 0,0 0-96,0 24 192,25-24-160,-25 25 32,25 0-256,-1-1-1,1 1-63,-25-25 256,0 0 96,0 0-96,0 0 32,0 0 128,0 0-160,-25-49 96,1 24 192,24 0 96,-25 1 225,25-1-97,0 25-96,0 0-320,0 0-96,0 0 192,0 0 129,0 25-97,25-1-64,-1 1-224,1-25-193,0 25 33,-25-25 32,0 0 64,0 0 95,0 0 1,0 0 128,0-25 353,0 0-161,-25 1 32,0-1-320,25 25-449,0 0-1216</inkml:trace>
  <inkml:trace contextRef="#ctx0" brushRef="#br0" timeOffset="74">3946 1800 192,'0'-24'1153,"0"24"-288,0 0 384,0 0 161,0 0 63,0 0-352,0 0-128,0 0-96,0 0-321,0 24-319,-25 1 31,25-25 288,0 25-319,-24-1-1,24-24-192,-25 25 0,25-25 32,0 0-64,0 25 0,0-25-32,0 24 32,0-24-64,0 25 32,-25-25 0,25 25 0,0-25-32,0 24 64,0-24-32,0 0 32,0 0-32,0 0-32,0 0 64,0 0-32,0 0-32,0 0 32,0 0 32,0 0-32,0 0 0,0 0 64,0 0-128,0 25 96,0-25 0,0 0 32,0 0-128,0 0 64,0 0 160,0 0 1,0 0 95,0 0 160,0 0-31,0 0-289,0 0-96,0 0 224,0-25-96,0 1-64,0 24 32,0-25-64,25 0-32,-25 25 32,0-24-64,0 24 64,0-25-32,25 25-64,-1-25-32,-24 25 0,0 0 0,0-24-224,0 24 191,25-25 1,-25 25 128,0 0-32,0 0 32,0 0-64,0 0 0,25 0 32,-25 0 0,0 0 32,0 0-32,0 0 64,0 0-64,0 0 64,0 0-64,0 0 64,0 0-32,0 0-32,0 0-64,0 0 64,0 0 32,0 0 0,0 0-128,0 0 0,0 0 288,24-25-128,-24 25 32,0 0 32,0 0 0,0 25 417,0 0-385,-24-25-96,24 24 64,0 1 0,-25-25 0,25 25-32,0-25 32,0 24 160,0-24-127,0 25-97,0-25 64,0 0-64,-25 0 32,25 25-32,0-25 0,0 0-32,0 0 0,0 24 32,-24-24-32,24 25-32,-25-25 0,25 25 64,0-25-64,0 24 64,0-24-64,0 0 96,0 0-160,0 0-32,0 0 128,0 0-289,0-24 482,0 24-65,0 0-128,0-25 32,0 25-32,0 0-32,0 0 64,0 0 0,0-25-128,0 25-96,0 0 159,0-24 33,0-1-64,0 25 64,25-25 0,-25 25-64,24-24 32,-24 24 32,0-25 0,25 25-32,-25-25 0,0 25-256,0 0 160,0 0 64,0 0 256,0 0-320,0 0-64,0 0 224,0 0-96,0 0-96,0 25 160,0-25-33,0 25 33,-25-1 33,25 1-33,0 0 0,-24-25-33,-1 24 226,25-24-161,0 0-32,0 0 32,0 0-353,0 0-479,0 0 255,0-24 577,0 24-192,25-25-545,-1 25-832,-24 0-1346,0 0-2946</inkml:trace>
  <inkml:trace contextRef="#ctx0" brushRef="#br0" timeOffset="75">5500 1726 1634,'0'0'4900,"0"0"-2466,0 0-1505,0 0-576,0 0-97,0 0-128,0 0 96,0 0 0,0 25 33,0-25 159,24 25-96,-24-1-31,25 1-225,-25 0 32,0-1-64,25 1 32,-25-25-64,0 25 64,0-25-64,0 24 0,0-24 0,0 0 0,0 0-96,0 0-64,0 0 160,24 0-256,-24 0 352,0 0 32,0 0-96,0 0-32,0 0 32,0 0-64,0 0 64,0 0-64,0 0 32,0 0-64,0 0 128,0 0-32,0 0 32,0 0 32,0 0 0,0 0 96,0 0-32,0-24-32,0 24 1,0-25-129,0 25-96,0 0 192,0-25-96,0 25-96,0-24 63,0-1 1,0 25 64,0-25-64,0 1-32,0 24-160,0-25 32,-24 25 96,24-25 32,0 25-64,0 0 96,0-24 64,0 24-64,-25-25 64,25 25 0,0 0 64,0 0-64,0 0 96,0 0-192,0 0 32,0 0 0,0 0-64,0 0 32,-25 0 32,25 0 32,0 0-32,0 0-32,0 0 0,0 0 128,0 0-64,0 0-161,0 0 193,0 0 33,0 0-65,0 0 64,0 25 32,0-25-128,0 0 64,0 24-64,0-24 32,0 25 32,0-25-64,25 25 32,-25-1-32,25 1 32,-25 0-32,0-1-97,0 1 97,0 0 0,0-25 32,0 24-32,0-24 32,0 25 0,0-25-32,0 0 64,0 0-32,0 0-32,0 0-160,0 0 128,0 0 64,0 0 0,0 0 32,0 0-32,0 0-32,0 0 64,0 0 0,0 0-96,0-25 64,0 25 0,0-24 0,0-1 0,0 0 0,-25 25 32,25-24 64,-25 24-96,25-25 128,-24 25-96,24-25 0,0 25 0,0 0-64,0 0 32,0 0 32,0 0 161,0 0 63,0 25-128,0 0-96,0-1-64,24 1 32,-24-25-64,25 25 128,-25-25-192,0 0-417,0 0-608,0 0-1697,0 0-1186</inkml:trace>
  <inkml:trace contextRef="#ctx0" brushRef="#br0" timeOffset="76">3083 1850 3972,'0'-25'1986,"0"25"-1666,-25-25-256,25 25-64,-24-24-192,-1 24-96,0-25-129,-24 25 417,24 0 288,1 0 193,-26 0-257,1 0-288,0 25-32,-1-1-352,1 1-994,24 24-1697</inkml:trace>
  <inkml:trace contextRef="#ctx0" brushRef="#br0" timeOffset="77">2910 1800 4388,'-24'0'1986,"-1"0"-1057,0 0-192,1 0 576,-1 0-288,-24 0-224,49 0-449,-50 0-128,26 0 193,-26 25-65,26 0-96,-50-1 64,49 1 33,-24 24-129,-1 1-160,26-1-256,-1 25-673,0 0-1185,1 25-2050</inkml:trace>
  <inkml:trace contextRef="#ctx0" brushRef="#br0" timeOffset="78">2664 1800 96</inkml:trace>
  <inkml:trace contextRef="#ctx0" brushRef="#br0" timeOffset="79">2664 1800 4773,'-148'50'1761,"123"-26"-1537,-24 1 513,-1 0 865,26 24-481,-26-24-481,26 24 321,-26 0-352,1 1 95,24 24 65,1 0-384,24 0-257,-25 0-64,25 0-449,0 24-864,0-24-801,0 0-1345,0 0-2082</inkml:trace>
  <inkml:trace contextRef="#ctx0" brushRef="#br0" timeOffset="80">2220 2417 6630,'-25'49'2050,"0"-24"-1697,25 24 479,-24-24 193,-1 24-224,25 25-641,-25-25-96,25 50-32,0-25-32,0 25-32,0-1-128,0-24-416,0 0-834,50-24-1601,-26-1-2017</inkml:trace>
  <inkml:trace contextRef="#ctx0" brushRef="#br0" timeOffset="81">2244 2170 6054,'-49'50'4548,"0"-26"-3523,-1 26-833,50-1 32,-24 25 129,-1 0-289,25 25 0,-24 24-64,24 0-96,0 0 96,24 1-641,1-26-288,-1 1-736,-24-25-1634,50-25-1826</inkml:trace>
  <inkml:trace contextRef="#ctx0" brushRef="#br0" timeOffset="82">2392 2195 416,'-49'49'4997,"0"1"-3235,-1-1 64,1 0 95,0 1-159,-1 24-545,26 0-736,24 24-289,-25 1-160,25-1 0,0 1-32,0 24-64,0-24-96,0 0-449,0-1-288,25-24-352,-1 0-449,-24 0-95,25-24-770,-25-26-608</inkml:trace>
  <inkml:trace contextRef="#ctx0" brushRef="#br0" timeOffset="83">2096 2516 6118,'-24'24'3555,"-1"50"-3267,1 0-256,-1 0 641,25 25 352,0-1-384,0 26-289,0-1-256,0 0-96,49 1 0,0-26 0,1 1-64,-1-25-737,25 0-864,0-25-1474,-25 1-513</inkml:trace>
  <inkml:trace contextRef="#ctx0" brushRef="#br0" timeOffset="84">2318 3749 5093,'0'24'2530,"25"26"-1377,24 24-832,-24-25-225,0 25-224,-1-25-673,1 0-769,0-24-512,-25 0-1185</inkml:trace>
  <inkml:trace contextRef="#ctx0" brushRef="#br0" timeOffset="85">2318 3798 1986,'0'0'4068,"0"0"-1794,0 25-1537,0-1-161,50 1-95,-26 24-193,1 1-256,24 23 0,-24 1-64,0-24-64,-1 24 0,-24-25-64,25 0-417,0 1-64,-1-50-384,1 24-672,0-24-802,-25 0-992</inkml:trace>
  <inkml:trace contextRef="#ctx0" brushRef="#br0" timeOffset="86">2590 4316 1345,'0'24'2531,"24"1"-1987,26 0-191,-26-1 159,26 1 161,-1 0 31,-24-1-95,-1-24 576,26 25-576,-26-25-257,1 0 160,0 25-416,-1-25-31,26 0-194,-26 0-511,-24 0-289,25-25-576,-25 25-770,0-25-1760</inkml:trace>
  <inkml:trace contextRef="#ctx0" brushRef="#br0" timeOffset="87">2836 3305 1666,'25'24'1729,"0"-24"-1376,-1 25-225,1 24-128,-25-24-1442,0 0-992</inkml:trace>
  <inkml:trace contextRef="#ctx0" brushRef="#br0" timeOffset="88">2836 3305 352,'-98'-25'4164,"122"50"-2883,1 24-1120,0-24-65,-1 24 0,1-24-128,0-1 64,-25 1-64,0-25-64,0 0-129,0 0 225,0 0-256,-50-25 0,26-24 256,-1 0 0,-24-1 128,49 1 64,0 0-288,0 24 96,0 25-64,0 0-512,0 25 287,24-1 321,1 26-32,0-26-32,24 1-96,-24 24-673,-1-24-480,-24 0-961</inkml:trace>
  <inkml:trace contextRef="#ctx0" brushRef="#br0" timeOffset="89">2886 1702 416,'24'0'1025,"1"0"-480,24 0-257,-24 0-160,0 0-128,-1 0 0,1 0 64,-25 0 0,0 0-128,0 0-192,0 0 96,0 0 320,-25 0-224,1 0 64,-26 0 0,1 0 128,24 0-32,1 24-192,24-24 0,0 0-128,0 25 96,0-25 128,0 0-32,0 0 192,24 0-64,1 0-32,0 0-64,24 0-512,0 0-353,-24 0 128</inkml:trace>
  <inkml:trace contextRef="#ctx0" brushRef="#br0" timeOffset="90">3132 1751 641,'-49'0'1025,"24"0"128,1 0-417,-26 0-191,1 0-481,24 0-128,25 0-385,-24 25-543,24-25-834</inkml:trace>
  <inkml:trace contextRef="#ctx0" brushRef="#br0" timeOffset="91">2812 1726 2626,'0'0'2147,"0"0"-1635,0 0-416,0-24-96,-25-1-737,25 0-1184,-25 1-642</inkml:trace>
  <inkml:trace contextRef="#ctx0" brushRef="#br0" timeOffset="92">2812 1726 1153,'-74'-49'3331,"49"24"-2082,0 25-95,1-24-1,-1-1-481,0-24-383,1 24-289,-1 0-33,0 1-383,25 24-609,-24 0-640,24 0-1026</inkml:trace>
  <inkml:trace contextRef="#ctx0" brushRef="#br0" timeOffset="93">2713 1603 448,'0'0'6503,"-25"-25"-4838,1 1-1152,-26-1 576,26 0-353,-1 1-351,0-1-97,-24 1-256,24-1 128,-24 0 193,0 25 287,-1 0 1,1 0-1,-25 0-255,49 0-257,-49 0-128,25 0-417,25 0-223,-1 0-834,-24 0-640,49 0-1569,0 0-769</inkml:trace>
  <inkml:trace contextRef="#ctx0" brushRef="#br0" timeOffset="94">2294 1406 8584,'-50'0'2466,"26"0"-2081,-1 0 352,-24 0 448,-1-25-417,26 25-383,-25-24-65,-1 24 96,1 0 129,0-25 192,24 25-97,-24-25 161,-1 25-481,1 0-224,0-24 193,24 24-161,-24-25-64,24 25-32,-24-25-32,24 1-224,0-1-481,1-24 0,-1 24-127,25 0 31,0-24-929,-25 24-896,25 1-1570,0 24-2755</inkml:trace>
  <inkml:trace contextRef="#ctx0" brushRef="#br0" timeOffset="95">1554 1135 8008,'-25'0'2722,"-24"-25"-2145,24 0 480,1 1 192,-26-1-801,26-24-223,-26 24-193,26-24 0,-1 24 0,25-24-64,-25 24 0,1-24-225,24 24-832,0-24-833,0 24-736,0 0-865</inkml:trace>
  <inkml:trace contextRef="#ctx0" brushRef="#br0" timeOffset="96">1233 740 5926,'-24'-25'2850,"24"-24"-2113,-25-25-128,0 25-161,1-1-128,-1 1-63,0 0-97,1-1 32,-1 1-64,-24 0 0,-1-1-192,1 1 128,0 25 32,24-1 257,-24 0-97,24 1-1057,1-1 289,-1 25 896,0 0-480,1 0-897,-1 0 96,25 0-320,-25 0-1217,25 0-2307</inkml:trace>
  <inkml:trace contextRef="#ctx0" brushRef="#br0" timeOffset="97">740 124 7783,'-24'0'2146,"-1"-25"-1473,0 0 288,-24 25 320,24-24-480,1 24-513,24-25 32,-50 25-191,26-25 159,-1 25 192,-24 0-127,-1 25-65,1 0-128,24-1-32,-24 26-128,24-1-32,-24 0-705,49 25-1409,0-25-864,-25 1-2339</inkml:trace>
  <inkml:trace contextRef="#ctx0" brushRef="#br0" timeOffset="98">370 124 5894,'-24'0'2466,"-26"0"-1601,26 0 96,-1 24 32,25 25 224,-25-24-384,-24 24-161,49 1-352,-25 24-31,25-25-161,-24 50-32,24-25-32,0 0-32,0 0-160,0-25-1089,49 25-1314,-24-25-1536,24-24-1283</inkml:trace>
  <inkml:trace contextRef="#ctx0" brushRef="#br0" timeOffset="99">272 543 4805,'0'24'2786,"0"1"-2273,0 24-129,0 1 577,0-1-96,0 0-385,0 1-192,0-1 1,0 0 31,49-24-224,-24 24-96,24-24-96,0 0-224,-24-1-417,24 1-448,25-25-1410,-49 0-287</inkml:trace>
  <inkml:trace contextRef="#ctx0" brushRef="#br0" timeOffset="100">444 1085 1922,'25'25'2851,"24"-25"-1762,1 25-481,-1-25-191,0 24-257,1-24-320,-50 0-1730,24 0-2306</inkml:trace>
  <inkml:trace contextRef="#ctx0" brushRef="#br0" timeOffset="101">518 1011 2626,'25'25'1666,"24"-25"-577,-24 25-128,24-25-416,1 0-289,-26 0-256,25 0-2242,-24 0-2018</inkml:trace>
  <inkml:trace contextRef="#ctx0" brushRef="#br0" timeOffset="102">395 987 0</inkml:trace>
  <inkml:trace contextRef="#ctx0" brushRef="#br0" timeOffset="103">395 987 5477,'49'24'1313,"1"1"-512,-1-25-224,25 0-417,0 0-128,-25 25-352,0-25-2115,1 0-1376</inkml:trace>
  <inkml:trace contextRef="#ctx0" brushRef="#br0" timeOffset="104">617 987 3876,'25'0'2082,"24"24"-1506,0-24-191,0 25-129,1 0-224,-1 24-32,-24 0-993,24 1-1057,-49-26-1121</inkml:trace>
  <inkml:trace contextRef="#ctx0" brushRef="#br0" timeOffset="105">740 987 384,'0'0'513,"0"0"6213,0 24-5381,25 1-608,24 0 192,-24 49-288,24-25-545,-24 25-96,24 0-256,-24-25-930,-1 1-479,-24-1-545,0-25-1057</inkml:trace>
  <inkml:trace contextRef="#ctx0" brushRef="#br0" timeOffset="106">913 1061 5285,'0'0'4676,"0"24"-3843,0 26-480,0 24-129,49 0-64,-24 0-192,-1 0-449,1-1-287,0 1-257,-1 0-417,1-49-479,24 0-546,-24-25-768</inkml:trace>
  <inkml:trace contextRef="#ctx0" brushRef="#br0" timeOffset="107">962 1357 6470,'0'0'3652,"0"0"-3428,0 24-224,49 26 128,1-26 96,-1 25-32,25 1-160,0-26 64,-25 1-160,25 24-416,0-24-961,-24 0-1506,-1-25-1281</inkml:trace>
  <inkml:trace contextRef="#ctx0" brushRef="#br0" timeOffset="108">1209 1578 4901,'0'0'4452,"24"25"-3780,26-25-479,24 25 191,0-25-96,0 0-224,0 0-96,-25 0 32,25 0-576,-49 0-1314,-1 0-416,-24 0-1442</inkml:trace>
  <inkml:trace contextRef="#ctx0" brushRef="#br0" timeOffset="109">1332 1677 5926,'49'0'2242,"25"0"-1281,0 0-129,0 0-223,0 0-289,0-25-192,0 25-96,0 0-256,-24 0-1473,-26 25-1346,1 0-1890</inkml:trace>
  <inkml:trace contextRef="#ctx0" brushRef="#br0" timeOffset="110">1628 1677 352,'25'0'4292,"24"0"321,-24 0-3204,24 0-192,0 0-384,1 0-577,-1 49-160,-24-24-32,24 24-896,-49 1-962,0-1-1185,0-24 96,0-1-352</inkml:trace>
  <inkml:trace contextRef="#ctx0" brushRef="#br0" timeOffset="111">1899 1628 6278,'0'24'3043,"25"1"-1538,0 0-224,-1-1-704,1 26-449,0-1-64,-1 0-32,1 1-224,-1-1-769,1-24-480,-25-1-929,0-24-577,0 25-1409</inkml:trace>
  <inkml:trace contextRef="#ctx0" brushRef="#br0" timeOffset="112">2072 1874 5093,'24'50'2114,"26"-1"-1570,-26 0-480,1 1-64,-25-1-768,0 0-962,25-24-832</inkml:trace>
  <inkml:trace contextRef="#ctx0" brushRef="#br0" timeOffset="113">2170 1948 2274,'25'50'1762,"-25"-1"-1442,0 0-256,25 25-32,-25-24-128,0-26-32,0 1 0,0 0-224,0-25-225,0 0-480,0-25-865</inkml:trace>
  <inkml:trace contextRef="#ctx0" brushRef="#br0" timeOffset="114">3058 1973 3972,'-24'0'897,"24"0"-897,0 0-385,0 0-1024</inkml:trace>
  <inkml:trace contextRef="#ctx0" brushRef="#br0" timeOffset="115">3058 1973 4228,'25'-25'2626,"-25"25"-2017,0 0-545,0 0-128,0 0-609,0 25-1312,0-25-1186</inkml:trace>
  <inkml:trace contextRef="#ctx0" brushRef="#br0" timeOffset="116">3132 1998 2050,'-24'24'2851,"-1"1"-2147,25-25-479,0 0-193,0 0-193,0 0-1312,0 0-1602</inkml:trace>
  <inkml:trace contextRef="#ctx0" brushRef="#br0" timeOffset="117">3132 1998 5029,'0'49'1954,"0"-24"-1602,-24-25-192,24 0 64,0 0-224,0 24-224,0-24-801,0 0-544,0 0 448,0 0-225,24 0-287</inkml:trace>
  <inkml:trace contextRef="#ctx0" brushRef="#br0" timeOffset="118">3157 2096 577,'-25'25'3074,"1"24"-1504,-1-24-705,0 24-449,1-24 289,-1 24 64,25-49-193,0 0-448,0 0-352,0 0-1570,25 0 737,-1-24 321,1-26 127,0 26-576,-1-1-1089</inkml:trace>
  <inkml:trace contextRef="#ctx0" brushRef="#br0" timeOffset="119">3157 2096 1057,'25'99'2210,"-25"-74"-1601,-50-1-257,50 1-64,0-25 65,-24 25-193,24-25-96,0 0-256,0 0-929,0 0-929,24 0 1249</inkml:trace>
  <inkml:trace contextRef="#ctx0" brushRef="#br0" timeOffset="120">3132 2318 4036,'-24'50'1890,"-1"-26"-1442,25 1-448,0-25 96,0 25-128,0-25-897,0 0-1537,25-25-481</inkml:trace>
  <inkml:trace contextRef="#ctx0" brushRef="#br0" timeOffset="121">3132 2318 5317,'0'50'1634,"0"-1"-1186,-24-24 0,24-1-287,0-24-161,0 0-545,0 0-1409,0 0 417,24 0-289,1-24-224</inkml:trace>
  <inkml:trace contextRef="#ctx0" brushRef="#br0" timeOffset="122">3182 2442 4644,'-25'49'2275,"0"-24"-1699,25-1-288,-24-24 33,24 0-321,0 0-1602,24 0-480,1-24 64</inkml:trace>
  <inkml:trace contextRef="#ctx0" brushRef="#br0" timeOffset="123">3182 2442 4260,'0'74'3267,"-50"-25"-2178,50-24-737,-24-1 1,24 1-257,0-25-320,0 0-1186,0 0-896,24-25 897,26 1-1154</inkml:trace>
  <inkml:trace contextRef="#ctx0" brushRef="#br0" timeOffset="124">3256 2491 609,'-50'49'4484,"26"1"-3139,-26-1-896,26 0 63,-1-24 129,25-1-449,0 1-192,0-25-705,0 0-1377,0-25 929,25 1-865</inkml:trace>
  <inkml:trace contextRef="#ctx0" brushRef="#br0" timeOffset="125">3256 2491 4516,'-124'222'1986,"75"-173"-1441,24 0 191,1 1 193,24-26-448,0-24-417,0 0-673,0 0-1377,24-49 193,1 0 95,24-1-928</inkml:trace>
  <inkml:trace contextRef="#ctx0" brushRef="#br0" timeOffset="126">3256 2491 2114,'24'-74'929,"-48"99"-705,24-25 96,0 24 449,0-24-320,0 0-353,0 0-192,0 0-257,0-24 161,0-1-192,24 0-449,1 25-384,-1-24 640,-24 24 577,0-25 320,0 25 225,0 0 736,-24 0-288,-1 25-416,1-1 512,24 1 544,-25 0-416,25-25-800,0 0-417,0 0 32,0 0-609,0 0-704,0 0 576,0-25-608,25-24 224,-1 24-1057,1 0 32</inkml:trace>
  <inkml:trace contextRef="#ctx0" brushRef="#br0" timeOffset="127">3280 2318 1121,'-24'25'2338,"-1"0"-384,25-25-577,-25 24-63,25 1-129,-24-25-481,24 0-191,0 0-353,0 0-512,0-25-545,24 1-288,1-1-96,0-24-385,-1 24 161,1 0-353,-1 1 1345,-24 24 545,0 0 161,0 0 896,-49 0 864,25 24 1,-1 1-128,0 24-545,1-24-512,24 0-257,0-25-351,0 0-65,0 0-321,0 0-960,0-25 385,24 0-674,1-24 1,0 0-289,-1-1-1025,1 26 1218</inkml:trace>
  <inkml:trace contextRef="#ctx0" brushRef="#br0" timeOffset="128">3280 2318 32,'0'-172'1153,"-24"196"897,-1 26-160,-24-1-128,24-24-33,0-1-800,25 1-320,0-25-321,0 0-320,0 0-513,0-25-608,25 1 352,0-26-159,-1 26-866,-24-1 320,25 0 65,-25 1 1217,0 24 224,0 0 96,0 0 577,0 0 159,-25 49-95,-24-24 64,24 24 320,1-24-416,-1-1 320,25 1-577,0-25-352,0 0-224,0-25-1025,0 1 320,0-1-704,25 0 191,-1 1-543,-24-26 287</inkml:trace>
  <inkml:trace contextRef="#ctx0" brushRef="#br0" timeOffset="129">3132 2146 160,'0'0'1666,"-24"24"-962,-1 1 417,0 24 289,1-24-129,24-25-576,-25 25-609,25-25-449,0 0-1664,25-25-642</inkml:trace>
  <inkml:trace contextRef="#ctx0" brushRef="#br0" timeOffset="130">3132 2146 1986,'99'222'4292,"-124"-173"-2626,1 0-738,-1 1-223,0-1-160,25 0-353,0 1-192,0-26-64,0 1-257,0-1-1120,0-24-1185,0 0-257</inkml:trace>
  <inkml:trace contextRef="#ctx0" brushRef="#br0" timeOffset="131">3256 2540 1954,'-25'74'2915,"0"-24"-1826,1 23-481,24-23-255,-25 24-193,25-25-96,-25 0-449,25 1-1344,0-26-545,0-24-481</inkml:trace>
  <inkml:trace contextRef="#ctx0" brushRef="#br0" timeOffset="132">3132 2935 4228,'-24'74'897,"-1"0"-801,25 0-32,0 0-224,-25-25-545,25-24-1473</inkml:trace>
  <inkml:trace contextRef="#ctx0" brushRef="#br0" timeOffset="133">3971 3675 1057,'0'24'929,"-25"1"256,25-25-64,0 0-576,0 0-417,0 0-1025,0 0-929,0-25-416</inkml:trace>
  <inkml:trace contextRef="#ctx0" brushRef="#br0" timeOffset="134">3971 3675 2979,'24'-25'2210,"-48"74"-1473,-1-24 95,25 0 354,-25-1-418,25 1-576,0 0-95,0-25-130,0 0-319,0 0-1185,0 0 480,0-25 64,25 0 64,-25-24-929,25 24-160</inkml:trace>
  <inkml:trace contextRef="#ctx0" brushRef="#br0" timeOffset="135">3946 3798 5894,'0'49'2338,"-25"-24"-1890,25 0-224,0-25-31,0 24-65,0-24-320,0 0-1218,0-24 545,25-1-288,0-24-96,-1 24-1505</inkml:trace>
  <inkml:trace contextRef="#ctx0" brushRef="#br0" timeOffset="136">3946 3798 1602,'49'49'4772,"-98"1"-2690,24-26-1089,25 26 128,0-50-512,0 24-449,0-24-160,0 0-1185,0-24-65,0-26 290,25 26-354,24-26-1024,-24 1-641</inkml:trace>
  <inkml:trace contextRef="#ctx0" brushRef="#br0" timeOffset="137">3995 3872 2626,'-24'49'3492,"-1"-24"-1666,25 24-449,-25-24-224,25-25-673,0 0-416,0 0-384,0 0-929,25-25 160,0-24 0,-1 0-865,26-1-480,-26 1-225</inkml:trace>
  <inkml:trace contextRef="#ctx0" brushRef="#br0" timeOffset="138">3995 3872 2146,'74'0'3171,"-98"49"-544,-26 1-674,50-1-703,-24-25-482,24-24-511,0 25-129,0-25-224,0 0-769,24-25 0,26-24-416,-26 0-929,1 0-481,0-1-384</inkml:trace>
  <inkml:trace contextRef="#ctx0" brushRef="#br0" timeOffset="139">4143 3847 2146,'-24'50'2691,"-1"-1"-738,-24 0 65,24-24-416,25 24-449,-25-49-544,25 25-481,0-25-128,0 0-513,25-25-384,0 0 97,24-24-482,-24 0-1568,-1 0-738</inkml:trace>
  <inkml:trace contextRef="#ctx0" brushRef="#br0" timeOffset="140">4143 3847 5093,'-24'197'2818,"-1"-172"-2081,25 0-160,0-25 159,0 0-479,0 0-546,25-25-832,-1 0 32,1-24-288,0 25-961,-1-26-1154</inkml:trace>
  <inkml:trace contextRef="#ctx0" brushRef="#br0" timeOffset="141">4143 3847 3555,'74'99'2403,"-74"-74"-962,0 24-160,-24-25-320,24-24-448,0 25-289,0-25-192,0 0-577,0-25-448,24 1-160,1-25-448,24-1-641,-24 1-865</inkml:trace>
  <inkml:trace contextRef="#ctx0" brushRef="#br0" timeOffset="142">4143 3847 2626,'173'74'2659,"-173"-24"-1314,-25-26-288,25 1-256,0-25-224,0 0-385,0 0-192,0 0-705,25-25-320,24 1-256,-24-26-1089,0 1-1506</inkml:trace>
  <inkml:trace contextRef="#ctx0" brushRef="#br0" timeOffset="143">4439 3971 3171,'-24'0'4004,"24"24"-2595,0 1-992,0-25-129,0 0-256,0 0-865,24-25-128,1-24 128,0 24-1185,-1-24-1249</inkml:trace>
  <inkml:trace contextRef="#ctx0" brushRef="#br0" timeOffset="144">4439 3971 5605,'50'73'2883,"-50"-73"-2082,0 0-289,0 0-191,0 0-770,24-24-127,26-1-161,-26-24-1121,1 0-800,-1 24-449</inkml:trace>
  <inkml:trace contextRef="#ctx0" brushRef="#br0" timeOffset="145">4612 3995 4644,'0'49'2563,"-25"-24"-1058,25 0-448,0-25-576,0 0-353,0 0-352,25-25-1026,-1-24-255,26 0-1089,-26-1-1923</inkml:trace>
  <inkml:trace contextRef="#ctx0" brushRef="#br0" timeOffset="146">4612 3995 3491,'98'74'3972,"-98"-74"-2402,0 25-1250,0-25-416,0-25-1538,25 0-864,0-24-1090</inkml:trace>
  <inkml:trace contextRef="#ctx0" brushRef="#br0" timeOffset="147">4834 4044 4837,'-25'25'2914,"25"-25"-3330,0-25-2050,25 1-962</inkml:trace>
  <inkml:trace contextRef="#ctx0" brushRef="#br0" timeOffset="148">4908 4020 6438,'0'0'1602,"0"0"-1923,0 0-1184,49-49-769</inkml:trace>
  <inkml:trace contextRef="#ctx0" brushRef="#br0" timeOffset="149">4513 567 897,'0'0'1217,"0"0"-1121,0 25 64,25 0 129,24-25-161,-24 24-160,-1 1-801,1-25-352,0 25 448,-25-25 737,0 0 320,0 0 1218,-25 0-449,-24-25 192,24 0 160,1 1 65,-1-1-193,0 0-672,1-24-417,24 49 0,0-25-160,0 25-64,0 0-128,24 25 288,1 0-32,0-1-128,-1 26-256,25-50-833,-24 24-96,0-24 128,-1 25-96,-24-25 512,0 0-128,0 0 1154,0-25 384,-49 1 480,24-1 544,-24 0-319,25 1-577,-1-1-545,25 0-416,0 25-96,0 0-481,0 0-608,0 0 544,25 25 577,-1-25 96,1 25-576,-1-25-321,1 24-256,0-24-225,-1 0-1665</inkml:trace>
  <inkml:trace contextRef="#ctx0" brushRef="#br0" timeOffset="150">4710 493 1153,'0'0'3684,"0"0"-3012,0 25-704,0 24 64,0-24-32,0 0-480,0-25 159,0 0 97,25 0-609,-25 0-31,25 0 639,-25-50 65,24 26-640,1-26-802</inkml:trace>
  <inkml:trace contextRef="#ctx0" brushRef="#br0" timeOffset="151">4710 493 545,'148'-74'1089,"-148"99"-97,-24 24-63,-1 1-256,0-1 480,1 0 128,-1 1 417,25-26-929,-25-24 127,25 0-543,0 0-225,25 0-641,0-49 65,24 24 32,-24-24-705,24 24-1090,-24-24 706,-1 24 608,1 25 545,-25 0 544,0 0 32,0 0 769,0 25 160,0 0-128,-25 24-480,1 0 224,-26 1-33,26-1-287,-1-24-449,-24-1 128,49 1 32,-25-25-32,25 0 32,0 0-352,25-25-256,-1 1 63,1-1 353,24-24-352,-24 24-545,0 0 513,24 25 448,-49-24-32,0 24 128,0 0 192,0 0 321,0 0 416,0 24-481,0 1-480,0-25-160,0 25 32,-25-25-352,25 0-193,-24 0 193,24 0 0,0 0-33,0 0 353,0 0-448,0 0 480,24 0 32,1 0 0,0-25-32,-1 25-321,1-25-287,0 25 63,-1 0 161,-24 0-33,0 0-63,0 0 63,0 0 353,-24 0 64,-1 0-320,0 25 512,1-25 96,-1 0 257,25 0-193,0 0 321,0 25-417,0-25-256,0 0 128,0 0 320,0 24-127,49-24-257,-24 0-161,0 0-223,-1 0 128,-24 0-32,0 0-609,0 0-160,0 0 224,0 0 161,-24 0 191,-1 0 225,-24 0 224,-1 0 544,1 0 97,24 0-257,1 0-640,24 0-641,0 0-352</inkml:trace>
  <inkml:trace contextRef="#ctx0" brushRef="#br0" timeOffset="152">4883 740 1954,'-49'0'3331,"24"0"-2466,25 0-577,0 0-256,0 0-128,0 0 0,0 0 160,25 0-64,-1 25-64,26-25 128,-26 0-32,1 0 224,-25 0 161,25 0-65,-25 0-224,0 0 32,0 0 0,0 0 225,-25 0-257,-24-25-32,-1 0 224,1 25 97,24-24-97,1 24-256,-1 0-64,25 0-160,0 0 192,0 0-192,0 0 96,0 24 32,25 1 32,-25-25 0,49 25-64,-24-25 160,-25 0-64,24 0 32,-24 0-64,0 0-128,0 24-64,0-24 224,-24 0-161,-26 0-607,1 25 768,24-25 32,-24 0 128,49 0-160,-25 0-64,1 0-96,24 0 192,0 0-288,0 0-193,0 0 193,0 0 96,0-25 0,24 25 32,-24 0-192,25 0-257,-25 0-128,0 0 33,0 0 512,0 0 192,0 25-256,0-25-481,0 0 353,25 25-193,-1-25 1,1 0-674,0 0 1</inkml:trace>
  <inkml:trace contextRef="#ctx0" brushRef="#br0" timeOffset="153">4735 691 1121,'-25'0'1922,"1"24"-128,-1 1 95,25 0-704,-49-1 33,49-24-450,0 25-479,0-25-161,0 0-192,0 0-417,0 0-287,24-25 800,1 1-97,0-1-575,-1 0-609,1 25 256,0-24 352,-1 24 481,1 0 160,-25 0-64,0 0-64,0 0 320,-25 49 385,1-24-417,-1 24-128,0-24 160,1-1 481,24 1 255,0 0-639,0-25-289,0 0-673,0 0-928,0 0 383,0-25 642,24 0-417,26 1-480,-26-1 287,1 0 898,-25 25 512,0-24 481,0 24 416,0 0 1153,0 24-768,-25 26-385,1-26-224,-1 26-65,0-26 65,25 1-256,0 0-385,0-25-160,0 0-128,0 0-192,0 0-193,25-25 33,0-24-128,24 24-577,-49-24 160,25 24 480,-25 0 321,0 25 160,0 0 32,0 0 385,0 0 255,-25 50-640,25-26 129,-25 26 607,1-26 129,-1 1-384,25 0-353,0-25-32,0 24-32,0-24-192,25 0-96,-25-24-96,24-1-353,1-24 161,0 24-161,-25-24-95,0 24 255,0 0 417,0 25 32,0 0 0,0 0-64,0 0 384,0 25-512,0 0 64,0-25 128,0 24 0,0 1 128,0 0 64,0-1 65,0-24 31,24 25 64,-24-25-128,0 0-31,0 0-129,25-25 96,-25 1 0,0-1-160,0 0-128,0 1 64,-25-1 128,25 0-32,0 25-32,0 0 0,0 0-128,0 0 256,0 0 128,0 0-96,0 25-128,25 0 0,0-1-32,-1 1-32,1-25-160,-25 25 64,0-25-64,25 0-161,-25 0-95,0 0 256,0 0 384,-25 0-64,25-25 96,-49 0 257,49 1-225,-25-1-128,25 25-128,0 0-128,0 0-96,0 0-193,0 0 514,0 0-33,25 25 0,24-25-96,-49 24 32,49-24-64,-49 0-385,25 0 1,-25 0 223,0 0 129,0 0 96,-25 0 32,1 0-64,-1-24 193,-24 24-33,24-25 160,25 0-128,0 25 0,0 0-224,0 0-128,0 0 96,0 0 96,0 0 224,25 0-160,-1 0-32,1 0-32,0 0 0,-1 0 0,-24 0-32,0 0 64,0-24 160,0-1 1,-24 25-129,-1-25 704,25 25-479,-25-24-129,25 24-128,0 0-32,0 0-224,0 0 192,0 24 64,25 1 32,-25 0-64,25-25 32,-25 24-64,24-24 32,-24 0-32,0 0-193,0 0-383,0-24 576,0-1 128,0 0-192,0 1 192,-24 24-224,24-25 192,0 0-96,0 25-160,0 0-161,0 0-512,0 0 161,0 0 640,0 25-160,24-25-1602,-24 25-1281</inkml:trace>
  <inkml:trace contextRef="#ctx0" brushRef="#br0" timeOffset="154">6437 1184 4228,'0'-49'2338,"49"-1"-1057,0-24 65,25 0-514,-24 0-479,48 0-353,-24 25-256,-24-25-321,24 49-768,-25 1-801,-24-1-64,-25 25-1538</inkml:trace>
  <inkml:trace contextRef="#ctx0" brushRef="#br0" timeOffset="155">6955 691 2626,'0'0'1314,"-25"24"-642,0-24-95,1 25 384,-26 24 160,26 1 96,-26-26 449,1 26-1154,0-1 129,24 0-1,-24-24-223,24 24-97,0 1-192,1-26-160,-1 1-32,25-25-192,0 25-1057,0-25-289,0 0-1377,0 0 0</inkml:trace>
  <inkml:trace contextRef="#ctx0" brushRef="#br0" timeOffset="156">6634 987 2755,'49'-50'1281,"1"1"-929,24 0-288,0-1-160,-25 1-384,0 24-1122,1 1-63</inkml:trace>
  <inkml:trace contextRef="#ctx0" brushRef="#br0" timeOffset="157">6979 740 833,'-24'25'1697,"-26"-1"-672,1 1-352,24 0-225,-24-1-287,0 26-161,-1-1-129,1 0 33,0 1-224,-1 24-417,26-25-800,-1 0-481</inkml:trace>
  <inkml:trace contextRef="#ctx0" brushRef="#br0" timeOffset="158">2590 715 801,'24'0'1729,"50"0"-511,-24 25-354,48 0-639,-24 24-65,0 0-128,0 1 0,-24-1-128,-26 0-449,26 1-608,-26-1-480,-24-24 127</inkml:trace>
  <inkml:trace contextRef="#ctx0" brushRef="#br0" timeOffset="159">3231 1184 2755,'-25'-25'576,"1"1"-544,-26-1 353,26-24-129,-1 24-224,-24-24 0,24 24 192,-24-24 321,24 24-97,-24 0-192,-1 1-128,26-1-288,-26 25 192,26-25-64,-26 25-64,26-24-352,-1 24 63,25 0 193,-25-25-256,25 25-769,0 0 320,0 0 416,0 0 545,0 0 64,0 0 65,0 0 415,0 0 97,50 0-289,-26 0-127,26 0-225,-1 25-96,0-1-385,25 26-768,-49-1 256,24-24 417</inkml:trace>
  <inkml:trace contextRef="#ctx0" brushRef="#br0" timeOffset="160">2023 3724 3491,'-124'0'6054,"-24"0"-8552,0 49 736,0-24 2018,25 0 673,24-1 512,25 1-384,50-25-160,24 0-384,24 0-577,26 0-801,48-25 0,1 1-1377,0-1-224,-1 0-577</inkml:trace>
  <inkml:trace contextRef="#ctx0" brushRef="#br0" timeOffset="161">1924 3650 1057,'-25'0'3940,"-49"0"-2819,-24 0-609,-1 49 65,-49-24-257,25 0 64,-1-1 193,1 1 0,49 0 223,25-25-159,24 24-225,25-24-288,0 0-320,49 0-480,25 0 191,25-24-832,24-1-801,1-24 416,-1 24-640</inkml:trace>
  <inkml:trace contextRef="#ctx0" brushRef="#br0" timeOffset="162">888 3847 224,'-172'50'3011,"24"-1"-1666,24-24-192,26-1 641,48 1-192,26-25-930,24 0-672,49 0-1890,50 0 866,24-25-66,50-24-479,-1 24-481,25-24-128</inkml:trace>
  <inkml:trace contextRef="#ctx0" brushRef="#br0" timeOffset="163">1875 3675 1634,'-25'0'1313,"-74"24"320,-49 1-1376,0 24-450,-49-24-223,0 24 993,24 1 448,1-26 416,24 26 385,24-26-33,26 1-768,24-25-512,24 24-481,26 1-32,24-25-96,0 0-609,49 0-993,25 0 1250,25-25-161,24 1-1120,0-1 95,25 1-352,-25-26-384</inkml:trace>
  <inkml:trace contextRef="#ctx0" brushRef="#br0" timeOffset="164">1357 3823 641,'98'-50'993,"1"26"-289,-50 24-448,-24-25-224,-25 25-224,-49 0-1537,-25 49 1472</inkml:trace>
  <inkml:trace contextRef="#ctx0" brushRef="#br0" timeOffset="165">370 4044 2819,'-148'50'7046,"25"-26"-6309,49 1-737,49 0 320,25-25-160,25 0-1505,74 0-993,24 0 1153,25-50-801,25 1-1345</inkml:trace>
  <inkml:trace contextRef="#ctx0" brushRef="#br0" timeOffset="166">6757 3872 2210,'-123'-49'3331,"24"24"-2946,25 0-161,0 1 64,50 24 257,24-25 287,0 25 193,0 0-608,49 0-225,25 25-192,25-25 192,49 24-192,-25 1-352,25 0-1218,0-1-832,-25 1 288,0 0 160,-24-1 1217,-25 1 834,-25 0 479,-24-25 161,0 0-289,-25 0-31,-25 0 1280,-49 0-960,25 0-1153,-50 0-834,0-50-287,-24 26-481</inkml:trace>
  <inkml:trace contextRef="#ctx0" brushRef="#br0" timeOffset="167">6757 3872 1153,'-148'-123'5125,"99"123"-3139,24 0-1025,25 0-481,0 0-544,50 0 64,48 24-192,26 1-481,24 0-704,24 24-577,25-24 160,-24 24-608</inkml:trace>
  <inkml:trace contextRef="#ctx0" brushRef="#br0" timeOffset="168">8114 4094 577,'0'0'160,"0"24"-737,-50-24 737,-24 0-192</inkml:trace>
  <inkml:trace contextRef="#ctx0" brushRef="#br0" timeOffset="169">6930 3823 3972,'-49'0'2146,"24"0"-2050,25 0-32,0 0-288,25 0-1122,49 0 930,24 24 352,1 1 128,49 24-64,24-24-673,-24 24-95,25-24 31,-50 24-480,1-24 352,-50-1 833,-25-24 32</inkml:trace>
  <inkml:trace contextRef="#ctx0" brushRef="#br0" timeOffset="170">568 4143 3203,'-74'25'4805,"49"-25"-3588,50 0-5926</inkml:trace>
  <inkml:trace contextRef="#ctx0" brushRef="#br0" timeOffset="171">1110 4069 6854,'-74'25'4196,"0"-25"-5541,74 0 544,0 0 1186,74 0-706,49-25-1248,25-24 800,25 0-31,0 24-1635,-1-24-608</inkml:trace>
  <inkml:trace contextRef="#ctx0" brushRef="#br0" timeOffset="172">1653 3946 3043,'-148'25'5605,"49"-1"-4996,0 1-417,50-25 801,49 0 64,25 0-769,49-25-512,49 1-64,25-1 288,25-24-545,-1 24-736,1-24 288,-25 49-64,-25-25-2082,-49 25-480</inkml:trace>
  <inkml:trace contextRef="#ctx0" brushRef="#br0" timeOffset="173">2294 3823 929,'-148'24'3043,"0"26"-2851,-25-26-128,50 1 929,24 0 769,25-1-33,50-24-640,24 0-800,24 0-930,75 0-608,24-49 512,25 24 609,0 1-1313,0-1-225,0 0 193,-49 1-385</inkml:trace>
  <inkml:trace contextRef="#ctx0" brushRef="#br0" timeOffset="174">1924 3946 6342,'-123'25'2498,"49"-1"-2081,0-24 191,49 25 33,25-25-289,0 0-320,49 0-800,50-25 159,0 1 321,24-1-1154,-25 0-800,1 1 993,-50 24-673</inkml:trace>
  <inkml:trace contextRef="#ctx0" brushRef="#br0" timeOffset="175">1998 3971 6694,'-74'0'2082,"0"24"-1313,49-24 128,1 25-192,24-25-417,0 0-352,49 0-513,0 0 641,50-25-128,-25 1-320,24 24-897,-48 0-1,-1 0 1,-49 0 0,0 0 160,-74 0 1537,-25 24 1154,1 25-545,-1-24-160,1 0 448,48-25-64,1 24-480,49-24-321,0 0-384,0 0-608,74 0-385,25 0 737,-1-24 128,1-1-737,24 0-64,-24 25-448,-50-24-577,-24 24 96,-25 0-192,-50 0 1250,-24 24 2722,-49 1 448,25 0-833,-1-1 610,25 1-354,0 0-1024,49-25-513,25 0-224,0 0-96,50 0-576,48 0 416,1-25-193,49 0-896,0 1-576,-25-1-65,-24 0 320,-50 25-191,-49 0 704,0 0 960,-74 25 770,-25 24 1025,-24-24-577,-25 24-288,25-24 544,24 0 32,50-1-448,0 1-288,49-25-353,0 0-256,0 0-833,98-25 385,1 1-128,24-1-770,0 0-1344,1 1-97</inkml:trace>
  <inkml:trace contextRef="#ctx0" brushRef="#br0" timeOffset="176">2244 4242 5733,'-98'24'609,"24"1"-609,0 0 352,49-25 673,25 0-768,0 0-289,50 0-129,23 0 386,51 0-289,-1-50-897,0 26-545,-24 24-95,-25-25-1</inkml:trace>
  <inkml:trace contextRef="#ctx0" brushRef="#br0" timeOffset="177">2195 4340 6726,'-99'25'2819,"26"0"-2371,48-25 1,0 0 31,25 0-287,25 0-1154,49 0-192,49-25 192,0 0-961,1 1-1473</inkml:trace>
  <inkml:trace contextRef="#ctx0" brushRef="#br0" timeOffset="178">2096 4439 10602,'-49'25'961,"0"-25"-1570,49 0 705,0 0 481,49 0-1474,50 0 385,-1-25 480,26 0-257,-26 25-2721,1-24-418</inkml:trace>
  <inkml:trace contextRef="#ctx0" brushRef="#br0" timeOffset="179">2343 4513 7976,'-49'25'1601,"-1"-25"-1601,50 0 64,0 0 32,25 0-1057,49 0-288,0 0 993,0-25-801,0 25-2146</inkml:trace>
  <inkml:trace contextRef="#ctx0" brushRef="#br0" timeOffset="180">2442 4587 7143,'-50'0'1633,"26"0"-1569,-1 25 64,25-25 225,0 0-385,49 0-1121,1 0 1121,24-25 32,24 25-705,-24-25-1153,-24 25-256,-1 0-1089</inkml:trace>
  <inkml:trace contextRef="#ctx0" brushRef="#br0" timeOffset="181">2614 4612 2851,'-74'24'3107,"25"-24"-1570,24 0-384,25 0-160,0 0-641,0 0-608,74 0-160,0 0 320,0 0-257,25-24-2145,-25 24-609</inkml:trace>
  <inkml:trace contextRef="#ctx0" brushRef="#br0" timeOffset="182">2886 4612 3587,'-50'0'4421,"1"24"-3877,0-24-480,49 0 353,0 0-193,0 25-673,0-25-1248,49 0 544,0 0-449,1 0-640</inkml:trace>
  <inkml:trace contextRef="#ctx0" brushRef="#br0" timeOffset="183">3108 4612 3267,'-74'24'1249,"0"1"-1729,0 0 512,24-1 608,26 1-383,24-25-321,24 0-1954,26 0-353</inkml:trace>
  <inkml:trace contextRef="#ctx0" brushRef="#br0" timeOffset="184">3182 4710 3748,'-124'25'2338,"50"0"-2050,25-25 225,24 24 928,25-24-993,0 0-544,50 0-897,24-24 289,24-1-546,26 0-479,-26 1-1634</inkml:trace>
  <inkml:trace contextRef="#ctx0" brushRef="#br0" timeOffset="185">3502 4636 1922,'-74'50'3043,"-25"-26"-2082,1 1 288,-1 0 1441,50-1-1184,24-24-1026,25 0-448,0 0-128,25 0-833,74 0 577,-1-24 160,25-1-385,-24 0-1120,-25 1-193,0 24 1602,-49 0 384,-1 0-96,-24 0-32,-49 24 448,-25 1 193,-25 0 63,1 24-63,-1-24 704,50-25-384,24 24-321,1-24-383,24 0-417,49 0-1890,0 0 672,50-24 353,-1 24-640,-24-25-1378</inkml:trace>
  <inkml:trace contextRef="#ctx0" brushRef="#br0" timeOffset="186">3403 4883 3844,'-98'25'4260,"24"-1"-3748,25-24-416,-1 0 257,50 25-289,0-25-1282,74 0-1504,25-25 416</inkml:trace>
  <inkml:trace contextRef="#ctx0" brushRef="#br0" timeOffset="187">3477 4957 2146,'-74'25'5061,"0"-1"-1954,25-24-4196,49 25 320,0-25 897,25 0-1633,49 0-1314,0-25-384</inkml:trace>
  <inkml:trace contextRef="#ctx0" brushRef="#br0" timeOffset="188">3551 5006 801,'-74'25'10025,"0"0"-10057,25-25-1089,24 24 1185,25-24-384,0 0-5253</inkml:trace>
  <inkml:trace contextRef="#ctx0" brushRef="#br0" timeOffset="189">4538 5006 3940,'0'0'704,"0"0"-1504,25 0 319,24-24-448,49-1-736</inkml:trace>
  <inkml:trace contextRef="#ctx0" brushRef="#br0" timeOffset="190">4908 4908 705,'-50'0'1121,"1"0"-801,-50 24 128,1 1-416,24-25 353,0 25 640,49-25-385,1 0-640,24 0-96,24 0-640,50-25-449,-24 0-897</inkml:trace>
  <inkml:trace contextRef="#ctx0" brushRef="#br0" timeOffset="191">4908 4908 4356,'-296'-25'673,"222"50"-481,25-1 609,24-24-33,-24 0-639,49 25-161,0-25-385,24 0-1473,26 0 385,-1 0 768,0 0-640,25 0 416</inkml:trace>
  <inkml:trace contextRef="#ctx0" brushRef="#br0" timeOffset="192">4908 4908 897,'-173'24'833,"124"-24"-289,-25 25-288,25 0-1120,-50-1-257</inkml:trace>
  <inkml:trace contextRef="#ctx0" brushRef="#br0" timeOffset="193">4612 5056 3267,'-49'0'1409,"-25"24"-1377,0-24 385,74 25 512,-25-25-609,25 0-256,25 0-769,24 0 193,50 0-673,-1-25-1602</inkml:trace>
  <inkml:trace contextRef="#ctx0" brushRef="#br0" timeOffset="194">4661 5080 3780,'-98'25'2146,"-1"0"-1858,50-25-64,-1 24 96,26-24-191,24 0-226,24 0-1152,26 0 288,48 0 353,1-24 31,24 24-384,-49-25-1281</inkml:trace>
  <inkml:trace contextRef="#ctx0" brushRef="#br0" timeOffset="195">5006 5056 577,'0'0'1857,"-24"0"-287,-50 0-161,0 24-576,-25 1-641,25 0 160,0-1 1570,25-24-448,24 25-994,25-25-448,0 0-160,74 0-641,25 0 225,-1 0-545,26-25-929,-1-24-1185</inkml:trace>
  <inkml:trace contextRef="#ctx0" brushRef="#br0" timeOffset="196">5179 5130 4164,'-123'24'3043,"-25"1"-2082,49 0 320,-24-1-32,49 1-736,25-25 159,49 0-416,24 0-352,50 0-1441,25-25-513,24 1-384,25-1-2211</inkml:trace>
  <inkml:trace contextRef="#ctx0" brushRef="#br0" timeOffset="197">5327 4957 3267,'-99'0'3459,"25"0"-3266,25 0 63,49 0 673,0 0-641,49 0-1281,25 0 801,25-25-257,49 1-1184,-25-1-1987</inkml:trace>
  <inkml:trace contextRef="#ctx0" brushRef="#br0" timeOffset="198">5722 4809 6758,'-99'0'1890,"0"25"-1473,25-25 543,-24 24 290,73-24-482,25 0-479,0 0-257,49 0-1089,50-24 832,0 24-191,24-50-545,-24 50-1793,-1-24-129,-24-1 673,-49 0 1601,-1 25 1282,-24 0 1281,-49 0 1024,-25 0-607,0 25-1122,0-25-416,-24 25-321,48-25 97,26 0 31,24 0-319,0 0-97,0 0-865,74 0 353,0-25-96,0 0 352,24 1-481,-24-1-544,-25 0 705,-24 25 320,0 0 32,-25 0 64,0 0 1633,-50 0 33,1 0-1346,-25 0-352,0 0-32,0 0-96,25 0-128,49 0-256,0 0 288,0 0-705,74-49-1345,0 24 416,-25 1 1602,25-1-1250,0 0 321,-49 1 961,-1 24 192,-24 0 96,0 0 801,0 0 1697,-49 0-1088,0 0-898,-25 24-415,24-24-161,1 0 0,25 0 0,24 0-128,49 0-1282,0 0 33,25 0-577,25-24-384,-1-1-641</inkml:trace>
  <inkml:trace contextRef="#ctx0" brushRef="#br0" timeOffset="199">6289 4414 5541,'-50'0'2947,"-24"0"-2114,25 0 32,24 0-257,1 0-544,24 0-32,0 0-993,24 0-2946,26 0 1985,-1 0-544</inkml:trace>
  <inkml:trace contextRef="#ctx0" brushRef="#br0" timeOffset="200">6289 4414 5221,'0'-49'2787,"-74"49"-2147,24 0 802,26 0-97,-1 0-1345,25 0-737,0 0-608,0-25-1346,0 25 385,25-24 544,-1 24 481</inkml:trace>
  <inkml:trace contextRef="#ctx0" brushRef="#br0" timeOffset="201">6215 4266 3395,'0'0'3267,"0"0"-512,0 0-961,0 0-193,0 0-768,0 0-417,0 0-288,0 0-480,24-24-1025,1 24 352,0-25-256,-1 25 95,-24 0 258,25-25 479,-25 25 449,0 0 96,0 0 1089,0 0 353,0 0-641,-25 0-417,1 0-224,24 0-95,0 0-97,0 0-225,0 0-864,24 0-128,1-24 417,0 24-706,-1-25-576,-24 25 929,0 0 833,0-25 288,0 25 577,0 0 992,-24 0-448,-1 0-160,-24 0 96,-1 0 321,26 0 415,-1 0-736,25 0-576,0 0-321,0 0-384,25 0-1986,24 0 1153,0-24-1121,25-1-1890,0 0-1185</inkml:trace>
  <inkml:trace contextRef="#ctx0" brushRef="#br0" timeOffset="202">6609 3971 1217,'-49'0'6182,"0"0"-5221,-25 0-320,0 0 1248,24 24-415,26-24-898,-1 0-544,25 0 32,0 0-1473,25 0-1634,24 0 353,0 0-994</inkml:trace>
  <inkml:trace contextRef="#ctx0" brushRef="#br0" timeOffset="203">6609 3971 7623,'-246'-50'1634,"196"50"-513,1 0 673,0 0-1122,49 0-576,0 0-64,0 0-192,0 0-2146,49 0 1089,0 0-897,1 0-1249</inkml:trace>
  <inkml:trace contextRef="#ctx0" brushRef="#br0" timeOffset="204">6609 3971 5285,'-172'-148'2466,"147"148"-1088,-24 0 351,-1 0-287,26 0-770,-1 0-159,25 0-481,0 0-481,0 0-992,0 0-641,0 0 705,25 0 352,-1 0-192,1 0 416,0 0 673,-25 0 160,0-25 224,0 25 417,0 0 640,0 0 737,0 0-769,0 0-384,0 0 32,24-25-513,-24 25-352,25 0-256,0-24-417,-25 24-287,24 0 351,-24 0 97,0 0-1154,-24 0 577,24 24 1153,-50-24-64,1 25 97,24 0 575,1-25 481,24 0-512,0 0-673,0 24-544,24-24-706,1 0-575,0 0-642,24 0-1825</inkml:trace>
  <inkml:trace contextRef="#ctx0" brushRef="#br0" timeOffset="205">6511 3872 4676,'-25'25'3235,"-24"-25"-2562,-25 24 768,24-24-31,26 25-449,-1-25-545,0 25-320,25-25-128,0 0-801,0 0-1473,50 0-961,-1 0-32</inkml:trace>
  <inkml:trace contextRef="#ctx0" brushRef="#br0" timeOffset="206">6511 3872 3427,'-198'148'6470,"100"-124"-5220,48 1 671,-24 0-479,50-1-770,24-24-576,0 25-448,0-25-2146,0 0-353,24 25-1121,26-25-416</inkml:trace>
  <inkml:trace contextRef="#ctx0" brushRef="#br0" timeOffset="207">6215 4168 5830,'0'0'4420,"0"0"-1986,0 0-480,0 0-897,-25 0-577,25 0-320,0 24-160,0-24 0,0 0-64,0 0-832,0 25-834,0-25-1121,0 0-2658</inkml:trace>
  <inkml:trace contextRef="#ctx0" brushRef="#br0" timeOffset="208">321 247 1666,'-25'0'5253,"-24"24"-545,24 26-4131,25-1-513,0 25-64,0 25 0,0-25-64,0 24-705,50-24-448,-26-24-417,26-1-608,-1-24-224</inkml:trace>
  <inkml:trace contextRef="#ctx0" brushRef="#br0" timeOffset="209">247 197 8264,'-25'50'2306,"25"24"-1922,0 0-159,0 24 447,0 26-223,25-26-321,24 1-128,1 0-513,-1-25-448,0-25-320,-24 0-1345,24-49-449</inkml:trace>
  <inkml:trace contextRef="#ctx0" brushRef="#br0" timeOffset="210">222 567 6887,'0'50'1569,"0"24"-1377,0 0 32,25 0 257,24 24-129,1-48-352,24 24-480,0-25-834,0-24-543,-25-1-994</inkml:trace>
  <inkml:trace contextRef="#ctx0" brushRef="#br0" timeOffset="211">321 789 1826,'0'50'4100,"0"-1"-257,25 25-3490,24-25-353,0 1 32,25-26 0,25 26-577,-25-26-2145,-25-24-1090</inkml:trace>
  <inkml:trace contextRef="#ctx0" brushRef="#br0" timeOffset="212">666 1110 4997,'25'25'1857,"0"-1"-1312,24 26-257,-25-26-224,26 26-64,-26-26-800,1 26-1186,-25-1-1121</inkml:trace>
  <inkml:trace contextRef="#ctx0" brushRef="#br0" timeOffset="213">814 1135 10602,'0'49'1409,"0"0"-1281,25 1-95,24-1-1,-24 0-97,-1 1-959,1-26-962,0 1-2114</inkml:trace>
  <inkml:trace contextRef="#ctx0" brushRef="#br0" timeOffset="214">814 1135 9033,'0'49'1761,"0"25"-1505,0-25-95,49 25 159,1 0-192,-1 0-96,0-25-96,1-24-897,-1 0-1121,0-25-1377,1 0-1666</inkml:trace>
  <inkml:trace contextRef="#ctx0" brushRef="#br0" timeOffset="215">814 1406 7911,'25'25'2050,"24"24"-1697,25-25 63,0 1-128,0-25-191,0 25-194,0-1-735,-25-24-898,1 0-1185,-26 25-1057</inkml:trace>
  <inkml:trace contextRef="#ctx0" brushRef="#br0" timeOffset="216">1061 1578 1153,'49'50'5637,"0"-26"-4451,25 1-1026,0 0-449,0-25-447,0 0-1090,-24 24-1601</inkml:trace>
  <inkml:trace contextRef="#ctx0" brushRef="#br0" timeOffset="217">1258 1677 4773,'74'0'1665,"0"25"-1441,0-25-256,25 0-672,-50 0-962,25 0-1281</inkml:trace>
  <inkml:trace contextRef="#ctx0" brushRef="#br0" timeOffset="218">1431 1677 160,'49'0'6951,"0"25"-5510,25-25-896,-24 24-321,24 1-192,-25 0-384,0-1-866,1 1-960,-26-25-672</inkml:trace>
  <inkml:trace contextRef="#ctx0" brushRef="#br0" timeOffset="219">1751 1702 609,'25'24'4580,"24"1"-3619,-24 24-865,0 1-64,-1-26-96,1 26-288,0-26-545,-1 1-641,-24-25-1088</inkml:trace>
  <inkml:trace contextRef="#ctx0" brushRef="#br0" timeOffset="220">1949 1825 3812,'49'49'2562,"-49"1"-1985,25-1-545,-1 0-353,1 1 1,-1-26-1025,-24 1-1122</inkml:trace>
  <inkml:trace contextRef="#ctx0" brushRef="#br0" timeOffset="221">2096 1874 3011,'0'25'2883,"0"0"-1698,25 24-160,0 0-545,-1 1-256,-24-1-128,25 0-32,-25-24-64,0 0-480,0-1-673,0-24-513,0 0-672</inkml:trace>
  <inkml:trace contextRef="#ctx0" brushRef="#br0" timeOffset="222">2220 1973 1057,'0'0'2530,"0"25"-1633,0 24-608,24 0-225,-24-24-96,0 24-257,25-24-159,-25 0-225,0-25-256,0 0-608</inkml:trace>
  <inkml:trace contextRef="#ctx0" brushRef="#br0" timeOffset="223">2269 1973 3043,'0'49'1441,"0"-24"-960,25 0 31,-25-1-288,24 1-128,-24-25-96,0 0-672,0 0-962,0-25-896</inkml:trace>
  <inkml:trace contextRef="#ctx0" brushRef="#br0" timeOffset="224">2269 1973 288,'-25'-49'1762,"25"73"-161,25 1-736,0 0-352,-25-25-225,24 24-128,-24-24-96,25 0-128,-25 0-288,0 0-161,0-24 65,0-26-289,0 26 33,-25-1 447,25-24 578,-24 49 447,24-25 97,0 25-224,0 0-417,0 0-384,0 0 320,0 25 96,0-1 449,24 1-225,1 0-416,-25-1 0,25-24-31,-1 25-33,-24-25 0,0 0-353,0 0-223,0 0-1,0-25 481,0 1 96,0-1 96,-24-24 609,-26 24 128,26 0 95,24 1 1,-25 24-576,25 0-385,0 0-449,0 0 1,0 0 832,0 24-32,25 1-31,-1 0-65,1-25-192,0 24-32,-25 1-128,24-25-641,-24 0-576,25 0-481,-25 0-96,0 0-448,0 0 1377</inkml:trace>
  <inkml:trace contextRef="#ctx0" brushRef="#br0" timeOffset="225">2368 1800 1217,'-25'-24'2242,"25"-1"-576,-25 0-705,25 25-577,0 0-320,0 0-544,0 0-577,0 0 1569,25 25 33,-25-25-385,25 25-128,-1-1-32,1-24-32,0 0-64,-1 0 96,-24 0-32,0 0-257,0 0 33,0 0 160,0 0 192,0-24-192,0-1-160,0 25 288,-24-25 128,24 25-32,0 0-96,0 0 96,0 0 0,0 0 97,0 0 223,24 0-288,-24 25-96,25-25 0,0 25-64,-25-1-192,24-24-256,1 0-225,-25 0-160,0 0-736,0 0 192,0-24 352,0 24 512,0-25 577,-25 0 1089,-24 25 1089,24-24-224,25 24-1121,-24 0-641,24 0-480,0 0-224,0 0 159,0 0 322,0 0-33,24 24 224,1-24-192,0 25-192,-1-25-481,26 25-416,-50-25-641,24 0-63,-24 0 992</inkml:trace>
  <inkml:trace contextRef="#ctx0" brushRef="#br0" timeOffset="226">2516 1702 1217,'0'0'3491,"-25"-25"-2177,25 25-1122,0 0-320,0 0-128,0 0 320,25 0 288,-1 25-224,1-25-128,0 24-128,-1-24-929,26 25-1185,-26-25-705</inkml:trace>
  <inkml:trace contextRef="#ctx0" brushRef="#br0" timeOffset="227">2516 1702 993,'49'-25'1121,"-49"25"-1185,0 0-128,0 0 544,25 0 161,-1 25-417,26-25-545,-26 24-384,1-24-288</inkml:trace>
  <inkml:trace contextRef="#ctx0" brushRef="#br0" timeOffset="228">2688 1726 641,'25'0'993,"0"25"-961,-1 0-705,1-25-320</inkml:trace>
  <inkml:trace contextRef="#ctx0" brushRef="#br0" timeOffset="229">2590 1850 609,'0'0'3907,"0"0"-3811,24 0-1633,1 0 320,0-25 192</inkml:trace>
  <inkml:trace contextRef="#ctx0" brushRef="#br0" timeOffset="230">2590 1850 1153,'172'-99'3235,"-172"99"-897,0 0-1153,-24 25-1152,-26-1-354,26 1 97,-26 0-256,26-1-577,-1 1-577,0-25-384,25 25 1121,0-25 577,25 0-32,24-25-161</inkml:trace>
  <inkml:trace contextRef="#ctx0" brushRef="#br0" timeOffset="231">2713 1825 128,'-74'25'1602,"25"-1"-1698,-1-24-993</inkml:trace>
  <inkml:trace contextRef="#ctx0" brushRef="#br0" timeOffset="232">2491 1998 2723,'49'0'1793,"1"0"-1312,-1 0-353,25-25-224,0 0-897,-25 1-2146</inkml:trace>
  <inkml:trace contextRef="#ctx0" brushRef="#br0" timeOffset="233">2368 2022 320,'0'0'4997,"0"25"-3876,0-25-1089,24 0-64,26-25 32,24 25 32,-25-49-416,25 24-897,0 1-97,-25-26 706,25 26 191,-24-26 129,-50 26-513,24 24-192</inkml:trace>
  <inkml:trace contextRef="#ctx0" brushRef="#br0" timeOffset="234">2886 1800 192,'-50'25'1474,"1"24"31,-25 1-320,0-1-32,-25-24-288,50 24-288,0 0 223,-1-24-287,26 0-417,24-25-224,0 24 0,0-24-65,0 0-735,0 0-161,24-24 160,50-26 192,-24 1-448,-1 0 576,25-1 609,-25 1 321,1 24 287,-26-24 33,1 24-385,0 25-64,-25 0-160,0 0 545,-50 25-321,1 24-128,0 25-32,-25 0 705,0-24 128,24 24 64,-24-25-417,50 25-63,-1-25-1,0-24-159,25 0-225,0-1-128,0-24-32,0 0-993,0 0-1121,25 0 128,0 0-384,-1-24-321</inkml:trace>
  <inkml:trace contextRef="#ctx0" brushRef="#br0" timeOffset="235">2565 2072 224,'49'-25'1634,"-24"0"-1314,0 1-768,24-1-385</inkml:trace>
  <inkml:trace contextRef="#ctx0" brushRef="#br0" timeOffset="236">2738 1924 1185,'-50'24'1602,"1"1"-1506,0 0-961,-1-1 641,1 26-225,0-1-159,-1 0-129,26 25 737,-1-24 288,0-1 577,1 0 993,-1 1-353,0-1-736,25-24-385,0-1-320,0 1 0,0-25-128,0 0-352,0 0-321,25 0 1,0 0-449,-25-25-161,24-24 33</inkml:trace>
  <inkml:trace contextRef="#ctx0" brushRef="#br0" timeOffset="237">2565 2047 32,'-25'25'577,"-24"24"-353,24 0 192,-49 1 897,50-1 353,-26 0-64,1 1 63,0-1 193,24 0-1025,0 1-641,25-1-128,0 0-96,0-24-385,0 0 161,0-1-577,0-24-544,0 25-64,0-25 192,0 0-97,25 0-287,-25 0 191</inkml:trace>
  <inkml:trace contextRef="#ctx0" brushRef="#br0" timeOffset="238">2343 2269 961,'0'0'576,"0"49"225,-25 1-609,1 24 129,-26-25 383,26 50-191,-1-25-225,25 24 0,0-24-31,-25 0-129,25-25-64,0 1-64,0-26-609,0 1-864,0-25-1186</inkml:trace>
  <inkml:trace contextRef="#ctx0" brushRef="#br0" timeOffset="239">2738 2220 192,'-50'74'769,"1"-25"-289,24 25-255,1 0 63,-26 0 32,26 25 193,-26-26-33,26 1-96,-26 0 33,50 0-257,-24 0-160,-1 0-416,25-24-449,0-1 577,0-49 288,0 25 96,0-25-192,0 0-1250,0 0 33</inkml:trace>
  <inkml:trace contextRef="#ctx0" brushRef="#br0" timeOffset="240">2886 2170 512,'0'25'897,"-50"24"-128,26-24-192,-1 49-257,0-25-128,1 25 417,-26 0-225,26 0-160,-1 0-96,0 25-32,1-25 481,-1-25 352,0 25-192,25-25-417,-24-24-192,24 0-384,0-1-385,0-24-544,0 0-641,0 0-512</inkml:trace>
  <inkml:trace contextRef="#ctx0" brushRef="#br0" timeOffset="241">2886 2368 96,'0'49'545,"-25"0"-449,0 1-96,1-1 32,-1 25 128,0 0-32,1 0-32,-1 0 64,0 24-128,25-24-320,-24-24-769</inkml:trace>
  <inkml:trace contextRef="#ctx0" brushRef="#br0" timeOffset="242">2861 2787 833,'-25'74'608,"1"0"-640,-1 24-192,25-48-320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0-24T13:17:14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740 666 1794,'-49'49'2850,"24"-24"-2049,1 24-577,-1 1 33,0-1 287,-24-24-63,24 24 255,1 0-383,-26 25-65,1-24 0,24 24 97,1-25-65,-1 25-64,-24 0-96,24 0-96,0 0 32,1 24-64,24-24 32,-25 25 33,0 0-97,1-25 0,-1 24 32,0-24 0,1 0-32,-1 0 160,25-24 0,0 24-32,0-25-96,25 0-32,-25 25 32,24-24 0,1 24-64,24-1-64,-24 1-32,0 25-128,-1-25-417,26 0 193,-1 0 319,-24 0-864,24-25 673,0 25 352,1-24-224,-1-1-128,0 25 1216,25-25-511,0 25-353,0 0 1665,25 0-992,-25 0-673,24 0 128,1 0 0,-25-25-128,0 1-224,0-26 160,0 1-32,0 0 128,25-1-32,-1 1 32,1-25 576,24 25-287,1-25-33,-1 24 801,25 1-256,-25-25-641,-24 25-160,-1-25 0,-24 24-32,0-24 32,0 0-32,25 0 0,-50-24 96,50-1-32,0-24-64,-25-1 128,24 1 65,1 0-129,-25-1 224,-25 1-224,0 0 224,25 0-96,-24-1-160,-1 1-32,25-25 32,-25 0-32,25 25 0,0-25 0,-24 0 0,-1 24 65,25-24-98,-49 25 1,24 0 0,-24-25 0,-1 24 32,1-24 0,0 0 0,-25 0 0,24 0-64,1 0-256,0 1 192,-1-1 0,-24 0-64,25 0 31,-25 0 65,0 0 64,0 0-32,0-25 0,-25 25 64,1 0-32,-1 0-64,0 0-192,25 0-161,-24-25 33,-1 1 96,0-1 160,-24 25 63,24-24 33,1 24 64,-26 0 129,1 0 415,24 24 193,1 1 160,-1 24-577,0-24-192,-24 0-96,24 24 0,1-24-32,-26-1-32,26 1 0,-26 0-224,1-1 288,24 1-32,-24 0 160,0-1 0,-1 26 128,1-1 65,0 0-1,24 1-224,-49-26-96,25 26-64,0-1-32,-1 0-160,1-24 128,0 25 0,-25-26 96,0 1 0,24 24 0,-48 1-32,48-1 64,-24 25 32,0 0-32,25 0 32,0 0-128,-25-25 32,24 25 0,26 0-64,-50 0-193,24 0 161,-24 0 64,25 0 96,-50 0-64,50 0 0,-25 0-192,0 25-96,0-25 127,0 25-63,25-1 224,-25 1 32,0 0-96,0 24-384,0-24 63,0 24 289,0-25 96,0 1 32,0 24 32,0-24 32,25 0 32,-1 24-32,1-24-64,24 24 0,-24-24-64,0 24-64,0 0-288,-1 1-129,1-1 97,0 0 63,-1 25 33,1 0 256,0-24 64,-1 24 32,1 24 0,0 1-64,-1 0-320,-24-1-513,25 25-1057,0 1 0,-1-1 1089,1 0-32,24 1-1761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0-24T13:13:26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5746 14427 2018,'0'0'3075,"49"0"288,50 0-5157,24-24-2242,75-1 2307,-26 0 1953,26 1-416</inkml:trace>
  <inkml:trace contextRef="#ctx0" brushRef="#br0" timeOffset="222.8988">6190 14698 1858,'0'25'7655,"0"-25"-7239,49 0-4451,75 0 2305,-26-25 1986,26-24 705,24 24-512,-25 25-449,-24-24-353,-25 24-448,-1 0-480,-73 0-1345</inkml:trace>
  <inkml:trace contextRef="#ctx0" brushRef="#br0" timeOffset="474.8989">6585 14822 3619,'-50'49'4389,"26"-49"-3044,24 0-1249,0 0-577,49 0 1,50 0 448,-1 0 32,1 0-545,24-25-704,0 25-128,1 0-289,-75 0-512</inkml:trace>
  <inkml:trace contextRef="#ctx0" brushRef="#br0" timeOffset="475.8989">6930 15142 3171,'-25'25'2787,"25"-25"-2851,0 25-2787,50-25-64</inkml:trace>
  <inkml:trace contextRef="#ctx0" brushRef="#br0" timeOffset="-5128.7308">198 13490 1409,'-50'25'1346,"26"-1"-770,-1-24-416,25 25 353,0-25 512,25 0-545,49 0-192,24 0-255,26 0-258,24 0 225,-1-25-64,1 1 64,25-1-544,-25 0-1122,-25 1-608</inkml:trace>
  <inkml:trace contextRef="#ctx0" brushRef="#br0" timeOffset="-4876.3771">296 13465 5221,'-123'50'1473,"24"-26"-1056,50 26-129,24-50 801,25 24 96,25-24-897,49 0-95,49 0-193,25-24-64,50-26 128,23 1 0,1 0-128,0-1-321,0 26 161,0-1-641,-49 0-1057,-25 25-1473</inkml:trace>
  <inkml:trace contextRef="#ctx0" brushRef="#br0" timeOffset="-4642.3401">789 13416 3940,'-172'25'5733,"24"-1"-5605,49 1-1345,50-25 1089,24 0 544,25 0 449,0 0-801,74 0-320,50 0 256,73 0-256,25 0 256,24 0 0,26 0 32,-1 0-64,25 0-449,-50 0-1216,-24 0-834</inkml:trace>
  <inkml:trace contextRef="#ctx0" brushRef="#br0" timeOffset="-4401.6976">1159 13416 1345,'-197'0'3972,"24"0"-641,26 25-2946,73-1-642,0-24 321,74 25 865,24-25-64,100 0-705,23 0-256,75 0-256,50 0 416,24-25-64,24 25 0,1 0 0,-1-24-224,1-1-1346,-50 25-2081</inkml:trace>
  <inkml:trace contextRef="#ctx0" brushRef="#br0" timeOffset="-4192.1159">1184 13367 5701,'-173'49'6086,"50"-24"-4644,49-1-2211,49 1-384,25-25 1121,99 0-32,49 0 288,49 0-128,75-25 0,24 1 96,49-1-160,0 0-32,-24 1-1121,-25-1-2498,-25 0-1762</inkml:trace>
  <inkml:trace contextRef="#ctx0" brushRef="#br0" timeOffset="-3952.7021">1825 13367 8328,'-222'24'3331,"74"1"-3299,50 0-769,73-1 801,25-24 1057,99 0-576,49 0-321,74 0-32,73 0 65,51-24-129,48-1-96,1 0-320,-1-24-481,-48 24-384,-50 1-1153,-50-1-1090,-49 0-768</inkml:trace>
  <inkml:trace contextRef="#ctx0" brushRef="#br0" timeOffset="-3699.9968">2047 13441 12588,'-98'49'1601,"73"-49"-1248,25 25-417,123-25-385,50 24 673,98-24 161,74 0-97,1-24-160,73-26-160,-25 26 64,-24-26-512,0 26-1378,-74-1-640,-49 0-1346,-50 1-2530</inkml:trace>
  <inkml:trace contextRef="#ctx0" brushRef="#br0" timeOffset="-3504.8808">2960 13441 4676,'-173'24'7111,"99"-24"-3908,49 0-2947,50 0-1120,123 0-642,74 0 1602,74-24 96,49-26 129,0 1-161,50 24-192,-1-24-64,-48 24-32,-1 1-321,-49-1-1344,-50 25-2083,-73-24-2178</inkml:trace>
  <inkml:trace contextRef="#ctx0" brushRef="#br0" timeOffset="-3321.3816">3428 13342 13164,'-25'0'2819,"50"0"-3011,123 0-3331,49 0 3170,75 0 577,48-25 65,25 1-161,25-1-256,0 0-673,0 1-1185,-49-1-1217,-1 25-1313</inkml:trace>
  <inkml:trace contextRef="#ctx0" brushRef="#br0" timeOffset="-3071.5231">4217 13194 4805,'0'0'8552,"0"0"-5798,124 0-4515,48 0-514,99 0 2019,50 0 769,74-24 223,24 24-608,-25-25-192,26 0-672,-75 25-610,-25-24-992,-48-1-1537,-75 25-962</inkml:trace>
  <inkml:trace contextRef="#ctx0" brushRef="#br0" timeOffset="-2818.8116">5056 13317 609,'0'0'16880,"24"25"-15631,124-25-4741,74-25-832,74 1 4004,49-1 1569,25-24-32,25 24-896,-1-24-257,-48 24 0,-1 1 32,-24-1-288,-50 0-161,-25 25-191,-73-24-3140,-50 24-2818</inkml:trace>
  <inkml:trace contextRef="#ctx0" brushRef="#br0" timeOffset="-2552.7261">7250 13219 1313,'-123'0'10378,"49"24"-8680,25-24-2275,49 0-928,49 0 544,50-24 993,98-1 737,50-24 256,49 24-321,49-24-384,25 24-191,0 1-930,24-1-641,-24 0-639,-49 1-2404</inkml:trace>
  <inkml:trace contextRef="#ctx0" brushRef="#br0" timeOffset="-2299.9445">8237 13046 5413,'-345'25'1570,"24"0"-1795,50-1-319,24 1 672,50-25 705,49 25 192,25-25-769,73 0-96,50 0 128,25 0 353,98 0-673,50-25-128,73 25 128,50-25 416,25 1 129,74 24-257,-1-25-64,25 25-128,1-25-897,-26 25-1729,-24-24 32,-74-1-1955</inkml:trace>
  <inkml:trace contextRef="#ctx0" brushRef="#br0" timeOffset="-2127.9297">6856 13194 3363,'-444'49'4548,"25"-24"-2434,24 0-5413</inkml:trace>
  <inkml:trace contextRef="#ctx0" brushRef="#br0" timeOffset="-1768.4792">2713 13589 2178,'296'-50'4036,"74"1"-3780,24 0-1121,50-1-64,0 1-128,0 0-512</inkml:trace>
  <inkml:trace contextRef="#ctx0" brushRef="#br0" timeOffset="-1599.3826">4957 13490 10570,'-419'49'-256,"24"-24"-4677</inkml:trace>
  <inkml:trace contextRef="#ctx0" brushRef="#br0" timeOffset="-1418.8817">2195 13786 6919,'148'0'1345,"99"-25"-2755,49-24-415,98 0 1569,50-1 992,0 1-351,24 0-546,1-1 33,24 1 192,-24 24 64,-25-24-256,0 24-64,-50-24-416,-73 24-2147</inkml:trace>
  <inkml:trace contextRef="#ctx0" brushRef="#br0" timeOffset="-767.3353">4143 13539 7335,'-419'25'3171,"74"24"-3331,24-24-449,99 0 673,50-1 577,73-24-193,99 0-320,25 0 65,123-24-193,74-1 0,73-24 96,51-1 32,48 26 64,26-26-160,-1 1-128,0 0-288,25 24 352,0-24-97,-25 24-191,-24 0 32,-75 1 128,1 24 128,-75 0 64,-24-25 64,-74 25-128,-74 0 32,-25 0-128,-73 0-33,-75 25 290,-49-25 223,-74 24-224,-49 26-737,-50-26-159,-73 26 223,-25-26 609,-25 26 161,0-1 511,-25 0-383,75 1-450,-1-1-127,25 0 160,74 25-64,25-49-320,74 24 31,74-24 930,49-25 223,74 0-287,24 0-449,124 0-224,25 0 128,98-25 256,25-24 64,74 24 0,24-24-96,26 0-96,-1-1 128,25 1-96,-50 24-96,1-24-320,-25 24-192,-74 25-609,-25 0-641,-49-24 801,-25 24 320,-49 0 641,-49 0-32,-75 0 32,-24 0-160,-98 24-192,-75-24 63,-49 25-2177</inkml:trace>
  <inkml:trace contextRef="#ctx0" brushRef="#br0" timeOffset="-510.1291">4365 13761 4484,'-246'25'2242,"24"0"-1249,49-1-865,74 1 33,75-25 287,24 0 0,98 0 65,50 0-193,50 0 65,73-25-1,49 1-192,26-26-192,24 26-64,0-26 0,-1 26-64,-23-1-609,-26 0-192,-48 1-704,-75 24-417,-49 0-1409</inkml:trace>
  <inkml:trace contextRef="#ctx0" brushRef="#br0" timeOffset="-330.4966">5204 13959 10890,'-124'24'1986,"50"-24"-3235,74 0-417,50 0 1602,73-24 160,50-26 129,24 26-1,74-1-160,0-24-64,25-1 0,-24 26-96,-26-1-224,-49 0-417,-49 1-801,-49 24-415,-50 0-706</inkml:trace>
  <inkml:trace contextRef="#ctx0" brushRef="#br0" timeOffset="-161.5002">5845 14008 6758,'-148'49'2146,"25"-49"-2210,49 25-320,49 0 480,25-25 128,74 0-384,49 0-320,25-25 352,74 0 64,0-24-257,0 24-960,0 1-577,-74-1-2626</inkml:trace>
  <inkml:trace contextRef="#ctx0" brushRef="#br0" timeOffset="98274.0031">4562 1776 7719,'0'0'1634,"0"0"-1474,0 0-128,0 0 64,0 0 449,0 0-225,0 0-160,-24 0-192,24 25 224,0-25 609,-25 25 96,25-25 0,0 24-481,-24 1 0,-1 0 33,25-1 63,-25 1-31,1 0-129,-1-1-128,0 26-128,1-26 1,-1 26-1,0-26 0,1 26-64,24-1 192,-25-24-64,0-1 0,25 26 32,-24-26 129,-1 26 31,25-26 0,-25 26-31,25-26-161,0 1-32,-24 24 0,24-24 64,-25 24 33,0-24-33,1 24-64,-1 1-32,25-1 64,-25-24-96,25 24 160,-24-24 1,24-1-33,0 26-96,-25-26-32,25 25-32,-25-24 32,25 24-32,0 1 32,-24-1 32,-1-24-32,25 24 64,-25-24-64,25 24 33,-24-24 95,24 24 64,0-24-96,-25-1 0,0 26-96,25-26-64,0 26 96,-24-26-64,24 26 65,-25-26-65,25 1 32,-25 24-64,25-24 32,0 0-32,-24 24 32,24-24 0,0-1-32,-25 1 0,25 24 32,0-24-32,0 0 0,-25-1 0,25 26 32,-24-26-32,24 26 96,-25-26 64,25 1-32,-25-1-64,25 1-32,0 0 0,-24-1-32,24 1 0,0 0 0,0-1 32,-25 1-64,25 24 32,0-24 64,-25 0-128,25-1 128,0 1-32,0 0-32,0-1 64,0 1-64,0 0 64,0-25-128,0 24 160,0 1-96,-24 0-32,24-1 32,0 1 32,0 0 1,0-25-33,0 24 0,0 1 0,0-25 0,0 25 32,0-25-32,0 24 0,0-24 0,0 0 32,0 25 32,0 0-64,0-25-32,0 24 64,0 1-32,0 0 32,0-1 0,0 1-32,0-25 64,0 25-64,0-1-32,0 1 96,0 0-64,0-25 32,0 24 0,0-24-32,0 25 0,0-25 0,24 25 64,-24-25-64,0 24 0,0 1 0,0-25 0,0 25 0,0-1 0,25 1 0,-25 0 96,0-1-160,25 1 64,-25-25 64,0 25-64,0-1 0,0 1 0,0-25 0,0 24 0,24 1 0,-24 0 32,0-25-32,0 24 0,0-24 32,0 25-32,0 0 0,25-25-32,-25 24 64,0-24-32,0 25 0,25 0 0,-25-1 32,0 1-32,0 0 0,0-1 32,24-24 0,-24 25-64,0 0 64,0-1 0,25 1-64,-25 0 64,25-1-32,-25 1 0,24 0-32,-24-1 64,0 1 32,25 0-96,-25-1 32,0-24 32,25 25 64,-25 0-32,0-1-64,24 1 32,-24-25-32,0 25 0,25-1 0,-25 1 0,25 24 32,-25-24-32,24 0 32,1-1-32,-25 1 33,0 0-1,25-1-32,-25 1 0,0-25 0,0 25 32,24-1-32,-24 1 0,0 0-64,0-1 128,25-24-64,-25 25-32,25 0 96,-25-1-64,0 1-32,24-1 64,-24 1-32,0 0 0,25-25 32,-25 24-96,0 1 64,25 0 64,-25-1-64,24-24 0,-24 25 0,0 0-32,0-1 64,25 1-64,0 0 64,-25-1-64,0 1 64,24 0-32,-24 24-32,0-24 64,25-1-32,-25 26 32,0-26-64,25 1 32,-25 0 0,24-1 32,-24 1-64,0 0 64,0-1-32,25 1 32,-25-25-32,25 25 32,-25-1-32,0 26 32,24-26 0,1 1 64,-25 24 32,0 1-32,0-26-32,25 26 0,-25-26 0,0 1-32,24 0-32,-24-1 32,25 1-32,-25 0 0,0-1 0,25 1 32,-25 0-32,0-1 64,0 1-32,24-1 0,-24 26 1,0-26-33,0 1 32,0 0-32,25-1 32,-25 1-32,0 0-32,0-1 32,0 1 0,25 0-32,-25-25 32,24 49 0,-24-24 0,0-1 0,25 26 0,-1-26 0,-24 26 0,25-1 0,-25 0 0,25-24 0,-25 24 0,0 1 0,24-26-33,-24 1 33,25 24 0,-25-24 0,25 0-32,-25-1 32,24 1 32,-24 0-32,0-1 0,25 1 0,-25 24 33,0-24-33,0 24 0,0-24-65,25 0 130,-25-1-98,0 1 66,0-1-66,0 1 33,0 0 0,0-1 0,0 1 33,0 0-66,0-1 66,0 26-66,0-26 33,0 1 33,0 0-33,0-1 0,0 26 0,0-1 0,0 0 32,0-24-32,0 0 0,0-1-32,0 1 64,0 0 0,0-1-32,0 1 0,0 0 0,-25-1 0,25 1 0,0 0 0,-25-1 0,25 1 32,-24 0-32,24-1 0,-25 1 32,25 0-32,0-1 32,-25 1 32,1 0-96,24-1 64,-25 1-32,0 0 32,25-1 0,-24 1-32,-1 0-32,25-1 64,-24 1-32,24 0 96,0-1-64,-25 1-32,25 0 96,0-1-96,-25 1 64,25-1-64,0 1 0,-24 24 0,24-24 0,-25 0 32,25-1-32,0 1 0,-25 0 0,25-1 0,0 1 32,0 0-64,-24-1 64,24 26-32,0-26 0,0 26 32,0-1-64,0 0 32,0-24-32,0 24 32,0 1 0,0-26-32,0 26 64,0-26-96,0 26 64,0-26-32,0 26 32,0-26 0,0 26 0,0-26 0,0 26-64,0-1-32,0 0 64,24 1 32,-24 23-32,0-23 0,0-1 0,0-24 0,0 24 64,25-24-32,-25 24 0,0-24 0,0-1-32,25 26 0,-25-26 32,0 1-32,0 24-32,24-24 0,-24 0 96,0-1-64,0 1 64,25 24-97,-25-24 65,0 0 33,0-1-98,0 1 97,25-25-128,-25 25 64,0-1 32,24 1-64,-24 0 64,25-25-32,-25 24 64,24 1-64,-24 0-32,25-25 64,-25 24-32,0-24 64,25 0-64,-25 0 0,0 25 32,24-25 0,-24 25 0,25-25 0,-25 24-32,25 1 64,-1-25-32,-24 25-32,0-25 64,25 0-64,-25 24 32,0-24 0,0 0-32,25 0 0,-25 0 0,0 0 0,24 25-32,-24-25 32,25 0 64,-25 25 32,0-25-160,0 0 96,0 0 0,0 0 32,0 0-32,25 24-32,-1-24 32,-24 0-32,25 0 64,-25 25-96,0-25 0,0 0 32,0 0 0,0 0-64,0 0-32,0 0 128,0 0-33,0 0 66,0 0-33,0 25-97,0-25 97,25 24 32,-25 1-64,0 0 64,24-25-32,-24 24-32,0-24 32,0 0 0,0 0 0,25 0-64,-25 0 32,0 0 32,0 0-32,0 25 0,0-25 64,0 0-96,0 0 96,0 0-32,0 0-32,0 0-32,0 0 32,0 0-128,0 0 160,0 0-96,0 0 128,0 0-64,0 0 128,0 0-96,0 0 0,0 0 0,0-25 0,0 1-64,0 24 128,0-25-64,0 0 0,0 1 0,0-1 0,-25 0 0,25 1 32,0 24-32,0-25 0,-24 0-32,24 25 64,0-24-32,0-1 0,-25 0 0,25 1 32,0-1-64,-25 0 64,25 25-32,0-24 0,0-1 64,0 0-64,0 25-32,-24-24 64,24-1-32,0 0-32,-25 1 96,25-1-64,0 0 0,0 1 0,0-1-32,0 0 64,0 1-32,-25-1 32,25 0 0,0 1-32,0-1 0,0-24 32,0 24 0,0 0-64,0 1 64,0-1-32,-24 0 0,24 1 0,0-1 0,0 0 0,0 1 0,0-1 32,0 0-64,0 1 64,0-1-32,0 0 0,0 1-32,0-1 64,0 0-32,0 1 0,0-1 0,0 1 0,0-1 0,0 0 32,0 1-64,0-1 64,24 0-32,-24 1-32,0-1 64,25 0-64,-25 1 64,0 24-32,0-25-32,25 0 64,-1 1-64,-24-1 32,25 0 32,-25 1-64,25-1 64,-25 0-32,0 1 0,24-1-32,-24 0 64,25 1-64,-25 24 64,0-25-32,25 0 0,-1 1 0,-24-1 64,25 25-64,0-25-32,-1 1 32,-24-1 0,25 25-32,-25-25 32,25 1-32,-1 24 64,-24-25-64,25 25 64,-25 0 0,25-25-32,-25 25 32,24-24-96,-24-1 96,25 25-32,0-25 0,-1 1 0,1-1 0,-25 0-32,25 25 0,-1-24 0,-24 24 32,0 0 0,25-25 0,-25 25 32,25 0-32,-25-25 0,24 25 0,1-24 32,0-1-32,-1 0 160,1 1-31,0-1-97,24 0 0,-24 25-32,-25-24-64,24 24 96,1-25-64,-25 25 32,0-24 32,25 24-32,-25 0 32,24 0 0,1-25 0,-25 0-64,24 25 64,1-24 0,-25-1-32,25 25 32,-1-25-64,1 25 32,-25-24 0,25 24 0,-25-25 32,24 25-64,-24-25 128,25 25-160,-25-24 64,25 24 64,-25-25-64,24 25 0,-24-25 0,0 25 0,25-24 0,-25-1 0,0 25 32,25-25-32,-25 1-32,24 24-32,-24-25 128,0 25-64,0 0-64,0 0 64,0-25 96,0 25-128,0 0-32,0 0 160,0 0-96,0 0 0,0 0-32,0 0 64,0 0-32,0 0 0,0 0 32,0 0 64,0 0-160,0 0 64,0 0 0,0 0 64,0 0-128,0 0 32,0 0 32,0 0 96,0 0-160,0 0 64,0 0-192,0 0 32,0 0 96,0 0-1,0 0 1,0 0 64,0 0 0,0 0-32,0 0 32,0 0 32,0 0-64,0 0 64,0 0-64,0 0 32,0 0 0,0 0 32,0 0-64,0 0 32,0 0 32,0 0-32,0 0 0,0 0-64,0 0 32,0 0 32,0 0-32,0 0-32,0 0 32,0 0 32,25 0-32,-25 0 32,0 0 32,25 0 32,-1 0-96,1 0 64,0 0-32,-1 0 32,1 0-64,0 0 64,-1 0-32,1 0 32,0 25-32,-1-25-32,1 0 64,0 0 32,-1 0-32,1 0-32,24 0 0,-24 0 32,24 0 225,-24 0-193,24 0-64,-24 0 0,0 0 0,-1 0 32,1 0-64,0 0 32,-25 0 32,24 0-64,-24 0 64,0 0-32,0 0 64,25 0-128,-25 0 128,0 0-160,0 0 128,25 0-32,-25 0 0,24 0-64,-24 0 64,25 0-32,0 0 0,-25 0 0,0 0 32,24-25 0,-24 25-64,25 0 64,-25 0-97,25 0-95,-25 0-224,24 0-193,-24 0 129,25 0-1,-25 0 97,0 0 32,24 0 224,1 0 64,-25 0-129,25 0-31,-25 0 128,0 0 32,24 0 64,1 0-64,0 0 64,-1 0 64,-24 0-64,25 0 0,0 0 32,-25 0 128,24 0-128,1 0 32,0 0 32,-1 0 65,1 0-65,-25 0 0,25 0 32,-1 25-32,-24-25 0,0 0 0,25 25-64,-25-25 32,0 0-32,0 0 32,25 0 0,-25 24-64,0-24 64,24 0-64,-24 0 32,25 0-32,-25 25-32,0-25 64,0 0-32,0 0 32,25 0-32,-25 0 32,0 0 1,0 0-33,0 0 64,0 0-32,0 0 0,0 0 32,0 0-64,0 0 0,0 0 32,0 0-32,24 0 32,-24 0 32,0 25-32,0-25-32,25 0 0,-25 0 64,0 0-64,25 0 96,-25 0-64,0 0 32,0 0-64,0 24 0,24-24 32,-24 0-32,0 0 0,25 25 32,-25-25-32,0 0 0,25 25 32,-25-25-32,24 24 32,-24-24-32,0 0 32,25 25 32,-25-25 0,0 25-96,25-25 160,-25 24-96,24-24 1,-24 25-1,25-25-32,-25 25 64,0-1-32,25-24-32,-25 25 32,0 0 0,0-25 32,0 24-32,24 1 0,-24-25 0,0 24 0,0-24 0,25 25 96,-25 0-32,0-25-64,25 24 32,-25-24-64,0 25 64,24 0-96,-24-1 64,0 1 64,0 0-32,25-1-32,-25 26 33,25-26 31,-25-24-64,0 25 0,0 0 0,0-1 0,0 1 32,24 0-64,-24-1-32,0 1 64,0 0-32,0-1-32,0 1 64,0 0-32,0 24 0,0-24 0,0-1 0,0 26 64,0-26-64,0 26 0,0-26 0,0 26 0,0-26-64,0 26 64,0-1 0,0-24 0,0 24 64,0-24-64,0-1 32,-24 26-64,24-26 96,0 1-128,0-1 96,0 1 32,0 0-128,-25-1 96,25 26-32,0-26 0,0 1 0,-25 24 0,25-24 32,-24 24-64,24 1 64,-25-26-32,0 26-32,25-26 64,0 26-32,-24-26 64,24 1-128,0 24 128,-25-24-160,0 0 128,25 24-32,-24-24 96,24 24-96,-25-24-32,25-1 32,-25 1 32,25 24 0,-24-24-64,-1 0 64,25-1-64,-25 1 64,25 0-32,0-1 0,0 1-32,0 0 64,0-1-32,-24 1 0,24-25 0,0 25 0,0-1 32,0-24-96,0 25 96,0-25-32,0 25-32,0-25 64,0 0-64,0 0 96,0 24-96,0-24 64,0 0-96,0 0 96,0 25 0,0-25-64,0 0 0,0 0 64,0 0 0,0 0-96,0 0 64,0 0 0,0 0 0,0 0 32,0 0-96,0 0 64,0 0 0,0 0 0,0 0 0,0 0-64,0 0 160,0 0-96,0 0-32,0 0-32,0 0 128,0 0-64,0-25-64,0 25 64,0 0-32,0-24 32,24-1 0,-24 25-32,25-25 0,0 1 64,-25-1-64,24 0 64,1 1-64,0 24-32,-1-25 32,1 0 0,-25 25-32,25 0 32,-25-24 32,24 24 0,-24 0 0,25 0 0,0-25-32,-25 25 0,24-25 64,1 25-32,0-24-32,-1 24 32,1 0 0,0-25 32,-25 25-64,24-25 32,1 25 0,0-24 0,-1-1 32,1 0-64,0 1 32,-25 24 0,24-25-32,1 0 64,-1 1-32,-24-1 32,25 25-64,0-49 64,-1 24-32,-24 0-32,25 1 64,-25-26-32,25 26-32,-1-26 64,1 26-32,-25-1 0,25 0-32,-25 1 64,24-1-64,-24 0 32,25 1 32,-25-1-64,0 0 64,25 1-32,-25-1-32,24 0 32,-24 1 0,25-26 0,-25 26 32,25-1-64,-25 0 96,24 1-96,-24-25 64,25 24-32,-25 0-32,25 1 32,-25-1 32,24 0 0,-24 1-32,25-1-64,-25 0 128,0 1-64,25-1-32,-25 0 32,24 1 0,-24-26 64,0 26-64,0-1 0,0 0 32,25 1-32,-25-1 32,0 0-64,25-24 64,-25 24-32,0 1 32,24 24-32,-24-25 64,0 0-160,0 25 192,0-24-96,25-1 0,-25 0-64,0 1 160,0-1-96,25 0 0,-25 1 32,0 24-64,0-25 0,0 0 64,0 1-64,24-1 32,-24 0 32,0 25-32,0-24 0,25-1-32,-25 25 64,0-25-32,0 1 0,0 24-32,0-25 32,0 0 0,0 1 32,0-1-32,0 25-96,0-25 160,0 1-128,0 24 64,0-25 0,0 1-32,25-1 64,-25 0-64,0 25 64,0-24-64,0-1 32,0 0 0,24 1-32,-24 24 32,0-25 0,0 0-32,0 1 64,25-1-32,-25-24-32,25 24 32,-25 0 0,24 1-128,-24 24-609,25-25-833,-25 0-672,0 25-1313,0-24-2146,0-1-2403,0 25 5541</inkml:trace>
  <inkml:trace contextRef="#ctx0" brushRef="#br0" timeOffset="100713.2013">9223 10309 705,'0'0'2754,"0"0"-1537,0 0-864,0 0-289,0 0 576,0 0 385,25-25 385,-25 25-385,0-24 96,0 24-417,0-25-95,0 25 32,0 0-1,0 0 1,0-25-65,25 25-63,-25 0 192,24-24-97,-24 24-127,25-25 95,0 0-224,-1 25 65,-24-24-193,25-1 0,0 25 0,-1-25-127,1 25 127,-25-24-96,25 24-64,-1-25 0,26 25-32,-26 0 0,25-25 64,1 25 289,-26-24 479,26 24-447,-1 0-257,-24 0-32,24 0-32,0 0 0,1 0-32,-1 0-32,0 0 32,-24 0-96,24 0 32,1-25 32,-26 25 32,26 0-64,-26 0 0,26 0 64,-26 0 1,1 0-65,0 0 64,-1 0-32,1 0 32,0 0 32,-1 0 160,1 0-160,0 0-32,24 0-32,-24 25 32,-1-25-64,26 0 96,-26 0 97,1 0-129,0 24-32,-1-24 0,1 0-32,24 25 32,-24-25 0,-1 25-32,26-25 32,-26 24-32,1 1 96,0-25-64,-1 25 32,1-25-64,0 0 32,24 0 64,-24 24-64,24-24 0,-24 0 32,-1 25-96,26-25 64,-26 0 0,1 25 0,24-25-32,-24 0-32,0 24 64,-1-24 32,26 0-128,-26 0 96,26 0 0,-26 0 0,26 0-64,-26 25 0,26-25 96,-26 0-128,1 0 64,0 0 64,-1 0-96,1 0 64,0 0-32,-1 0-32,1 0 64,24 0-32,-24 0 0,24 0-32,-24 0 64,24 0-64,-24 0 96,24 0-128,0 0 96,-24 0-96,0 0-96,-1 0-352,1 0-225,-25 0-416,0 0-577,0 0-768,0 0-577,0 0-1730,0 0-672</inkml:trace>
  <inkml:trace contextRef="#ctx0" brushRef="#br0" timeOffset="102416.0434">12552 10210 1121,'0'0'2146,"0"0"5702,0 25-5927,0-25-1568,0 0-193,0 25 320,0-25 225,25 24-64,0 1-225,-25 0 64,24-1 193,-24 1 256,0 0 64,0-1 0,25 26-257,-25-26-159,0 26 0,0-26-33,0 1-128,0 0 1,0 24-1,-25-25-31,25 1-193,-24 0 32,-1 24-64,25-24-32,-25-1 0,1 26-64,-1-26-31,0 26 31,1-1 0,-1 0 256,0 1 0,-24-26-128,49 26-63,-25-1-33,1-24 128,24 24-64,0-24-64,-25 24-64,25 0 32,-25 1-32,25-1-32,0 0 32,-24 1-32,24-1 0,0 0-32,0 1 64,0-1-32,0 0-64,0 25 96,-25-25 32,25 1 0,0-1 32,0 0 65,0-24-65,0 0-128,0 24 96,0-24-96,0-1 64,0 1-64,0 0 64,25 24-96,-25-24 128,24 24-96,-24-24 32,25 24 32,-25-24-64,25 24 64,-25 0-32,24-24-32,1 0 32,-25-1 0,25 1 0,-1 24-32,1-24 64,-25 0-32,25 24-64,-25-24 32,24-1-32,1 1 64,-25 0-65,25-25 65,-1 24-32,-24-24-32,0 0 0,25 0 0,-25 25-32,25-25 64,-25 0 0,0 25 32,24-25-64,-24 0 64,0 0 0,0 24-96,0-24 32,0 0 64,0 0-32,0 0 64,0 0-64,0 0 96,0 0-128,0 0 32,0 0 32,0 0 0,0 0-64,0-24 96,0 24-96,-24-25 64,24 0-32,-25 25 0,25-24 0,0-1 32,0 0-32,0 25 32,0-49-32,0 24 0,0 1-33,0-1 65,0-24 0,0 24 0,0 0 0,0 1-32,25-26 32,-25 26 0,0-1-32,24-24 32,-24 24 0,25-24 0,-25 24 0,0-24 0,25 24-32,-25-24 96,24 24-64,-24 0-32,0 1 32,25-1 0,-25 0-32,25 1 0,-25 24 32,0-25-32,24 0 0,-24 1 32,25-1-64,-25 25 96,25-25-32,-1 1 0,-24-1 0,25 0 0,-25 1 32,25-1-32,-1 0 0,1 1 0,0-1 0,-1 1 32,-24-1-64,25 0 32,0 1 32,-1-1-64,-24 0 64,25 1-32,0-1 0,-1-24 0,1 24 0,0 0-32,-1 1 96,-24-1-96,25 0 32,0 1 32,-1-1-32,1-24-32,0 24 64,-1 0-32,1 1 0,-1-1 32,-24 0-32,25 1 0,0-1 0,-25-24 0,24 24 32,1 0-32,0 1 0,-25-1 64,24-24-64,1 24-64,0 0 96,-25 1-96,0-26 96,24 26-32,-24-1-32,0 0 0,25 1 64,-25-1-64,25 0 32,-25 1 0,24-1 0,-24 0 0,25 1-32,-25-1-96,0 1-64,0 24-288,0 0-129,0 0-160,0 0-640,0 0-1698,0 0-2723,-49 0-7366</inkml:trace>
  <inkml:trace contextRef="#ctx0" brushRef="#br0" timeOffset="104869.2359">11393 10136 4228,'0'0'5413,"0"0"-2947,0 0-896,0 0-513,25 0-64,-25 25-256,0 0-193,0-1-128,0 1-127,0 0 159,0-1 193,0 1-33,0 0-63,0-1-97,-25 1-95,25 0 63,-24-1 129,-26 26-33,26-26-96,-1 1-95,0 0-33,1-1-128,-1 1-32,0 0-64,1 24 64,-1-25-96,0 1 65,1 0 63,-1 24 32,0-24 0,1-1 32,-1 1-32,0 0-31,1 24-33,-26-24 64,26 24-32,-1-24-32,1 24-64,-1 0 0,25-24 225,-25 24-161,1-24-64,-1 24 160,25-24-128,-25 0 32,25 24-128,-24 0 32,24-24-32,0 24 32,-25-24-32,25 24-32,0-24 64,0 24 96,0-24-64,-25 24-64,25-24 32,0 24 1,0-24 31,0 24-128,0-24 128,0 24 0,0-24-96,0 24 32,0-24 0,0-1 0,0 1 0,0 0 0,0-1 0,0 26-32,0-26 32,25 1-64,-25 0 128,0-1-64,25 26 0,-25-26-64,0 1 160,0 0-192,0-1 192,0 1-96,24-25-96,-24 25 96,25-1 0,-25 26 0,25-50 0,-25 24-33,0 1 66,0 0-66,24-25 33,-24 24 0,25 1-32,-25 0 32,25-25 0,-25 24 0,0-24-32,0 25 32,24-25-32,-24 0 32,0 25 0,25-25-32,-25 24 32,0 1-32,24 0 0,-24-1-32,25-24 64,-25 25-32,0-25 0,0 0 64,0 0-64,0 0 0,0 0-32,0 0 32,0 0-32,0 0 64,0 0 0,0 0 0,0 0 0,0 0 0,0 0 64,0 0-32,0 0-64,0 0 32,0 0 0,0 0-32,0 0 64,0 0-64,0 0 0,0 0 32,0 0 0,0 0 0,0 0 0,0 0 0,0 0 0,0 0-64,0-25 32,0 1 128,0 24-160,0-25 64,0 25 0,0-25-32,0 1 0,0-1 32,0 0 0,0 1-32,0-1 32,0 0 0,0 1 0,0 24 0,25-25 0,-25 0 0,0 25-32,0-24 32,24-1 0,-24 0-32,25 1 0,-25 24 64,0-25-64,25 0 32,-25 25 0,24-24 32,-24-1-64,25 0 32,-25 25 32,25-24-64,-25 24 64,0-25-64,24 0 32,-24 25 0,0-24 0,25-1 0,-25 0 0,25 25-32,-25-24 96,24-1-96,-24 25 32,25-25 32,-25 1-64,25 24 32,-25-25 0,24 0 32,1 1-32,-25-1-32,25 0 32,-1 1-32,-24 24 64,25-25-32,-25 25 0,25 0-64,-25-25 96,24 25-32,-24-24-64,25 24 128,0-25-96,-1 1 96,1-1-64,0 25 0,-1-25-32,-24 1 64,25-1-64,0 25 64,-25-25-64,49 1 32,-24-1 0,-1 25 0,1-25 32,-25 1-32,25-1-32,-1 25 32,1-25 32,-25 25-32,25-24 32,-1-1-64,-24 25 64,25-25-96,-25 1 64,25 24 32,-1-25-32,1 0 0,-25 1 0,25 24 64,-25-25-96,24 25 64,1-25-64,-25 1 32,25 24 0,-25 0 0,24-25 32,-24 0-64,25 25 64,0 0-32,-25-24 0,0 24 0,24-25 0,-24 25 32,0 0 0,0 0-64,0-25 32,25 25 32,-25-24-96,24 24 96,-24-25-32,25 25-32,-25-25 64,25 25-32,-25 0-32,0-24 64,0 24-32,0 0-32,0 0-288,0 0-673,0 0-929,0 0-1121,0 0-1025,0 0-672,0 0-738,0-25-191,0 25 5669</inkml:trace>
  <inkml:trace contextRef="#ctx0" brushRef="#br0" timeOffset="110287.7911">13687 10728 4292,'0'0'4260,"0"0"-1954,0 0-1345,0 0-384,0-25 864,24 25-96,-24-24-800,25-1 128,-25 1 95,25 24-31,-25-25 96,24 0-289,-24 1 1,25-1 127,-25 25 33,0-25-289,25 1-127,-25 24-97,0-25-64,24 0-32,1 1-32,0-26-32,-25 26-32,24-1 0,-24 0 0,25 1 32,-25-1-32,25 0 0,-25 1 32,0 24 257,24-25-193,-24 0 64,0 25-32,25-24 32,-25-1-64,0 0-32,25-24-64,-25 24-32,0 1 32,24-1 0,-24 0 0,0 25 0,25-24 32,-25-1-32,0 25 128,0-25-96,0 25 161,25-24-1,-25 24 96,0-25-224,0 0 0,0 25-64,24-24 32,-24-1-32,25 0 32,-25 1-32,0-1-32,25 0 32,-25 25 32,0-24-32,0 24 32,0 0 0,0-25 0,0 0 0,0 25-32,24-24 0,-24 24 0,0 0-32,0-25 64,0 25 0,0-25-64,0 25 64,0-24-32,0 24 0,0-25 0,0 0 64,0 25-32,25-24-32,-25-1 0,0 25-32,0-24 64,0 24-64,0-25 64,0 25 0,0 0-64,0-25 32,25 25 0,-25-24 32,0 24-32,0-25 32,0 25-32,0-25 0,0 1 0,24 24 0,-24-25 0,0 25 0,0-25 33,25 1-1,-25 24-32,0-25-32,0 25 96,0-25-64,0 25 0,0-24 32,0 24-64,0-25 32,25 0 0,-25 25 32,0-24-32,0-1-32,0 25 96,24-25-64,-24 1-32,0 24 64,0-25-32,0 0 32,0 1-32,0-1-32,25 0 64,-25 1-32,25-1-64,-25 0 96,0 1-32,24-1 0,-24 25 32,0-25-64,25 1 96,-25 24-64,0-25 32,0 0-64,25 25 64,-25-24 0,0-1-32,24 0 0,-24 1 0,25-1 32,-25 0-32,25 1 0,-25 24 0,0-25 64,0 0-32,0 1 0,24 24 0,-24-25 64,25 25-96,-25-25 0,0 1 32,0-1-64,25 0 64,-25 1-32,0-25 0,24 24 0,-24 0-64,0 1 64,25-1 64,-25 25-128,0-25 96,0 1-32,0 24 0,0-25 0,0 0 0,24 1 0,-24 24 0,0-25 0,0 0 0,25-24 0,-25 24-32,0 1 32,0-1 32,25 0-32,-25 1 0,0-1-32,24 0 32,-24 25 0,0-24 0,0-1 32,0 0-32,25 1-32,-25-26 64,0 26-64,0-1 64,25-24-32,-25 24 0,0 25-32,0-25-32,0 1 128,0-1-128,0 0 128,24 1-32,-24-26-64,0 26 32,0-1 0,0 0-64,0 1 128,25-26-32,-25 26-64,0-1 32,0 25 0,0-25 0,0 1 32,0-1 0,0 0 32,0 1 0,0-1-32,0 1-32,0-26 0,0 26 32,25-1-32,-25 0-32,0 1 32,0 24-32,0-25 64,0 25-64,0-25 64,0 25 0,0-24-32,0-1 0,0 25-32,0-25 64,24 1-32,-24-1 0,0 0 0,0 1-32,0-1 32,0 0-32,0 1 32,0-1 0,25 25-32,-25-25 0,0 1 0,0-1 32,0 0-96,0 1 96,0-1-128,0-24 96,0 24-32,0 0 128,0 1-64,0-26 0,0 26-128,0-1 64,0 0 96,0 1-32,0-1 32,0 0-64,0 1 32,0-1 0,0 0 0,0 1-32,0-1-32,0 0 64,0 1 0,0-1-64,0 0 64,0 1-32,0-1 32,0 1 0,0-1 0,0 0-33,0 1 66,-25-1-33,25 25 0,0-25-33,0 1 98,-24 24-65,24-25-65,0 0 65,0 1-32,0-1 32,0 0-32,0 1 0,0-1 0,-25 0 32,25 25 0,0-24-32,0-1 32,0 25-64,-25-25 96,25 1-64,0-1 0,0 0 64,0 1-64,-24-1 0,24 0 32,0 1 0,0-1 32,0 25-64,0-25 0,-25 1 32,25-1 32,0 0-32,0 25 0,-25-24 0,25 24 0,0-25-32,0 0 64,-24 25-64,24-24 64,0-1-64,-25 0 32,0 1 0,25-1 0,-24 0-32,24 1 0,-25-26 64,25 26-64,-24-1 32,-1 0 0,25 1 32,-25-1-64,1 0 32,-1 25 32,0-24 32,25-1-64,-24 0-32,-1-24 32,0 25 32,1-1-32,-1 0 0,0-24 32,1 24-32,-1 1 32,25-1-64,-49 0 64,49 1 64,-25-1-128,0 0 32,1 25 0,-1-24 32,0-1-64,1 25 32,-1-25 0,0 25 32,-24-24-64,24-1 64,1 25-32,-1-25 0,0 1 96,-24-1-31,24 25-33,-24-25 32,24 1-32,1-1 0,-26 0-64,26 25 128,-26-24-32,26-1 0,-1 0-32,-24 25 32,24-24-64,-24-1 64,-1 25-32,26-25-32,-25 1 32,-1 24 0,1-25 0,0 0-32,-1 1 64,-24-1 0,25 0 0,-25 1 0,0 24 0,25-25 33,-1 25-33,-24-25 32,25 1-32,0 24 0,-1-25-64,1 0 32,24 25 96,-24-24-128,0 24 96,-1-25-96,1 0 64,0 25 32,-25-24 64,49-1-96,-24 25 0,0-25 1,-1 1 31,1 24 32,24-25 0,-24 1 32,24-1-96,-24 0 32,0 1-32,-1-26-32,-24 26 32,0-1-32,0-24-32,0 24 32,25-24 0,-25 24 32,0 0-32,25 1 1,-1-1-33,1 0 96,0 1-32,24-1-32,-24 25-32,24-25 64,0 1-32,1-1-32,-1 0 32,-24 1-32,24-1-64,-24-24 128,0 24-96,-1-24 0,1-1 0,0 26 64,-1-1-32,26 0 0,-26 1-32,26-1 32,-1 25 32,0-25-32,1 1-32,-1-1 32,0 25-32,1-25 32,-26 1 0,26-1 0,-1 0 0,-24 1-32,24-1 0,-24 0-32,24 1 64,-24-1 0,24 0 0,-24 1-97,24-1 97,0 1 0,1-1 0,-1 25 33,0-25-1,25 25-97,-49-24 65,24-1-32,1-24 0,-1 24-64,-24 0 96,0 1-32,-1-1 0,1-24 0,0 49 32,24-25-32,-24 0 0,-1 1 96,26 24-64,-1-25 0,0 25-32,1-25 32,-1 25 0,0-24-32,1-1 0,-26 25 32,26-25-32,-1 1 0,-24-1 0,24 0 32,-24 25 0,-1-24-32,26-1 0,-1 25 32,-24-25 0,-1 25 0,26-24 0,-1 24 0,0-25 0,1 0 0,-1 25 0,-24-24 0,24-1 0,0 0 0,1 25 0,-26-24 0,26-1-64,-25 25 128,24 0-128,-24-25 32,24 25 64,0-24-64,-24-1 32,24 25 0,1 0 0,-1-25 0,0 25 0,1-24-32,-26 24 32,26 0 0,-1-25 32,0 25-32,1-25-32,-26 25 0,1 0 64,24 0-96,1-24 96,-26 24-32,26 0-32,-1 0 32,-24 0 0,24 0 0,0 0 0,-24-25-32,24 25 32,-24 0-32,0 0 64,24 0-64,-24 0 64,-1 0-64,26 0 32,-1 0 0,0 0 32,1 0-32,-25 0 0,24 0-32,-24 0 0,-1 0 0,1 0-64,24 0 0,-24 0 31,0 0 97,24 0-64,0 0 32,1 0 32,-1 0-64,0 0 32,25 0 0,-24 0 0,-1 0-32,25 0 32,-49 0 0,24 0-32,-24 0 32,-1 25-32,1-25 32,0 24 32,-25-24-32,49 25-32,-49 0 64,49-25-64,-24 0 32,24 0 0,1 24-32,-1-24 64,0 25-96,25-25 96,-24 25-64,-26-25 32,26 24-32,-1 1 32,-24-25 0,24 25 0,-24-1 32,24-24-64,1 25 32,-26 0 0,26-25 0,-1 24 0,0-24 0,1 25 0,-1-25 0,25 0 0,-25 25 0,25-25-32,0 0 32,-24 24-32,-1-24 32,25 25 0,-25 0 0,-24-25-32,24 24 64,-24 1-64,24 0 32,1-1 32,-1-24-32,0 25-32,1-25 64,-1 25-32,25-25-32,0 0 64,0 0-64,0 0 32,0 24 0,-25-24-64,25 0 32,-24 25 96,-26 0-64,26-1-32,-1 1 64,-24-25 0,49 25-32,-25-25 0,0 24-32,25-24 64,-24 0-32,24 0 0,0 0 32,0 0-96,0 0 64,-25 0-32,25 25 64,-25-25-32,25 25 32,-24-1-64,-1-24 64,0 25-64,1 0 64,-1-25-32,0 24 32,1 1-64,-1-25 32,25 0 32,-25 25-32,1-25-64,-1 24 96,25 1-224,-24 24-545,-26 0-1024,26 1-1859,-26-26-3042</inkml:trace>
  <inkml:trace contextRef="#ctx0" brushRef="#br0" timeOffset="111716.1601">6239 2492 9001,'0'0'1633,"0"-25"-1537,0 0 321,0-24 896,0 24 352,0 25-928,25-24-385,24-1-63,1 0-33,-26 1 32,50-1 129,0 0-225,-24-24 64,24 24-160,-25 1 32,25-1 64,-25 0 65,-24 1-129,24-1-96,1 25 96,-26 0-32,26-25-96,-26 25 32,25 0-32,-24 0 64,0 0-32,24 0 96,-24 0 32,-1 25 33,1-25-1,0 0 96,-25 0-224,0 25 0,24-25 32,-24 24 32,25 1-32,0-25-96,-25 0 32,0 25-32,0-25 33,24 0-66,-24 0-63,0 0-832,0 0-994,0 0-2274,-24 0-4805</inkml:trace>
  <inkml:trace contextRef="#ctx0" brushRef="#br0" timeOffset="117867.0748">5253 2418 1794,'0'-25'1537,"0"25"5542,0 0-4933,0 0-961,0 0-192,0 0-192,0 0-225,0 0-191,0-25-321,0 25-96,0-24 64,0-1-32,0 25 96,-25-25-64,25 1 192,-24 24 96,24-25 1,-25 0-129,25 25-96,-25-24-64,1 24-32,-1-25 32,25 25-32,-25-25 0,1 25 64,-1-24-64,0 24 32,1-25 192,-1 25-32,25 0 65,-25-25-129,1 25-64,24 0 0,0-24-32,-25 24 32,25-25-32,-25 25 0,25-25 64,-24 25 192,24 0 1,-25 0-33,25-24 160,-25 24-191,1 0-129,24 0 32,0 0-96,-25 0-32,0 0 96,25 0-96,-24 0 0,24 0 128,-25 0-96,25 0-32,-25 0 32,25 0 32,-24 0-64,24 0 32,0 0-64,-25 24 96,25-24-96,-25 0 64,1 25-32,24-25 0,-25 0 32,25 25 0,-24-25 0,24 0 96,0 24 1,-25-24-65,25 0-32,0 0 32,0 25-32,-25-25-64,25 0 64,0 0-32,0 25 32,0-25-32,0 0 64,0 0-96,0 0 96,0 0 32,0 0 0,0 0-64,0 0 32,0 0-32,0 0 64,0 0 96,0 0-128,0 0-64,0 0 97,0 0-65,0 0-32,0 0 0,0 0-32,0 0 0,0 0 32,0 0 0,0 0 64,0 0-64,0 0-32,0 0 64,0 0 0,0 0-32,0 0 0,0 0-32,0 0 96,0 0-64,0 0 0,0 0 0,0 0 0,0 0-32,0 0 32,0 0-32,0 0 0,0 0 32,0 0 32,0 0 0,0 0-64,0 0 64,0 0-32,0 0-64,0 0-225,0 0-63,0 0 0,0 0-33,0 0-159,0 0 95,0 0-95,0 0 352,0 0-65,0 0-223,0 0-449,0 0 128,0-25 257,0 25-513,0-25 96,0 1 320,0-1-288,0 25 161,0-25 255,0 1 289,0 24 0,25-25 256,-25 25-32,0 0 0,0 0 320,0 0 385,0 0 63,0 0-191,0 0-289,0 0-192,0 0 32,0 25-128,0-25 65,0 24-65,0-24 32,0 0-64,0 0 96,0 0-64,0 0 96,0 0-32,0-24 128,0-1-96,0 25-32,0-25-64,0 25 32,0 0-32,0 0 0,0 0-32,0 0-32,0 0-64,0 0-32,25 0 160,-25 0 256,24 25-128,-24-25-64,0 25-64,25-25 32,-25 24-32,0-24 0,0 0 128,0 0 32,0 0 193,0-24 31,0-1-320,0 0-64,0 25 32,0 0-32,0-24 32,0 24-32,0 0 0,0 0 0,0 0-32,0 0-32,0 0 64,0 0-32,0 0-64,0 0 32,0 0 32,0 0 64,0 0 96,24 0-96,-24 0 0,0 0-32,0 0 0,0 0 64,0 0 32,0 0-64,0-25 32,0 25 1,0-25-65,0 1 0,0 24-33,0 0 1,0 0 0,0 0-32,0 0-96,25 0-32,-25 0 160,25 24-32,-25 1 64,24 0 64,-24-1-128,0-24 128,0 0-64,0 0 32,0 0 0,0 0 64,0 0-32,0 0 257,0-24-225,0 24-96,0-25 0,0 25 0,0-25-32,0 25 64,0 0-96,0 0-1,0 0-159,0 25 128,25 0 288,-25-1-96,25 26-64,-25-26-32,24 1 33,-24-25-1,0 0-32,0 0 0,0 0 64,0 0-32,0 0 192,0-25 32,0-24-96,0 24 32,0 1 1,-24-1-97,24 0-64,0 25 0,0 0-64,0 0-32,0 0-96,0 0 31,0 0-63,24 0 192,-24 25 96,25 24-64,0 1 0,-25-26 32,24 1-96,-24 0 32,25-1 0,-25-24-32,0 0 0,0 0-32,0 0 96,0 0 128,0-24 33,0-26-129,0 1 32,0 24 0,0 1 32,0-1-128,0 25 0,0-25-64,0 25 32,0 0-64,0 0-32,0 0-64,0 25 127,25 0 290,-1-1-193,1 26-32,-25-26 32,0 1-32,25-25 0,-25 25 0,0-25 0,0 0 32,0 0 96,0-25 32,0 0 128,0 1-224,0-26 0,-25 1 193,25 24-193,0 1-32,0 24-32,0 0 0,0 0 0,0 0-32,0 0-160,0 0-65,0 0 161,0 24 224,25 26-32,-25-26-32,0 26 1,24-1-65,-24-24 128,25-25-256,-25 24 256,0-24-224,0 0 224,0 0-32,0-24 160,0-1-64,0-24-32,0 24 65,0 0-129,0 1-32,0-1-96,0 25 64,0 0-32,0 0-64,0 0 32,0 0-161,0 0-159,0 25 480,0-1 0,25 26-96,-25-1 0,24-24 0,-24-1-32,0 1 0,0-25 32,0 0 97,0 0-65,0 0 64,0-25 96,0-24-128,0 0-96,0-1 32,0 26-32,0-1 32,25 25-32,-25-25-32,0 25 0,0 0 96,0 0-352,0 25 0,25 0 352,-25 24 64,24 0-32,-24 1-128,0-1 96,0 0-32,0-24-32,0 0 64,0-25-64,0 0 0,0 0 96,0-25 32,0 0 193,0-24-257,0 0-32,0-1-32,0 26 0,0-1-32,25 0 64,-25 25-64,0 0 32,0 0-32,0 0-193,0 0 97,25 50 192,-1-1 96,-24 25-128,0 0 65,0-25-97,0 1 32,0-1-32,0-49 32,0 0-32,0 0 0,0 0 0,0 0 0,25-25 288,-25-49-96,0 25-96,0 0-96,0-1 32,0 26-64,25-1 0,-25 25 32,0 0-32,0 0-64,0 0-64,0 0-128,0 49 480,0 1 0,0-1-96,0 0 0,0 1-64,0-26 32,0 1-64,0 0 0,0-25 64,0 0-192,0 0 64,0 0-32,0-25 352,24-24-160,1-1-96,-25 1 0,25 24 32,-25 1-32,0-1 0,24 25 64,-24 0-96,0 0 32,0 0-192,0 25 128,0-1 192,0 26-96,0 24 32,-24-25-32,24-24 97,0 24 31,-25-49 96,25 25-96,0-25-64,0 0-32,0 0-160,0-25-32,0 0 352,25-24-192,-1 0-64,-24 24 32,25 0 0,-25 1 0,0 24 32,0 0-32,0 0 0,0 0-64,0 24 96,0 26 32,-25-1 0,1 0 0,24 1-32,0-26 32,0-24 1,0 0-33,0 0-64,0 0-449,0-49-2274,0-25-5348</inkml:trace>
  <inkml:trace contextRef="#ctx0" brushRef="#br0" timeOffset="121981.6179">6141 2319 3780,'0'0'5669,"0"0"-4260,0 0-1313,0 25-32,0 24 0,0-49 1,0 25-97,0-1 32,0-24-33,0 0 66,0 0 63,0 0 384,0-24 257,0-1-641,0-24-64,0 24 96,0 0 0,0 1-32,0-1-32,0 25-96,0 0 32,0 0-64,24 0-192,-24 25 672,25 24-31,-25 0-321,0 1-32,0-26 0,0 26 224,25-50-96,-25 24-64,0-24 32,0 0 97,0 0 351,0-24 545,0-26-929,-25-24-95,25 25 63,0-25-32,-25 25-128,25 24 32,0 25-64,0-25 32,0 25-128,0 25-65,25 0 482,-25 24-193,25 0-32,-1 1-64,-24-1 0,25-24 0,-25-1 0,0 1 0,0-25 96,0 0-32,0 0 32,0-25 224,0 1-95,0-26-225,0 1 0,-25 0 32,25 24-96,0-24 64,0 49 0,0-25-32,0 25 32,0 0-96,0 0 288,0 25-64,0 24 64,0-24-192,0 24 32,0 0 32,0-24-64,0 0 64,0-1-64,0-24-32,0 0 128,0 0-64,0-24 577,0-26-481,0 1-64,0 0-64,0 24 0,0-24 0,0 24 0,0 25 0,0 0 0,0 0 0,0 0-224,0 0 160,0 25 192,25-1-32,-25 26-32,25-26-32,-25 26-32,0-26 32,24-24-64,-24 25 0,0-25-32,0 0 64,0 0 128,0-25 32,0-24-32,0 0-64,0-1-64,0 26 0,0-26 32,0 50 0,0-24-64,0 24 0,0 0 32,0 0-224,0 0 128,0 24 416,0 1-63,25 24-161,0-24-64,-25 0 0,24-25-32,-24 24 0,0-24 32,0 0 0,0 0 128,0 0 0,0-24 128,0-1-31,0-24-257,0-1 0,0 26 32,0-1-64,0 0 32,0 25-32,0 0 64,0 0-128,0 0-33,0 0-63,0 25 384,0 24-95,0-24-97,0 0 32,25-1-32,-25 1-32,0-25 64,0 0-32,0 0 64,0 0 0,0-25-64,0 1 256,0-1-288,0-24 64,0 24 32,0 0-64,0 1-64,0 24 128,0-25-64,0 25-64,25 0-96,-25 0-64,0 25 192,0-1 128,0 26-96,0-26 0,0 1 64,24 0-64,-24-25 0,0 24 0,0-24 32,0 0 32,0 0 64,0-24 32,0-1 96,0-24-256,0 24 32,0 0-64,25 1 64,-25-1-32,0 25-32,0 0 64,0 0-96,0 0-64,0 0-96,0 25 352,25-1-64,-25 26-32,0-26 32,0 1-64,0-25 0,0 25 0,0-25-32,24 0 0,-24 0 0,0-25 96,0-24 64,0 24-64,0-24-96,0 24 64,0 0-32,0 1 0,0 24-32,0 0 64,0 0-128,0 0-64,0 0-192,25 24 512,-25 26-96,0-1-32,0-24-32,0-1 0,0 1 32,25-25-32,-25 0-128,0 0 192,0 0-160,0 0 288,0-49-64,0-1-96,0 1 0,0 24 0,0 1-64,0-1 64,0 25-64,0 0 32,0 0-96,0 0-96,0 25 64,24-1 288,-24 1-96,0 0-32,0-1-32,0 1 0,0-25 0,0 0 32,0 0-64,0 0 96,0 0 0,0 0-64,0-25 160,0 1-192,0-1 32,0-24 32,0 49-64,0 0 96,0 0-128,0 0 32,0 0-32,0 0-64,0 0-128,25 0 224,-25 24 192,0 1-160,25-25 0,-25 25 64,24-25-64,-24 24 0,0-24-64,0 0 64,0 0 0,0 0 0,0-24 96,0-1 0,0 0-64,25 1-32,-25-1-32,0 25 64,0 0-32,0 0-64,0 0 32,0 0-32,0 0 0,0 0-224,0 0 128,0 0 256,25 25-128,-25 24 96,0-49-64,24 25 32,-24-25-64,0 0 32,0 0 32,0 0 0,0 0 32,0-25 192,0 0-224,0 1 32,0-26-64,0 50 0,0-24 32,0-1-64,0 25 32,0 0 0,0 0-128,0 0-64,0 25-32,25-1 288,-25 1 0,0 0-32,0-1 0,25 1-32,-25-25-64,0 0 32,24 0 0,-24 0-96,0 0 96,0 0-32,0-25 224,0 1-128,0-1-32,0 0 32,0 1-32,0-1 32,0 25-32,0 0-32,0 0-96,0 0 32,0 0-161,25 0 129,-25 25 288,25-1-128,-25 1 0,24 0-32,-24-1-64,25 1 96,-25-25-64,0 25-160,0-25 64,0 0 128,0 0 64,0-25 32,0-24 32,0 24-128,0 0-64,0 1 128,0-1-64,0 25 0,0 0-96,0 0 96,0 0-192,0 0 32,0 0 96,25 25 160,-25-1-96,0-24 0,24 25-32,1-25 0,-25 25 32,25-25 32,-25 24 0,0-24-32,0 0-32,0 0 192,0 0-64,0-24 288,0-1-287,0 0-65,0 1 0,0-1-32,0 0 32,0 25-64,0 0 32,0 0-32,0 0-65,0 0 97,0 25 97,24 0-33,-24-1-64,25 1 0,-25 0 0,24-1-96,-24 1-1,25-25 1,-25 25 0,0-25 32,0 0 0,0 0 224,0-25 129,0 25-161,0-49-64,0 24-32,0 0 32,0 25-128,0 0 0,0-24 64,0 24-32,0 0-64,0 0-129,0 0 289,0 24 33,0 1-129,25 0 32,-25-1-65,24 1-31,1-25-64,0 25 96,-25-25 32,24 0-96,-24 0 128,0 0 128,0 0 64,0 0 161,0-50-321,-24 26 0,24-1-32,0-24 0,0 49 0,-25-25 32,25 25-64,0 0-32,0 0-32,0 0-97,0 0 225,25 25 32,-25-1-64,24 26 32,1-26-64,-25 1 0,25 0-64,-25-1 32,0 1-32,24-25 96,-24 0-32,0 0 64,0 0 128,0 0 33,0-25-65,0 1-128,0-1 32,0-24-32,0 49 32,0-25-64,0 25 0,0 0 64,0 0-64,0 0 96,0 0-160,0 25 224,0-1-96,0 1-64,25 24 32,0-49-32,-25 25-64,24 0 0,-24-25 31,0 0 65,0 0 32,0 0-64,0 0 129,0 0 159,0 0 128,0-25-384,0 0-32,0 1 64,0 24-64,0-25 0,0 25-32,0 0-32,0 0-32,0 0 0,0 25 256,0-1-96,0 1-32,0 0 32,0-1 0,0-24-32,25 0 32,-25 0-64,0 0 32,0 0 32,0 0-320,0 0-609,0-24 64,25 24-1441,-25-25-2883,0 0-2530</inkml:trace>
  <inkml:trace contextRef="#ctx0" brushRef="#br0" timeOffset="125736.4117">4612 4070 4036,'0'0'2306,"0"25"-1858,0-1-255,0-24 31,0 25 32,0 0 96,0-1 321,0-24 32,0 0 224,0 0-129,24 0-351,-24 0 191,0 0-31,25-24 96,-25 24-353,0-25-224,0 0 64,0 25 64,0-24 161,0 24-33,0 0 65,-25 0-321,25 0 0,0 0 64,0 0-288,0 0 32,0 0-32,0 0 128,0 24 0,0-24-32,0 25 32,0-25-64,25 0 0,-25 0 32,0 0-96,25 0 96,-1-25 288,-24 1-224,0-1-32,0-24-32,0 24 32,-24 25 96,24-25 193,-25 25-97,25 0 32,-25 0-32,25 25-256,0 24 0,0-24 0,0 24 32,0 1 0,0-26-32,0 1-32,25-25 0,-25 0-32,0 0 32,25 0 32,-25-25 128,0 1 64,0-26-32,0 26-64,0-1 128,0 25 161,0-25-193,0 25 32,-25 0-32,25 0 481,0 25-577,-25-25-160,25 25 32,0-1 32,0 1 32,0 0-32,0-25 32,0 24-32,0-24-160,25 0 159,-25 0 33,25 0 0,-25-24-96,24-1 128,-24 0-64,0 1 193,-24-1 31,-1 0-64,25 1 32,-25 24 0,25 0 64,0 0 1,0 0 31,0 0-384,0 24 64,0 26 64,0-26-32,0 1-32,25-25 96,0 0-96,-1 0-33,-24 0 97,25 0-96,-25 0 160,0-25 97,0 1-33,-25-1 32,1 0 32,-1 25-192,0 0-96,1 0-609,24 50-1024,-25-1-3204,25 0-2818</inkml:trace>
  <inkml:trace contextRef="#ctx0" brushRef="#br0" timeOffset="127194.8288">5426 4021 6470,'-25'0'3908,"25"24"-2851,0 1-385,0 0-191,0-1-161,0 1-160,0 0-128,0-25-64,0 0-128,0 0 96,0 0-96,0 0 608,25-25-191,-25 0-129,24 1-32,-24-1-32,0 0 32,0 1 128,0 24 32,0 0 97,0 0-65,0 0-160,0 0 96,-24 0-224,24 24-96,0 1 0,0 0 64,0-1 32,0-24-96,0 25 128,0-25-32,0 0-96,24 0 96,-24 0 160,0-25 64,0 25 1,0-24-97,0-1 32,0 0-32,-24 1 160,24 24 1,0 0-225,0 0 64,0 0-96,0 0 288,-25 0-384,25 24 96,0 26-32,0-26 0,0 1 0,0-25-32,0 25 32,0-25-96,0 0 96,25 0-96,-25 0 64,24 0 96,-24-25-32,0 0-32,0 1 32,0-26 96,0 26 96,0 24-32,-24-25 129,24 25 191,0 0 1,-25 0-353,25 25-288,0 24 128,0-24 32,0-1-64,0-24 0,0 25 32,0-25-192,0 0 95,0 0 65,25 0 32,-25 0 257,0-25-129,0 1-32,0-1 64,-25 25-96,0-25-32,1 25-512,-1 0-866,-24 50-928,24-1-3011,25 0-2947</inkml:trace>
  <inkml:trace contextRef="#ctx0" brushRef="#br0" timeOffset="129995.6434">6708 2541 5862,'0'0'3811,"0"0"-2177,-25 0-1,25 0-63,-24 0-705,24 0-289,-25 0 65,0 0 352,1 0 192,-1 25-384,0-25-1,1 24-319,-26-24-97,1 25 0,24 0-95,1-1 31,-26 1 64,26 24-127,-1 1-1,-24-26-96,24 1 0,0 24 128,1 1-95,-1-26-33,25 26-32,-25-26 64,1 25 32,-1 1-64,0-26-31,25 26-65,-24-1-32,24 0-32,-25 1 0,25-1 32,0 0 0,0 1 0,-25-1 0,25 0 64,0-24-32,0 24 0,0 1-64,0-26 0,0 26-64,0-1 128,0 0-64,0-24 0,25 24-96,0 1 96,-1-26 0,1 1 32,0 24-32,-1-24 0,1 0 0,-25-1 0,49 1 0,-24 0 0,0-1 0,-1 1-64,1-25 96,0 24-64,24 1 32,-24-25 32,24 25-64,-24-25 0,24 0-64,0 0 128,1 0-64,-1 0 64,-24 0-32,24-25 64,-24 25-64,-1 0 0,26-25 0,-26 1 64,1-1-32,0 25 96,24-49-96,-24 24 0,-1 1-32,26-26 0,-26 1 64,1 0-64,-1 24 64,1-24-128,0 24 128,-1-24 32,1 24 32,0-24-63,-1-1-33,-24 1 0,25 0-32,-25-1 32,0 1-32,25 0 0,-25-1 0,0 26 0,0-26 64,24 26-64,-24-26 0,0 26 32,0-26-32,0 26 0,0-1 32,0 0-32,0-24 0,0 24 32,0-24-32,0 25 0,0-1 32,-24 0-32,24 1-32,0-1 64,0 0-64,0 1 32,0-1 32,-25 0-32,25 1 32,-25-1 0,25 0-32,-24-24 0,-1 24 0,0 1 0,25 24-32,0-25 32,0 25 32,-24-25-32,24 25 32,0 0-64,0 0 32,0 0 32,-25 0-32,25 0-32,-25-24 0,-24 24 64,25-25-64,-26 25 0,26-25 64,-1 25-32,-24 0 0,24 0-288,0 0-129,-24 0-416,0 0-1633,-1 0-3780,-24 0-8552</inkml:trace>
  <inkml:trace contextRef="#ctx0" brushRef="#br0" timeOffset="132437.2441">5031 2418 288,'0'0'6278,"0"-25"-2050,-25 25-2883,25 0-159,-24-25 127,-1 25-416,25 0-257,0 0-127,-25 0 95,25-24 97,-24 24 0,24 0-353,0 0-32,-25 0 1,0-25 127,25 25 129,-24 0-33,-1 0-192,25 0-127,-25 0 127,25 0-128,-24 0-160,24 0 0,-25 0 32,0 0-64,25 0 0,-24 0 225,-1 25 31,25-25-96,-25 24 161,1-24-97,24 0-192,-25 25 64,0-25-32,25 0 32,-24 25-64,-1-25 32,1 24-64,24 1 32,0-25-32,-25 25 65,25-25 31,-25 0 32,25 24-32,0-24 0,-24 0-32,24 25-64,0-25-32,-25 25 0,25-25 0,-25 24 64,25-24-64,-24 25-32,24 0 32,0-1 0,-25-24 0,25 25 32,-25 0 0,25-25 0,0 24 32,0 1 0,-24 0-96,24-1 96,0 1-96,0-25 64,-25 25-64,25-1 64,-25 1-32,25 0 0,-24-1 64,24 1 1,0 0 31,0-1-64,-25 1-32,25-1 32,0 1-32,0 0-32,0-1 64,0 1-32,-25 0-32,25-1 64,0 1 0,0 0-32,0-1-32,0-24 64,0 25-32,0 0 32,0-1-64,0-24 64,0 25-64,0 0 32,0-25 32,0 24-32,0 1 0,0 0 0,0-1 0,0 1 0,0 0 0,0-1 0,0 1-32,0-25 96,0 25-128,0-1 96,0 1-64,0-25 64,0 25-64,0-25 32,0 24 0,25 1 0,-25-25 0,0 25 0,0-1 0,25 1 32,-25-25-32,24 25 0,-24-25 0,0 24-32,0-24 64,25 25-64,-25-25 32,0 0 32,25 25-32,-25-25 0,24 0 0,-24 24 0,25-24 0,-25 25 32,25-25-96,-1 0 64,-24 25-32,25-25 32,0 0 64,-25 24-96,24-24 64,1 0-32,-25 0 0,25 0 0,-25 25 0,24-25-64,1 0 64,-1 0 64,1-25 32,0 25-32,-1-24-32,1 24 32,0-25-64,-1 25 32,-24 0-64,25-25 64,-25 25 0,25 0-64,-25-24 96,24-1 32,1 0 32,24 1-64,-24-1 0,0 0-32,-25 1-32,24-1 32,1 0 1,-25 1-33,49-1 64,-49 0-64,25 1 32,0-1-32,-25 0 64,24 1-64,-24-1 0,25-24 0,-25 24 32,25-24-32,-25 24 0,24-24 0,1 24 0,-25 0 0,0-24 32,25 24-32,-25 1 32,0-1 0,0-24-32,0 24 32,24 0-64,-24 1 64,0-1-32,0 1 0,0-1 0,0-24 0,0 24 0,25 0 0,-25 1 0,0-26 0,0 26 64,0-1-64,0 0 0,0 1 32,0-1 0,0 0-64,0 25 32,0-24 96,0-1-192,-25 25 192,25-25-96,0 25 0,-24-24 0,24-1 0,-25 25 0,25-25 32,0 1 0,-25 24-64,25-25 64,0 0-32,0 25-32,0 0 64,-24-24-32,24-1 0,0 25 0,-25-25 0,25 25 0,0 0 0,0 0 0,0 0 0,0-24 0,-25 24 0,1 0 96,24 0 0,-25 0-96,0 0 0,-24 0-32,49-25-192,-49 25-288,24 0-193,0 0-544,-24 0-1378,24 0-3298,1 0-6503</inkml:trace>
  <inkml:trace contextRef="#ctx0" brushRef="#br0" timeOffset="135340.2633">6116 2985 9225,'0'-25'2947,"0"25"-1634,0 0-64,0-24 0,0 24-512,0-25-225,0 25-127,25 0 95,-1-25 129,1 25-193,0 0 33,-25 0 127,24 0-95,1 0-33,0 0 0,-25 0-63,24 0 31,1 0-64,0 0-127,-1 25-161,1 0 96,0-25-32,-25 49-32,24-24 0,1-1-32,-25 1 96,25-1-64,-25 1 1,0 24 63,24-24-96,-24 0 64,0-1-32,0 26 0,0-26 0,0 26 64,25-26-96,-25 1 32,0 24-63,0 1-1,0-26 32,0 26 32,0-26 96,-25 26 0,25-26-64,-24 26 0,-1-26-128,25 1 32,0 0-32,-25-1 0,25 1 64,0 0-32,-24-1-32,24 1 32,0-25 33,-25 25 31,25-1-64,0 1 0,0 0-32,-25-25 0,25 24 0,0 1 0,-24-25 0,24 25 32,0-25 0,-25 0 0,25 24-32,0-24 32,0 0-32,-25 0 64,25 0-64,0 25 64,0-25-96,0 0 64,-24 0 64,24 25-96,0-25 0,-25 0 64,25 0-64,-25 24 64,25-24 0,-24 25-32,-1-25 32,25 0 0,0 0 0,-25 0-64,25 0 32,-24 0-128,24 0-480,-50 0-1378,26 0-3043,-26-25-9384</inkml:trace>
  <inkml:trace contextRef="#ctx0" brushRef="#br0" timeOffset="137081.8008">4242 2788 512,'0'0'-288,"25"0"5990,-25-25-3044,0 25-864,24 0-353,1 0-416,-25 0-192,25 0-192,-1 0-161,-24 0-224,25 0 33,0 0-129,-25 0 64,24 0 128,-24 0 129,25 0-97,-25 25 96,25-25 65,-25 0-129,24 24 33,1 1-129,-25-25 64,24 25-159,-24-1-65,25 1 0,-25 0 64,0-25 64,0 24-63,25 1 31,-25 0-32,0-1-64,0 1-32,0-1-96,0 1 65,24 0-33,-24-1 128,0 26 32,0-26 32,0 1 193,0 0-97,0-1-160,0 1-32,0 0-32,0-1-96,0 1 1,0 0-33,0-1 32,0 1 0,0 0-64,0 24 96,0-49 0,0 25 0,0-1 64,0 1-96,0 0 0,0-25 64,-24 24-64,24 1 0,0-25-32,0 25-32,0-1 96,0-24-32,-25 25-32,25-25 0,0 25 128,-25-1 32,25 1 1,-24-25-97,24 25 32,0-25 0,-25 24 0,25-24-64,0 0 0,0 25 64,-24-25-96,24 0 0,0 25 64,0-25 32,-25 0 32,25 0-64,0 24 97,0-24-65,0 0-64,0 0 0,-25 0 32,25 0-96,0 25 64,-24-25 0,-1 25 0,0-25 64,25 24 32,0-24 0,-24 0 0,24 0-64,0 0-64,0 0 0,0 0-32,0 0-32,0 0-256,0 0-385,-25 0-1345,25 0-3235,-25-24-7174</inkml:trace>
  <inkml:trace contextRef="#ctx0" brushRef="#br0" timeOffset="139749.3127">5401 4045 1858,'0'0'3587,"0"0"-2113,0 0-289,0 0-513,0 0-415,0 0-1,0 0 32,0-24 64,0 24 33,0 0 672,0 0 544,0 0-31,0 0-737,0 0-513,-25 0 96,25 24-95,0-24-65,-24 0-128,24 0 32,0 0-128,0 0-64,0 25 64,0-25-64,0 0 32,0 0 0,0 0-128,0 0 96,0 0 64,24 0 32,-24 0 128,0-25-192,0 1 64,0 24-32,0 0 0,0-25 0,0 25 96,0 0-63,0 0 255,-24 0 320,24 0-479,0 25-193,0-1 64,0 1-32,0-25 128,0 25-160,0-25-64,0 0 96,0 0 0,24 0-32,-24 0 32,0 0 192,25 0-160,-25-25-32,0 25 64,0-25-64,0 25 64,0 0 0,0-24 32,0 24-32,-25 0-96,25 0 96,0 0 32,-24 24-128,24 1 0,0-25 64,0 25 32,0-1 64,0-24-128,0 25 0,0-25 0,0 0-128,0 0 96,0 0-32,24 0 96,-24-25-32,0 25 64,0-24 32,0-1-96,0 0 96,0 1-32,0 24 33,-24 0 63,-1 0 128,25 0 160,-25 24-319,25 1-161,0 0-33,0 24 97,0-24-64,0-1 32,0 1-32,25-25 0,-25 0-32,25 0-64,-1 0 192,-24 0-160,25-25 320,-25-24-128,0 24-63,0-24 95,0 24 160,-25 1 0,25-1-128,-24 25 33,-1 0-129,0 0 32,25 0 64,-24 25-32,24 24-160,0-24 32,0-1 0,0 26 0,0-26-32,0 1-32,24-25 0,1 0-32,0 0 64,-25 0 0,24 0-64,-24 0 128,0-25 32,0-24 0,0 24 32,0 1-32,-24 24 64,24-25-32,0 25 32,0 0 32,0 0 32,0 0-95,0 0 31,0 25-160,0-1-32,0 1 64,0 0 0,0-1-64,0-24 32,24 0-1,-24 0-31,0 0 32,0 0-160,0 0 288,0-24 225,-24-1-193,-1 0 0,0 1-96,1 24-64,-1 0-32,0 24-769,25 1-1633,-24 24-3940,24 1-5478</inkml:trace>
  <inkml:trace contextRef="#ctx0" brushRef="#br0" timeOffset="146288.0422">4562 4834 5413,'0'0'5413,"0"0"-3267,0 0-1121,0 0-64,0 0-352,0-24-225,0 24 97,25 0 415,0-25 97,-1 25-224,1-25-385,0 25 1,-1 0-1,-24 0-32,25-24-31,0 24-1,-25 0-64,24 0-31,1 0-1,-25 0-64,49 0-64,-24 0-96,0-25 128,-25 25-160,24 0 96,1 0-32,-25 0-32,25 0-32,-1 0 64,-24 0 32,25 0-96,0 0 64,-1 0 32,-24 0-64,25 0 128,0 0-31,-1 0-33,1 0-64,-25 0 160,25 0-96,-1 0 32,-24 0-32,25 0-64,-25 0 64,0 0-64,25 0 0,-25 0 32,24 0-32,-24 0 0,25 0 64,-25 0-32,25 0 0,-25 25 32,24-25-96,-24 0 96,25 0-32,-25 0-64,0 24 96,0-24-64,25 0 96,-25 25-32,0-25-32,0 0 1,24 0-33,-24 0 0,25 25 0,-25-25 32,0 0 0,25 24 32,-25-24 0,0 0 32,0 25 0,0-25 32,24 0-32,-24 25-64,0-25 0,0 0-32,0 0 0,0 24 0,25-24 0,-25 25 0,0-25 64,0 0-32,25 25 0,-25-25 32,0 24 0,0-24 129,0 25-129,24-25 0,-24 25-64,0-25 32,0 24-32,0-24 0,0 0 0,0 25 0,25-25 0,-25 25 0,0-25 0,0 0 32,0 24-32,0 1 96,0-25-96,0 25 32,0-25 0,0 24 0,0 1-32,25-25 64,-25 25-64,0-25 64,0 24-64,0-24 0,0 25 0,0-25-32,0 0 96,0 25-64,0-25 32,0 24 0,0-24 0,0 25-32,0-25 0,0 25 32,0-25-64,0 24 64,0-24-32,0 25 0,0-25 32,0 25 0,0-1 0,0-24 0,0 0-64,0 25 64,0-25 0,0 25 0,0-25-64,0 24 96,0 1-96,0-25 32,0 24 0,0-24 32,0 0-32,0 25-32,0-25 64,0 25-32,0-25 0,0 24 0,0-24 32,0 25-64,0 0 64,-25-25-32,25 24 0,0-24-32,0 0 32,0 25-32,0-25 32,0 25 0,0-25 0,0 24 32,0-24-32,0 0 0,0 0 32,0 25-32,0-25 32,0 0-32,0 0 33,-25 0 31,25 0-32,0 0 32,0 0 0,-24 0-96,24 0 32,0 0 32,-25 0 0,25 0 0,0 0-64,0 0 64,0 0-32,-25 0 0,25 0-32,-24 0 128,24 0 0,0 0-32,-25 0-128,25 0 128,0-25 0,-25 25-64,25 0 0,0-24 0,-24 24 64,24 0-32,0 0-32,-25 0 0,25-25 32,-25 25-32,1 0 0,24-25 32,-25 25-32,0 0 0,25 0-32,-24-24 64,24 24-32,-25 0 0,25-25 64,-25 25-96,25 0 64,-24 0-32,-1 0 32,25 0 32,-25 0 0,1 0-32,-1 0 33,0 0 63,25-25-96,-24 25-64,-1 0 64,0 0-32,25 0 0,0 0 64,-24 0-128,-1 0 128,25 0-96,0 0 64,0 0-32,-25 0-32,25 0 64,-24 0-32,-1 0-32,25 0 64,-25 0-32,1 0 0,24 0 0,-25 0 0,25 0 32,0 0-64,0 0 32,0-24 0,0 24-32,0 0 64,0 0-64,0 0 0,0 0 0,0 0-96,0 0 95,0 0-31,0 0-64,0-25 96,0 25 96,0-25-64,0 1 0,0-1 32,0 1-32,0 24 32,0-25-32,0 0-32,0-24 64,0 24-32,0 1 32,0-26 0,0 26-32,0 24-32,0-25 32,0 0 0,0 1-32,0 24 32,0-25 32,0 0-32,0 25 0,0-24-32,0-1 32,0 0-32,0 1 64,0 24-64,-25-25 64,25 0-64,0 25 32,0-24 0,0 24 32,-24-25-64,24 25 96,0 0-96,0-25 64,0 25-32,0-24 0,-25 24-64,25-25 32,0 25 0,-25-25 0,25 1 32,0 24 0,0-25-32,-24 25 64,24 0-32,0 0 0,0 0 0,0-25 0,0 25 32,-25 0-32,25 0-64,0-24 96,0 24-32,0 0 32,0-25-64,0 25 0,-25 0 96,25 0-128,0 0 32,0 0 32,0 0 32,0 0-64,0 0 32,0 0-32,0 0 32,0 0 0,0 0 0,0 0 0,-24 0 0,24 0-96,0 0 0,0 0-160,0 0 96,0 0 31,0 0 97,0 0 0,0 0 64,0 0-64,0 0 32,0 0 0,0 0 0,0 0 0,0 0 0,0 0-32,0 0 32,0 0-32,0 0-32,0 0 32,0 0 32,0 0 32,0 0-64,0 0 32,0 0 0,0 0 0,0 0 0,24 0 0,-24 0 0,25 25 32,-25-25-32,25 24-32,-1-24 64,-24 25-32,0-25 0,0 25-32,25-25 64,-25 0 0,0 0-64,0 24 32,0-24 32,0 25-32,0-25-32,25 0 64,-25 25-64,0-25 32,0 0 0,0 24 64,0-24-128,24 0 64,-24 25 0,0-25 64,0 25-64,0-25 0,25 0 0,-25 0-32,0 24 64,0-24-32,0 0 0,0 25 0,0-25 0,0 0 0,25 0-32,-25 0 32,0 25 0,0-25 32,24 24-32,-24-24-32,0 0 32,0 0 0,25 0 0,-25 0 0,0 0 0,0 0 0,0 0-32,0 0 96,0 0-64,0 0 0,0 0 32,0 0-32,0 0-32,0 0 0,0 0 0,0 0 64,0-24 32,0-1-96,0 25 64,0-25 0,0 25-32,0-24-32,0 24 32,0-25 0,0 25 0,0-25 32,0 25-64,0-24 0,0 24 64,0 0-32,0 0 0,0-25-32,0 25 32,0 0-32,0 0 64,0 0-64,0-25 64,0 25-32,0 0-32,0-24 32,0 24-32,0 0 64,0 0-32,0 0 0,0 0-64,0 0 0,0 0 64,0 0-32,0 0-96,0 0 128,0 0-128,25 0 64,-25 0 32,0 0 64,0 0 0,24 0-32,-24 24 32,25-24-32,-25 25 0,0-25 64,0 25-160,0-25 192,25 24-160,-25-24 64,0 0 0,24 0 0,-24 0 0,0 0 64,0 0-128,25 25 64,-25-25 0,0 25 0,25-25 64,-25 0-32,0 0-128,24 0 192,-24 24-96,0-24-32,0 0 64,0 0-32,0 0-32,0 0 64,0 25-64,0-25 32,0 0 32,0 0-64,0 0 32,0 0 0,0 0 32,0 0-64,0 0 32,0 0 32,0 0-64,0 0 32,0 0 32,0 0-32,0 0 0,0 0 32,0 0-32,0 0 0,0 0 0,0 0-32,0-25 0,0 25-32,0 0 64,0-24-32,0-1 64,0 25-64,0-25 32,0 1-32,0-1 0,0 25 32,0-25 32,0 25-32,0-24 32,25 24-64,-25 0 0,0 0 32,0 0 32,0 0-64,0-25 64,0 25-64,0 0 32,0-25 32,0 25-128,0 0 96,0 0 0,0 0 0,0 0 0,0 0 0,0 0 64,0 0-160,0 0 96,0 0 0,0 0-32,0 0-32,0 0 32,25 0-64,-25 25 192,24 0-96,-24-1 0,0 1 64,0-25-96,0 25 64,25-25-32,-25 24 0,0-24 32,0 0-32,0 0-32,25 0 32,-25 25 0,0-25 32,24 25-64,-24-25 64,0 0-32,25 24-32,-25-24 64,0 0-32,0 0 0,0 0-32,0 25 96,0-25-96,0 0 32,0 0 32,0 0-32,0 0 32,0 0-32,0 0 64,0 0-64,0 0 0,0 0 0,0 0 32,0 0-64,0 0 32,0 0-64,0-25-32,0 25 160,25-24-64,-25-1 96,0 25-96,24-25 0,-24 1-64,0 24 64,25-25 64,-25 25-192,0 0 192,0 0-96,0 0 0,0 0 64,0 0 0,0 0-32,0 0 0,0 0 0,0 0 0,0 0 0,0 0-32,0 0 64,0 0-32,0 0-64,25 0 128,-25-25-128,0 25 64,0 0 32,0 0 0,0 0-64,0 0 64,0 0-64,0 0 128,0 0-192,0 0-32,0 0 128,0 25 32,24-25 0,-24 25 0,0-25 32,25 24-128,-25-24 96,0 0 0,25 25-32,-25-25 0,24 25-64,-24-25 128,0 0-96,25 24 32,-25-24 0,0 0 32,0 0-32,0 0-32,0 0 0,0 0 32,0 0 64,0 0-96,0 0 64,0 0-32,0 0-32,0 0 64,0 0-32,0 0-32,0 0 0,0 0 64,0 0-96,0 0 96,0 0-64,0 0 0,0 0 32,25 0 32,-25 0 32,0 0-32,0 0-64,0 0 32,0 0-32,0 0 0,0 0 32,0-24-32,24 24 32,-24-25 32,25 25-32,-25-25-32,0 25 64,0 0-32,0 0-160,0 0-321,0 0-1409,-25 25-2306,-24 24-7559</inkml:trace>
  <inkml:trace contextRef="#ctx0" brushRef="#br0" timeOffset="149211.4173">4858 5673 0,'0'0'3876,"0"0"-2467,0 0-160,0 0 225,0 0 63,0 0-416,0 0-160,0 0-160,0 0-193,0 0-95,0 0-129,0 0-224,0-25-32,0 25-128,0-25 32,0 1-64,25 24 64,-25-25-32,0 1 33,0-1 31,0 25 0,0-25 0,0 1-32,25 24-32,-25-25 0,0 25 0,0-25 0,24 25 0,-24 0 32,0-24-32,0 24 0,25 0 32,-25 0-64,0 0 32,0 0 64,0 0 192,0 0 192,0 0 1,0 0-193,0 24-224,0-24 0,0 0 0,0 25 32,0-25 32,25 25 0,-25-25 1,0 0-33,0 24-32,24-24-32,-24 0 0,0 25-32,0-25 32,25 0 0,-25 0 64,0 25-96,25-25 32,-25 0-32,0 0 96,0 0-96,0 0 32,0 0 0,0 0 0,0 0 32,0 0 64,0 0 0,0 0 128,0 0-32,0 0 0,0 0-192,0 0 0,0 0 65,0 0 31,0 0-64,0 0-32,0-25 32,0 25-32,0-25 0,0 1 0,24-1 64,-24 25-64,0-25-32,0 1 64,0 24-32,0 0 0,0 0 0,25 0-32,-25-25 32,0 25 0,0 0 0,0 0 0,25 0 0,-25 0 0,0 0-32,0 0 32,0 0 0,0 0 32,0 0-32,24 0 0,-24 0 32,0 0-32,0 0-32,0 0-64,0 0 32,0 0 224,0 0-32,25 0-64,-25 25 64,0-25-96,0 24 96,25-24-32,-25 0-64,0 25 0,0-25-32,0 25 0,24-25 0,-24 24-96,0-24 192,25 0-128,-25 25 96,0-25-160,25 25 96,-25-25 32,0 0-32,0 0 0,0 0 0,24 0 0,-24 0 0,0 0-32,0 0 32,0 0 0,0 0-32,0 0 96,0 0-96,0 0 64,0 0-32,0 0 64,0 0-64,0 0 32,0 0-32,0 0 64,0 0-160,0 0 96,0 0 0,0 0 32,0 0-64,0 0 64,0 0 64,0 0-64,0-25-32,25 25 0,-25-25 33,25 1-33,-25 24 0,0-25 0,0 25 0,0-25 0,24 25 32,-24 0-64,0 0 32,0 0-33,0 0 66,0 0-33,0 0-33,0 0 1,0 0 0,0 0-32,0 0 32,25 0 0,-25 0 96,0 0-32,0 0-32,0 0 0,0 0-32,0 0 160,0 0 129,0 0-33,0 0-32,0 25-96,0-25 32,0 25-32,25-25-96,-25 24 0,0 1-64,24-25 64,-24 25 0,0-1 0,25 1 32,-25-25-32,0 24-32,0-24 32,0 0-32,25 25 32,-25-25-32,0 0 32,0 0 0,24 25 32,-24-25-32,0 0 64,0 0-64,0 0-64,0 0 160,0 0-64,0 0 0,0 0-32,0 0 65,0 0-65,0 0 0,0 0-32,0 0 32,0 0-33,0 0 98,0 0-194,0 0 193,0-25-64,0 0 193,0 25-65,0-24-128,0 24-32,0-25 32,0 25 0,25-24 0,-25-1 0,0 25 64,0-25-64,25 25-32,-25-24 0,0 24 32,0 0-32,0 0 64,0 0-32,0 0 0,0 0 32,0 0-32,0 0-32,0 0 32,0 0 32,0 0 64,0 0-64,0 0-64,0 0 64,24 0 128,-24 0 0,0 0 64,0 0-63,0 0-1,0 0-32,0 0-128,0 0 0,0 0-96,0 0 64,0 0 64,0 0-32,0 0 0,0 0 0,0 0 0,0 0 64,0 24-32,0-24 0,0 0 32,0 0-64,0 0 0,0 0 0,0 0-384,0 0-289,0 0-416,25 0-641,-25 0-1152,0 0-962,0 0-3395</inkml:trace>
  <inkml:trace contextRef="#ctx0" brushRef="#br0" timeOffset="159771.5188">4809 5328 2466,'0'0'2435,"0"0"-1250,25 0 64,-1 0 384,-24 0-255,0 0-513,25 0 63,-25 0-479,25-25-225,-25 25-128,24 0 96,1-25 193,-25 25-129,25 0 64,-1 0 129,-24-24-97,25 24-192,0 0 64,-25 0 65,24 0-129,-24-25-96,25 25 32,-25 0-64,25 0 64,-1 0-64,1-25 0,-25 25 0,25 0 0,-25 0 96,24 0 0,-24 0 1,25-24 63,0 24-64,-25 0 224,24 0-224,1 0 0,0 0-63,-25 0 31,0-25-64,24 25 0,-24 0 0,25 0 0,-25 0 32,0 0 0,0 0 96,0 0 0,25 0-160,-1 0 0,-24 0-32,25 0 64,-25 0 0,25 0 32,-25 0-96,0 0 32,24 0 0,-24 0 0,0 0 32,0 0-96,25 0 96,-25 0 0,0 0 0,0 0-128,0 0 192,0 0-192,0 0 64,25 0 64,-25 0 0,24 0-32,-24 0 64,0 0-64,0 0 32,0 0-32,0 0 0,0 0-96,0 0 128,0 0 0,0 0-32,0 0 32,0 0-32,0 25-64,0-25 160,25 0-128,-25 0 64,0 0-64,0 0 96,0 0-32,0 0-32,0 0 32,0 0 0,0 0-64,0 0-64,0 0-96,0 0-256,-25 0-97,25 0 481,0 0 128,0 0-32,0 0-64,-24 0 32,24 0 0,0 0 0,0 0 0,-25 0-64,25-25-544,0 25 95,-25 0 33,25 0 191,0 0 129,-24 0 96,24 0-32,0 0 64,0-25 32,0 25 0,0-24 32,0 24-32,0 0 64,0 0 0,0 0-192,0 0-128,0 0 160,0 24 160,0 1-32,0-25-32,0 0-64,0 0 96,0 25 0,0-25-64,0 0 96,24 0 64,-24 0 32,0 0-128,0-25 0,0 25 128,0-25-96,-24 25-64,24-24 64,0 24 1,0 0-65,-25 0 0,25 0-32,0 0-65,0 0-127,0 0 64,0 0 224,25 0 0,-25 0 0,24 24-64,1-24 0,-25 0 0,0 0-32,25 0 64,-25 0-96,0 0 128,0 0-64,0 0 128,0 0-64,0-24 33,0 24-65,-25 0 0,25-25 32,0 25-32,0 0-32,0 0 32,0 0-96,0 0 64,0 0 0,0 0-193,0 0 129,0 0-128,0 0 384,0 0-160,25 0-64,-25 0 96,24 0-128,-24 0 32,0 0-160,0 0 128,0 0 64,0 0 128,0 0 0,0-25 0,-24 25 161,24 0 63,-25 0 32,25 0-223,0 0 31,0 0-192,0 0 0,0 0-128,0 0 32,0 0-225,0 0 97,0 0 32,0 0 224,0 25-64,0-25-32,0 0 0,0 0-32,0 0-32,0 0 63,0 0 98,0 0-1,0-25 96,0 25-64,0-24 64,-25 24-32,25 0 128,-24 0 96,24 0-159,-25 0 63,25 0-224,0 24-32,0-24 0,0 25-32,0-25 0,0 0 32,0 0-64,0 0-33,0 0-31,0 0 64,0 0 96,0 0 64,0 0 0,0 0 96,0 0 33,0-25-97,0 25 0,0 0-64,-25-24 32,25 24-32,0 0-64,0 0 96,0 0 64,0 0-128,0 0-64,0 24 64,0-24 0,0 25-64,0-25 64,0 0-32,0 0-32,0 0-96,0 0 64,0 0 0,0 0 96,0 0 64,0 0 64,0-25 0,0 25-64,0-24-64,-24 24 160,24 0-96,-25 0 0,25 0 64,0 0-32,0 0 0,0 0-192,0 0 0,0 0 96,0 0 0,0 24 0,0-24-32,0 0 0,0 0 0,0 0 0,0 0-96,25 0-32,-25 0 192,0 0 0,0-24 64,0 24-64,0 0 0,0-25 64,0 25 0,0 0 161,-25 0-33,25 0-160,-25 0 64,25 0 64,0 0-160,0 0-160,0 0 32,0 0 0,0 25 96,0-1-64,0-24 32,0 0 0,25 0 0,-25 25-32,0-25-97,0 0-127,25 0-64,-25 0 288,0-25 128,0 25 32,0-24 0,0-1-32,0 25 32,0 0 0,-25 0 64,25 0-128,-25 0 321,25 0-385,0 0-32,-24 25 0,24-1-32,0-24 96,0 25-32,0 0-1,0-25 1,24 0-32,-24 0-32,0 0-32,25 0 0,-25 0 0,0 0 192,0 0 0,0-25 32,0 0-96,0 25 96,0-24-96,0 24 128,0 0 33,-25 0-1,25 0-64,0 0 0,0 0 64,0 0-128,0 0-192,0 0 64,0 24 64,0-24 64,0 25-64,0 0 0,0-25-32,25 0 32,-25 0-96,0 0-33,0 0 33,0 0 224,25-25-64,-25 0 32,0 25-32,0-24 65,0 24 63,-25 0-32,25 0 0,-25 0-32,25 0 0,-24 0 32,24 0-160,0 0-32,0 24 32,0-24-64,0 25 64,0-25 32,0 25-96,24-25 32,-24 0 64,25 0-64,-25 0 0,25 0-32,-25 0 128,24 0-96,-24-25 64,0 25 0,0-25 64,0 1-64,0 24 32,0 0 96,0 0 64,0 0 64,-24 0-256,24 0 192,-25 0-224,25 0-32,-25 24-32,25 1 96,0-25-64,0 25 32,0-25 0,0 24-64,25-24 64,0 0-128,-1 0 64,-24 0-128,25 0 95,-25 0 33,0 0 64,0-24 64,0 24 32,0-25 65,0 25-1,-25-25-32,25 25 0,-24 0-32,-1-24-32,0 24 64,1 0 96,24 0-96,-25 0 32,25 0 1,0 0-65,0 24-64,0-24-129,0 0 33,0 25 96,0-25 0,0 25-32,25-25 0,-25 0 32,24 24-96,-24-24-224,0 0-64,25 0 191,-25 0 161,0-24 64,0-1 32,0 0-32,0 25 0,0-24 161,-25-1-33,25 25 32,-24 0 0,-1 0 225,0 0-257,25 0-128,-24 25-64,24-1 32,0-24 0,0 25-32,0 0 32,0-1-32,0-24-64,0 0-1,24 0 33,-24 0-128,0 0-64,25 0 96,0 0 128,-25 0 96,0-24-32,0-1-32,0 25 96,0-25-64,0 1 224,0 24-64,0 0 33,0 0-33,0 0-32,0 0-64,-25 0 0,25 0-288,-25 24 0,25 1 160,0 0 0,0-25 32,0 24 0,0-24 0,0 0-64,0 0-128,0 0 127,25 0 65,0 0 0,-25 0-32,24-24 64,-24-1-32,0 0 0,0 25 0,0-24 32,0 24 65,0 0 127,-24 0 0,-1 0-64,0 0 32,1 24-96,24 1-96,-25 0 32,25-25-64,0 24 32,0 1 0,0-25-32,0 25 0,0-25-32,0 0-64,0 0-64,0 0 192,25 0 0,-25 0-128,0 0 160,0-25 0,0 25 32,0-25-64,0 25 32,0-24 64,0 24 128,-25 0-96,25 0-192,-25 0 32,25 0 193,0 0-161,0 0-33,0 24 33,0-24-32,0 0 0,0 25 32,0-25-32,0 0 0,0 0-96,0 0 64,0 0-32,25 0-128,-25 0-128,0 0 255,0 0 33,0 0 96,0-25 0,0 1 65,0 24 191,0-25-64,-25 25-128,25 0 32,0 0-32,-24 0-96,24 0 128,0 0-128,0 0-96,0 25-32,0-1 32,0-24 0,0 25-64,0-25 192,0 0-96,24 0-128,-24 0-129,0 0 97,0 0 256,0 0 32,0-25-32,0 1 64,0 24-64,0-25 97,-24 25-1,-1-25-32,25 25 32,-25 0 64,25 0-64,0 0-64,0 0 64,0 0-32,0 0-128,0 0-32,0 25 0,0 0 96,0-1-160,0-24 160,25 0-128,-25 0 0,0 0-96,0 0 0,0 0-33,0 0 225,0 0 193,0-24-161,0-1 32,0 0 32,-25 25 64,25-24 0,-24 24 160,24 0-288,0 0 1,-25 0 63,25 0-64,0 0-32,0 0 32,0 0-128,0 24-1,0 1 33,0 0 0,0-1 32,0-24 0,25 25-160,-25-25 0,24 0 0,-24 0-225,0 0 289,0-25 224,0 1 0,0-1 65,0 0 63,0 25 96,-24-24 96,-1-1-191,25 25-33,0 0-128,-25 0 0,25 0 96,0 0-192,0 0 64,0 0 128,0 0-128,0 0-384,0 0-128,0 25 544,0-1-96,0 1 32,25 0 32,-25-25-128,25 24 31,-25-24-95,24 0-96,-24 0 64,0 0 64,25-24 160,-25-1 64,0 0-32,0 1 32,0-1 256,-25 25-191,25-25 31,-24 25-64,24 0 0,0 0 0,0 0-96,0 0 224,-25 0-192,25 25-96,0 0-64,0-1-64,0 1 128,0 0-64,0-1 0,0-24 32,0 0-64,0 0-64,25 0-289,-25 0 225,24 0 224,-24-24 64,0-1 32,0 0 32,0 1-64,0 24 352,0-25-95,0 25 127,-24 0-192,24-25-64,-25 25-31,25 0-97,-25 0 128,25 0-160,0 0 32,0 25-160,0 0 64,0-1 64,0 26-64,0-26-1,0-24 1,25 25-64,-25-25 0,25 0 32,-25 0-96,0 0 32,0 0 96,0-25 224,0 1-64,0-1 0,0 0-96,0 25 128,0-24-32,0 24 0,-25 0 64,25 0-95,0 0-1,-25 0 128,25 24-224,-24-24 32,24 25 0,0 0-32,0-1 32,0 1-32,0-25 0,0 0-32,0 0-33,24 0 1,-24 0-32,0 0-32,25-25 224,-25 1 64,0-1-96,0 0 32,0 25 225,0-24 63,0 24-160,-25 0-32,25 0-32,-24 0-31,24 24-97,-25 1-32,25 0-1,0-1 33,0 1-32,0-25 0,0 25-32,0-25 0,0 0 32,0 0-64,0 0 64,25 0-96,-25 0 0,24 0 64,-24 0 96,0-25 0,0 25-32,0 0 0,0 0 0,0-25 128,-24 25-64,24 0 0,-25 0-128,25 0 32,-25 0-96,25 25 0,0 0 32,0-1 96,0 1-64,0-25 96,0 25-96,0-25 32,0 0-97,25 0 65,0 0-96,-25 0 160,0-50 96,0 26-32,0-1-32,0 0 225,0 25-33,-25-24 32,0 24 32,25 0-95,-24 0-289,-1 0 96,25 24-129,-25 1 65,25 0 64,0-25-32,0 24-32,0 1 32,0 0 0,0-25-32,0 0-32,25 0-32,-25 0 0,0 0-96,25-25 160,-25 0 96,0 25-64,0-24-33,0-1 33,0 25 32,0-25 129,-25 25-97,25 0 32,0 0-32,-25 0-32,25 0-64,0 0 96,-24 0-32,24 25-96,0-25 96,0 25-32,0-1 32,0 1-33,24 0 1,-24-25-32,25 0-192,-25 0-160,0 0 95,25 0 65,-25-25 352,24 0-96,-24 1 32,0-1 0,0 0 64,0 1 97,-24 24 95,24-25-64,-25 25-32,25 0-32,0 0-160,0 0 97,-25 0 31,25 0-224,0 25-1,0-25 33,0 24 32,0 1 32,0-25-32,0 25 0,0-25 32,0 0-32,0 0-160,25 0 128,-25 0-128,0-25 256,0 0 96,0 1-96,0-1-64,0 25 256,0-25 1,0 25-33,0-24-128,0 24 32,0 0-96,0 0-32,0 0 64,0 0-64,0 0-64,0 0 128,0 24-192,0-24 96,0 25-32,0 0 64,0-25-32,0 0-32,0 0 32,0 0-96,0 0 64,0 0-32,0 0-129,0 0 289,0 0 0,0-25 65,0 0-1,0 1 32,0 24 32,0-25-96,0 25-64,0 0-64,0 0 32,0 0-32,0 0-64,0 0-128,0 25 256,0-1 0,25 1-64,-1 0-192,1-25-33,0 0-287,-1 24 31,-24-24 161,0 0 320,0 0 32,0 0 96,0 0 288,0-24 97,-24 24-193,-1-25 257,0 25-289,-24-25-96,49 25-64,-25 0 0,25 0-64,0 0-32,0 0 64,0 0-64,0 0-64,0 0-128,0 25 96,25 0 64,24-1-32,-24 1-224,24-25-129,-24 25-319,24-25 127,-24 24 257,0-24 31,-25 0 161,0 0 96,0 0 32,0 0 96,0 0 224,0-24-223,-25 24 127,0 0-32,-24-25 160,24 25 257,1-25-193,-1 1-96,25 24-192,0 0-64,0 0-32,0 0 32,0 0-64,0 0-160,0 0 32,25 24 320,24-24-128,-24 0-416,-1 25 0,1-25-1,0 0 33,-1 0 128,-24 0-97,0 0 193,0 0 96,0 0 32,0 0 224,0 0 161,0 0-289,-24 0 32,-1 0 192,0 0-95,-24 25-97,24-25-32,1 24 128,24-24-32,-25 25-96,25-25-96,0 25 96,0-25-64,0 0-64,0 0 32,0 0 64,0 0-64,0 0 0,0 0-32,0 0 64,0 0-64,0 0 160,0 0-160,0 0 96,0 0 129,-25 0-129,25 0 0,0 0 0,0 0-32,-24 0 0,24 0 0,-25 0-32,25 0 0,-25 0 64,25 24-128,-24-24 32,24 25-32,-25 0 32,25-25 32,0 0 0,0 0 32,0 0 32,0 0-64,0 0 32,0 0-64,0 0-64,0 0 0,0 0-32,0 0 64,0 0 128,0 0 0,0 0-64,0 0 0,0 0 32,0 0 0,0 0-32,-25 0 64,25 0-128,0 0 32,0 0 32,0 0-32,0 0 32,0 0 64,0 0-64,0 0-32,0 0 0,0 0 32,0 0-128,0 0-97,0-25 257,25 0-128,0 1 160,-25-1-32,0 0-64,24 25 32,-24 0-64,0 0 64,0 0 32,0 0-32,0 0-32,0 0-160,0 0 160,0 0-32,0 0 64,0 0-64,0 0 64,0 0 64,0 0-64,0 0-160,-24 0-32,24 25 160,0 0 32,0-1 32,0-24 0,0 0 0,0 0 32,0 0 0,0 0 160,-25 0 96,25 0-320,0 0 128,0-24-160,0 24 32,0-25 0,0 0-32,0 25 32,0-24-32,0 24 64,0 0-96,0 0 128,0 0-96,0 0 96,0 0-32,0 0 1,0 0-194,0 0-287,0 0 448,0 24 0,0-24 64,0 0-128,0 0 32,0 0 64,0 0-96,0 0 32,0 0 96,0 0 128,0 0-224,0 0 192,0-24-64,0 24-96,0-25 32,0 25 0,0 0 0,0 0 0,0 0 0,0 0-64,0 0-32,0 0-192,0 0 256,0 25-128,0-1 320,0-24-192,0 25 0,0-25 32,0 25 64,0-25-64,0 0 0,0 0-32,0 0 96,0 0 129,0-25-97,0 25-160,0-25 96,0 25-64,0 0-32,0 0 64,0 0 0,0 0 0,0 0-32,0 0 64,0 0-128,0 0-96,0 0 96,0 25 64,-25 0 0,25-1 0,0 1 0,0-25-32,0 0 32,0 0 0,0 0 0,0 0 0,0 0 0,0 0 128,0 0-160,0-25 64,0 1 0,0-1 0,0 0 0,0 25 64,0-24 0,0 24 0,0-25-64,0 25 0,0 0-64,0 0 32,0 0 0,0 0 0,0-25 0,0 25 0,0 0 0,0-24 32,0 24-64,0 0 0,0 0 64,0 0-128,0 0-64,0 24 320,0 1-64,0 0-64,0-1-96,0 1 128,0 0-64,0-25 0,0 0-32,0 0-64,0 0-64,0-25 0,0 25 352,25-25-128,-25 1 0,0-1-32,0 0 64,0 1 32,0-1-32,0 25-32,0-25-32,0 25 1,0 0-1,0 0 32,0 0-96,0 0-65,0 0-63,0 0 160,25 25 32,-25 0 0,0-25-32,0 0 0,0 24 0,24-24 0,-24 0-32,0 0 64,0 0-32,0 0 64,0 0 1,0-24-1,0 24-32,0-25 0,-24 0-32,24 25 0,0 0 0,0 0 32,0 0-64,0 0 0,0 0 0,0 0 0,0 0-129,0 0 1,24 0 288,-24 0-128,25 25 0,-25-25 0,0 25-32,0-25 0,0 0 32,0 0 32,0 0 128,0 0-95,0 0 95,0-25-64,0 0 128,-25 25-32,25-24 32,0 24-160,0 0-64,0 0 32,0 0 33,0 0-97,0 0-1,0 0 1,0 0-96,0 0 64,0 0 32,0 0 32,0 0 0,0 0 32,0 0-96,0 0-128,25 0 64,-25 0-96,0 24-33,0-24 129,25 0 96,-25 0 32,0 0 64,0 0 0,0 0 65,0 0 63,0 0 96,-25-24-224,25 24 64,0-25-64,-25 25-64,25 0 32,-24-25-32,24 25 0,0 0 32,0-24-32,0 24 0,0 0-64,0 0 32,0 0 0,0 0-96,0 0-64,24 0 192,1 24 64,-25 1-384,49-25 63,-24 25 129,-25-25 64,25 24 0,-25-24 0,24 0 64,-24 0-32,0 0 32,0 0-32,0 0-64,0 0 64,0 0 0,0 0 96,0 0 0,0 0 32,0 0 128,0 0 65,-24-24-129,-1 24 0,0-25 128,1 25-160,-1-25-128,25 25 128,0 0-128,0 0 0,0 0-192,0 0 96,0 0-128,0 25 256,25-25 32,-1 25-64,1-25 0,0 0-96,-25 0 128,0 0-64,24 24 0,-24-24 32,0 0 0,0 0-64,0 0 160,0 0-288,0 0-385,0 0-960,0 0-1090,0 0-3170,0 0-5478</inkml:trace>
  <inkml:trace contextRef="#ctx0" brushRef="#br0" timeOffset="161034.3022">5006 5895 8712,'-24'0'4773,"24"0"-3108,0 0-768,0 0-256,0 0-385,0 0-64,24 0-96,1 0 353,0 0-33,-25 0-352,24 0 0,1 0 128,-25 0-95,25 0-65,-1 24 96,1 1-96,-25-25-32,25 25 32,-25-25-32,24 0-32,-24 24 32,25-24-353,-25 0-543,0 0-386,25 0-1440,-25 0-2243,0 0-2978</inkml:trace>
  <inkml:trace contextRef="#ctx0" brushRef="#br0" timeOffset="164662.3923">9100 10284 3748,'0'0'1153,"-25"25"-833,25-25-256,0 0-64,0 0 96,0 0 192,0 0 193,0 0 256,0 0 127,0 0-127,0 0-417,0 0 161,50 0-193,-26-25-192,1 1-96,24-1-160,1-24-705,-1 24-704,0 0-1250,-24-24-1153</inkml:trace>
  <inkml:trace contextRef="#ctx0" brushRef="#br0" timeOffset="164948.8932">9223 10235 3555,'25'-25'2242,"0"1"-1985,49-1-449,-50 0-962,50 1-1440</inkml:trace>
  <inkml:trace contextRef="#ctx0" brushRef="#br0" timeOffset="165782.0559">11517 10235 5317,'-25'25'2947,"25"-25"-1794,0 24-833,-25-24-32,25 0-159,0 25-97,0-25-64,0 0-609,0 0-1153,0 0-256,0 0-1025</inkml:trace>
  <inkml:trace contextRef="#ctx0" brushRef="#br0" timeOffset="166771.8499">11517 10235 4228,'24'0'3299,"-24"0"-2466,-24 0-737,24 25 64,-25 24 32,0-24-128,1-1-32,-1 1 65,0 0-97,25-1 128,0-24-32,0 0-96,0 0-769,0 0-640,0-24 1249,25-1 127,24 0-127,-24 1-1025,0-1 545,-1 0 447,1 1-223,-25 24 160,25-25 64,-25 25 160,0 0 192,0 0 544,0 0 161,0 25-224,0-1-129,0 1 1,-25 0 288,0-1-97,25 1-383,-24 0-193,-1-1-32,25-24-64,0 0 0,0 0-64,0 0-513,0 0-864,0 0 448,0-24 673,25-1-33,-1 0-351,1-24-417,0 24-673,-1 1 1121,1 24 641,-25-25 225,0 25 223,0 0 577,0 25 513,0-1-65,-25 1-32,1 24-127,-1-24-257,0 0-257,25-1-255,-24 1-129,24-25 33,-25 25-225,25-25-288,0 0-833,25-25-288,-1 0 576,1 1-159,24-1-1314,1-24-193,-26 24 514,1 0 127,0 1 705,-25 24 769,0 0 448,0 0 1090,0 0 1312,0 0-448,0 24-768,0 1-385,-25 0-256,0-1-193,1 26-352,-1-26-95,0 26-161,1-26 0,24-24 64,0 0-96,0 0-64,0 0-1378,0 0 866,24-24 127,26-26 161,-1 26-609,-24-26-608,24 26-193,-24-1 257,-1-24 960,-24 49 321,25-25 385,-25 25 127,0 0 385,0 25 480,0-1 32,-25 1-737,1 24-255,-1-24 63,0 24 96,-24 1 1,24-26 159,25 1 257,-24-25-288,24 0-385,0 0-256,0 0-1570,24 0 993,1-25-159,24-24-706,-24 24-736,0-24-545</inkml:trace>
  <inkml:trace contextRef="#ctx0" brushRef="#br0" timeOffset="166935.5868">11862 10309 2146,'0'0'3331,"0"0"-1217,0 0-801,0 0-928,0 25-129,0-1-224,0 1-32,-25 24 0,1-24 0,-1 24 64,0-24-32,25-25-64,0 0-384,0 0-1506,0 0 96,25-49 641,0 24-288,24-24-1346</inkml:trace>
  <inkml:trace contextRef="#ctx0" brushRef="#br0" timeOffset="167204.6115">11862 10309 4837,'74'25'2146,"-99"24"-1634,1 0 33,-1 1 512,0-26 96,1 1-256,24 0-417,0-25-352,0 0-224,0 0-1634,0-25-480,24 0 192,1 1 481,0-1-2243</inkml:trace>
  <inkml:trace contextRef="#ctx0" brushRef="#br0" timeOffset="167467.2939">11862 10309 4292,'148'25'3555,"-173"-1"-2401,1 26-1058,-1-26 224,0 26 288,1-26-127,-1 1-257,25 0 0,0-1 1,0-24-97,0 0-320,0 0-1378,0-24 737,25-1 97,24-24-802,-24-1-672,24 26-384</inkml:trace>
  <inkml:trace contextRef="#ctx0" brushRef="#br0" timeOffset="167705.7711">12109 10260 1794,'0'0'2882,"0"24"-1056,-25 1-384,0 24-898,1 1-320,-1-1 193,-24 0-1,24-24-160,0 24 289,1-24 288,24-25-193,0 0-544,0 0-640,0 0-1314,24-25 1346,1 1-33,0-26-992,24 1-802,0 24-672</inkml:trace>
  <inkml:trace contextRef="#ctx0" brushRef="#br0" timeOffset="167706.2728">12109 10260 384,'73'24'3011,"-73"-24"-288,0 25-865,-24 0-1218,-1-1-255,25 1-97,-49 24 224,24 1-288,1-1-159,-1-24-33,0 24 64,1-24 160,24-25 320,0 0-479,0 0-802,0-25-929,24 0 353,26-24 0,-1 0-705,0-1-865</inkml:trace>
  <inkml:trace contextRef="#ctx0" brushRef="#br0" timeOffset="167976.0417">12109 10260 4965,'197'-25'3011,"-222"50"-1538,0 24-897,1-24-415,-26 24-33,26 0 32,-1 1 64,-24-1 96,24 0-63,1-24-33,24 0-224,0-25-64,0 0-513,0 0-2145,0-25 1120,49-24-95,0-1-1603</inkml:trace>
  <inkml:trace contextRef="#ctx0" brushRef="#br0" timeOffset="168151.6134">12281 10358 4837,'-49'25'4516,"-1"24"-3139,1 1-1025,25-1 257,-26 0 160,26 1 96,-1-26-385,25 1-320,0-25-320,0 0-705,0 0-1473,25-25 801,24-24 95,0 0-960,0-1-1442</inkml:trace>
  <inkml:trace contextRef="#ctx0" brushRef="#br0" timeOffset="168322.1331">12281 10358 4580,'74'-49'3876,"-99"98"-2563,1-24-928,-26 49-97,26-25 192,-26 1-95,1-1-193,25 0-64,24 0 64,-25-24 64,25-25 1,0 0-321,0 0-1570,25 0-32,-1-49 545,1 0-96,49-1-1153,-25-24-1378</inkml:trace>
  <inkml:trace contextRef="#ctx0" brushRef="#br0" timeOffset="168497.1452">12281 10358 6758,'173'0'3107,"-198"50"-2338,0-1-545,-24-24 193,0 24 223,24 25-191,-24-25-129,24 0 160,-24-24-95,49 0-1,0-1-352,0-24-384,0 0-1954,24-49 512,1 24-320,49-24 384,-25 0-1345</inkml:trace>
  <inkml:trace contextRef="#ctx0" brushRef="#br0" timeOffset="168692.0134">12528 10408 6342,'-25'49'2691,"-24"0"-2051,24 1-191,-49-1 159,25 25 161,24-25-225,-24 0 225,24 1-352,0-26-161,25-24-192,0 0-160,0 0-2242,25 0 576,24-49 192,1 0-512,-26-1-1665</inkml:trace>
  <inkml:trace contextRef="#ctx0" brushRef="#br0" timeOffset="168877.5159">12528 10408 1249,'-25'148'5670,"-24"-99"-3941,24 0-1569,-49 25-96,49-25 513,-24 25 384,0-24-96,24-26-65,0 1-319,25 0-417,0-25-256,0 0-1570,25-25 353,24-24-641,1-1-1057</inkml:trace>
  <inkml:trace contextRef="#ctx0" brushRef="#br0" timeOffset="169072.5129">12478 10679 769,'-49'49'7239,"-25"25"-5382,25 0-1697,-1-25 161,1 1 896,24-26 0,25 1-544,0-25-513,0 0-352,25 0-1858,0-25 672,24 1-800,0-26-448,25-24-1058</inkml:trace>
  <inkml:trace contextRef="#ctx0" brushRef="#br0" timeOffset="169394.0393">12478 10679 2819,'50'49'3459,"-100"0"-2114,1 25-1057,0-24 33,-1 24 480,1-25 512,24 0-32,1-24 288,24 0-447,0-25-802,0 0-1025,24-25-768,26 0 512,-26-24-64,50 0-1313,-49-25 224,24 24 448,-24 1 1346,0 24 576,-1 25 481,-24-24-225,0 24 609,-24 24 481,-26 26-193,1-1-896,0 0 127,-1 1 225,26-26-256,-26 26-33,50-50-352,-24 0-192,24 0-352,0 0-2370,0 0-1346,24-25-2050</inkml:trace>
  <inkml:trace contextRef="#ctx0" brushRef="#br0" timeOffset="178343.1261">8409 3897 160,'0'25'352,"0"0"-480,0-1-32,0 26 128,0-26 32,25 1 0,-25 24 32,0-24 64,0 0-32,25 24 64,-25-24 1,24-1-1,1 25-96,-25-24-32,25 24-192,-25 1-97,0-26-31</inkml:trace>
  <inkml:trace contextRef="#ctx0" brushRef="#br0" timeOffset="178559.1908">8557 4760 160,'0'25'32,"0"24"-32,0 1-32,0-1 32,0 0-160</inkml:trace>
  <inkml:trace contextRef="#ctx0" brushRef="#br0" timeOffset="178897.9135">8385 5599 448,'0'24'385,"0"1"-289,-25-25-96,25 25 32,0-25-32,-25 24-64,1 1-32,24 0-353,-49-1 674,24 1 447,0 24 609,1-24-256,-1 0-608,25-1-225,-25 1-96,1-25 96,24 25-32,-25-1-160,0-24 32,1 25 0,-1 0 0,0-1-64,25 1 0,-24 0 0,-26 24 0,26-24-32,-1-1 32,-24 1-224,24 0 256,0-1 0,-24 1 160,24 0 64,25-1-63,-24-24-129,24 25-225,-25 0-255,0-1-865,1 1-641</inkml:trace>
  <inkml:trace contextRef="#ctx0" brushRef="#br0" timeOffset="179147.4903">7374 6733 1922,'-25'25'512,"0"0"-608,25-1-448,-24 1-417</inkml:trace>
  <inkml:trace contextRef="#ctx0" brushRef="#br0" timeOffset="179148.4903">7102 7325 737,'0'25'-160</inkml:trace>
  <inkml:trace contextRef="#ctx0" brushRef="#br0" timeOffset="184195.7125">10210 13317 2819,'-124'0'-1506,"-24"0"2948</inkml:trace>
  <inkml:trace contextRef="#ctx0" brushRef="#br0" timeOffset="184364.6934">7892 13243 3619,'0'0'3043,"0"0"-3235,148 0-4709</inkml:trace>
  <inkml:trace contextRef="#ctx0" brushRef="#br0" timeOffset="185165.7804">8434 13293 6887,'-49'0'-161,"-25"0"-1344,-49 0 992,-1 0-640,1 0 865,0 0 865,49 0 223,24 0-63,26 0 128,24 0-449,24-25-1184,50 25 63,25 0 128,0 0 321,-1-25 160,26 25-160,-50 0-289,-1 0-159,-48 0-898</inkml:trace>
  <inkml:trace contextRef="#ctx0" brushRef="#br0" timeOffset="186600.7525">8434 13293 1153,'-222'-50'1602,"74"50"-257,0 0-1185,25 0 0,0 0 193,24 0 351,50 0-31,24 0-353,25 0-128,0 0-640,74 0-449,0 0 993,25 0-224,24 0 128,25 0 0,-25 0 32,-49 25 32,0-25-128,-49 25-64,-25-25-449,-25 0-544,-24 0 1698,-25 0 384,-25 24-545,1-24-384,24 0-64,0 0 288,24 0 257,26 0-161,24 0-224,0 0-352,24 0-737,26 0 1249,24 0-159,0 0-97,0 0 64,0 0-96,-25 0 0,-49 0-32,0 0-481,0 0-191,-74 0 1312,0 0 257,-25 25-417,50-25-287,-25 0 159,25 0 320,24 0 1,25 0-353,49 0-1120,25 0 864,0 0-321,50 0 321,-26 0-64,1 0-32,-1 0-288,-24 0 160,-49 0 192,-25 0-160,0 25-609,-74-25 673,-24 0 1121,-26 0-64,-24 24-353,25-24-576,0 0 160,49 0 705,49 0 416,25 0-1120,0 0-802,74 0-512,25 25 1345,24-25-256,25 0 0,25 25-160,-26-25-449,-23 0 449,-26 0 128,-73 24-416,-25-24-705,0 0 64,-49 25 960,-75-25 962,1 25-128,-25-25-513,0 24-64,25-24 0,24 0-64,50 0 1025,49 0-737,0 0-384,25 0-1697,49 0 1440,49 0-223,25 0 31,0 0 321,-25 0 160,0 0 32,-49 0 0,-49 0-64,-25 0-32,-25 0-1281,-49 25 1601,-49-25 224,24 25-384,-24-25 97,25 24-129,24-24 160,24 0 448,50 0-255,0 0-577,74 0-833,50 0 832,-1 0 33,0 0 64,25 0 32,-25 0-32,-24 0 64,-25 0 64,-49 25-32,-25-25-32,-50 0-609,-48 25 1442,-26-1 32,1-24-545,-25 25-352,25-25 320,24 0-224,25 0 161,74 0 671,0 0-543,50 0-1763,48 0 578,25 0 287,1 0 577,-1 0 0,0 0 32,-49 0-32,-24 0 32,-26 0 32,-24 0-192,-49 25-160,-50-25 1249,1 24-32,-50 1-705,24-25-192,1 25 160,25-25 481,73 0 864,25 0-704,25 0-961,73 0-225,25 0 289,25 0 128,0-25-64,25 25-160,0 0-128,-50 0 288,-49 0-64,-49 0-160,-25 0-993,-50 0 672,-73 0 1506,0 25 0,-25-25-545,0 24-320,24-24-32,50 0 161,25 0 671,49 0-383,25 0-769,49 0-289,24 0-224,1 0 673,49-24 128,-25 24-32,1 0 0,-26 0 0,-73 0-704,-25 0-1090,-49 24 769,-50-24 1441,-24 25 545,-25-25-512,24 25 31,26-25 33,24 0 31,49 0-127,25 0-417,99 0-2307,-1 0-1696</inkml:trace>
  <inkml:trace contextRef="#ctx0" brushRef="#br0" timeOffset="188151.7918">11073 13071 6214,'-25'-25'2370,"0"25"-1025,1-24-320,-1 24-320,25-25-513,0 25-160,0 0-288,0-25-1153,25 25 416,-1 0 0,1 0 544,0 0-255,-25 0 63,24 0 417,-24 0 224,0 0 64,0 0 641,-24-24-193,-1 24-256,0 0-384,-24 0 256,24 0-128,1 0 0,24 0 32,0 0-64,0 0-832,24 0 31,26 0 673,-26 0-705,26 0 192,-1 0 577,-49 0 192,25 0-32,-25 0 577,0 0 1409,-25 0 288,0 0-1089,-24 0-1377,0 0 192,24 0 0,-24 0-64,49 0 32,0 0 32,0 0-416,0 0-1442,24 24 1506,26-24 288,-26 0 96,26 0-224,-26 0-64,1 0 160,-25 0-32,25 0 128,-25 0 64,0 0 448,-25 25 385,0-25-224,-49 25-289,25-25-287,0 24-129,-1-24 32,50 25 0,0-25-32,0 0-481,25 0-63,24 0 544,1 0-288,24 0-545,-25 0 96,-24 0 193,-1 0 448,-24 0 64,0 0 64,0 0 640,-49 0 738,0 25-1058,-50-25 257,25 24-417,0-24-64,25 25 0,24-25-64,25 0 0,0 25-608,50-25-129,23 0 737,51 0-416,-1 0-128,-24 0-1186,-25 0-384,0 0 1153,-50 0 705,1 0 320,-25 0 193,-25 0 1761,-24 0-225,-25 0-1344,-25 0 416,1 24-673,24-24-192,24 0 32,26 25-64,24-25-128,0 0-864,49 24-450,25-24 866,0 0-1026,0 0 481,0 0-448,-25 0 192,-24 0 896,-25 0 481,0 0 641,0 0 1505,-49 0-96,-25 0-1537,0 25-225,0-25 128,-25 25-31,50-25 255,-1 0-607,50 24-97,0-24-289,25 0-1056,49 0 1249,0 0-737,0 0-416,0 0 608,-25 0-95,1 0 447,-26 0 353,-24 0 545,0 0 960,0 0 866,-49 0-609,0 0-1570,-25 0-288,0 25 96,0-25 0,24 25-128,26-25 128,24 24-160,24-24-1666,26 0 737,24 0-448,0 0-898,24 0-31,-24 0-993</inkml:trace>
  <inkml:trace contextRef="#ctx0" brushRef="#br0" timeOffset="188323.2921">11443 13391 3748,'-25'0'3331,"-24"0"-2466,-25 0 159,-25 0-127,25 25-352,-25 0-225,50-25-224,0 24-32,49-24-64,0 0-512,49 0-769,50 0 768,-1 0-1281,26 0 417,-26 0-769</inkml:trace>
  <inkml:trace contextRef="#ctx0" brushRef="#br0" timeOffset="188544.2913">11443 13391 1794,'123'74'2722,"-148"-74"673,-49 0-1793,0 0-929,-49 0 159,0 25 1,24 0-384,25-25-65,25 24 0,49-24-95,24 25-866,50 0 225,25-25-705,0 0-1057,49 0-513,-50 0-1184</inkml:trace>
  <inkml:trace contextRef="#ctx0" brushRef="#br0" timeOffset="188790.6406">11443 13391 609,'172'198'3811,"-196"-198"33,-1 0-1890,-74 0-353,25 24-544,-24 1 32,-1-25-576,50 25-289,49-1-32,0-24-352,0 0-385,49 0 417,25 25-1153,25-25-577,-50 0-608,25 0-321,-25 0-352</inkml:trace>
  <inkml:trace contextRef="#ctx0" brushRef="#br0" timeOffset="189553.9553">12700 13096 4004,'0'0'2530,"-24"0"-1281,-1 0-800,0 0-97,1 0-128,-1 0 1,25 0-129,0 0-160,0 0-289,25 0-159,-1 0 768,26 0-352,-1 0-961,0 0 224,-49 0 193,25 0 479,-25 0 161,0 0 353,-25 0 960,1 0-608,-26 0-161,1 0-95,0 0 63,24 24-192,25-24-256,0 0-96,0 0-320,0 0-353,25 25 1,24-25-257,0 0-384,1 0 159,-26 0 610,-24 0 576,25 0 160,-25 0 897,0 0 1281,-25 0-448,-24 0-1474,-25 25-384,0-25 97,25 24-33,-1-24-96,26 0 0,24 25-32,0-25-673,24 0-640,26 0 128,24 0-673,-25 0-448,0 0 127</inkml:trace>
  <inkml:trace contextRef="#ctx0" brushRef="#br0" timeOffset="189711.9564">12700 13096 1569,'74'123'3300,"-74"-123"-161,-49 0-1922,0 24-1025,-25-24 64,0 25-128,24-25-32,26 25-96,24-25-32,0 24-480,24-24-801,75 0 1217,-25 0-1570,25 0-448,-1 0 416,-48 0-576</inkml:trace>
  <inkml:trace contextRef="#ctx0" brushRef="#br0" timeOffset="190042.6542">12972 13317 1602,'0'0'2850,"-25"0"513,-24 0-1601,-1 0-1474,-24 25 1,-24-25 127,-1 25-288,25-1 128,49-24-480,25 0 288,0 25-608,50-25-33,24 0 417,24 0-641,26 0-320,-26 0-640,1 0-866,-50 0 1058,-24 0 1537,0 0 1377,-25 0 737,0 0 288,-25 0 224,-24 0-1921,-25 0-545,-25 25-64,-24-25-32,24 24 32,25-24-64,0 25 64,49-25-128,25 25 0,0-25-1537,50 0-1,24 0 385,24 0-256,1 0 960,-25 0-223,25 0-1891</inkml:trace>
  <inkml:trace contextRef="#ctx0" brushRef="#br0" timeOffset="190240.656">12972 13317 2659,'98'198'3363,"-147"-198"-2755,-74 24-384,24-24-95,-24 25-1,-1-25 96,26 25-224,24-25 160,49 0-128,25 24-32,49-24-2146,50 25-673</inkml:trace>
  <inkml:trace contextRef="#ctx0" brushRef="#br0" timeOffset="190409.1581">13070 13638 4837,'-98'0'1729,"-26"0"-896,-24 0-609,25 0-128,0 25-64,73-25-32,26 24 0,24-24-1217,74 0-2338</inkml:trace>
  <inkml:trace contextRef="#ctx0" brushRef="#br0" timeOffset="190575.243">12774 13712 8392,'-172'0'1569,"-26"0"-1505,1 0-96,25 25-64,48-25-256,26 24-513,73 1-416,25-25-1442</inkml:trace>
  <inkml:trace contextRef="#ctx0" brushRef="#br0" timeOffset="190772.2536">12651 13811 7303,'-197'-25'1826,"-50"25"-1506,1 0-224,-1 0-192,-49 0-449,0 25 417,25-25-6214</inkml:trace>
  <inkml:trace contextRef="#ctx0" brushRef="#br0" timeOffset="190773.2536">10382 13811 1954,'-148'0'1986,"74"0"-1858,50 0-448,48 0-2531</inkml:trace>
  <inkml:trace contextRef="#ctx0" brushRef="#br0" timeOffset="191340.8454">12330 13835 1602,'247'25'448,"-124"-25"-352,-73 25-32,-75-25-128,-123 0 929,-99 0 2050,-24-25-705,-74 25-1538,-74 0-640,-74 0-832,-50 0-802,25 0 1634,25 0 1442,74 0 1184,98 0-1185,148 0-384,75 0-704,98 0-193,98 0-961,124 0 513,74 0 256,99 0 0,98-25-32,50 25 32,24 0 0,-25 0 32,1 0-64,-75 25 64,-98-25-320,-148 25 128,-148-25 64,-74 0-1666,-148 0 1858,-123 0 1345,-74 0-864,-124 0-513,-73 0-961,-75 0-224,-73 24 641,49-24 1601,24 25 1025,99 0-833,148-1-640,124-24-481,147 25-160,99-25-64,123 0-2595,124 0 2051,98 0-738,99 0-159,74 0 384,98 0-32,26 0 929,-1 0 224,0 0-32,-74 0 0,-98 25 32,-149-1-64,-122-24 64,-174 0-32,-122 0-673,-149 0 1410,-98 0 1793,-124 25-1761,-123 0-1217,-74-1-2499,-98 1 2498,0 0 802,24 24 2529,74-24 97,148-1-1377,74 1-834,173 0-575,123-1-129,148-24-128,123 0-1538,149 0 385,122 0-352,124-24-449,123-1 320,99-24 1378,24 24-545,26 0-2274</inkml:trace>
  <inkml:trace contextRef="#ctx0" brushRef="#br0" timeOffset="191611.0406">13120 14156 2274,'222'0'1730,"-173"-25"-1506,-123 25-224,-173 0 2626,-123 0-1024,-98 0-1154,-99 0-1729,-99 0-673,-25-24 1090,-24-1 1953,25 0 480,98 1 33,123-1-930,124 0-384,172 1 385,99 24-673,74-25-673,148 25-3490,99-25 1568,74 25 385,48-24 2082,51-1 544,-1 0 898,25 25-33,-74 0 224,-74 0-896,-148 0-577,-99 0-641,-123 0-1697</inkml:trace>
  <inkml:trace contextRef="#ctx0" brushRef="#br0" timeOffset="191884.0377">7744 13934 1057,'-494'0'2979,"26"0"-289,98-25-960,123-24-961,75 24-417,122 1-288,75-26-865,148 26-1313,98-26 1826,74 26 128,50-1 224,24 0 32,25 25-32,-99-24 192,-49 24-95,-99 0-578,-147 24-4676</inkml:trace>
  <inkml:trace contextRef="#ctx0" brushRef="#br0" timeOffset="193276.5455">7571 13737 3171,'-469'24'2755,"-48"1"-866,48 0-928,75-1 641,73-24 63,148 25-319,75-25-449,98 0-513,148 0-1121,172 0 833,124 0 96,123-25-127,99 1-65,25 24 64,-1 0-193,-24 0-479,-74 0-417,-99 24 576,-148 1 161,-172 0-1217,-173-1 864,-123 1 161,-173 0 992,-148-1-127,-99 1-257,-123 24 0,-24-24 1153,-25-25-128,49 25 929,99-1-384,147-24-97,149 0-736,197 25-705,124-25-128,196 0-993,149-25 737,147 1-64,149-1 352,49-24-96,73 24 32,1 25-160,0-25-129,-99 25 257,-123 0 32,-173 0 0,-222 25-128,-147 0-2851,-198 24 129,-197-24 3266,-149 24-160,-196 0-256,-99 1-993,-99-1 1025,0 25 993,74-25 1089,99 0-448,173 1-609,172-26-577,222 1-447,148 0 63,197-1-3267,173-24 2562,148 0 353,148-24 128,98-1 160,75-24 0,48 24 64,1 0-32,-99 1 0,-74-1 192,-221 25 32,-174 0-191,-270 0-162,-174 0-2081,-246 25 2435,-148-1 511,-172 26-447,-173 24-1506,-99 0-801,-24 0 2466,49 0 2179,148-25 224,197-24 192,197-1-1698,247-24-993,173 0-416,271 0-2370,172-24 1345,173-26 833,124 1 256,147 0 64,25-1-128,1 26 32,-1-1 0,-124 0-32,-171 25 32,-199 0 0,-245 0-608,-198 0-3012,-173 25 2467,-221 0 3524,-174-1-578,-196 26-1440,-124 24-1442,-74 0-225,-24 0 1218,98-25 1057,173 0 929,222-24-64,246 0-1121,198-1-641,197-24-481,197 0-1120,173 0 768,172-49 321,75 24 416,123 1 0,-25-1 32,25 25 0,-99 0 0,-148 0 128,-148 0 128,-246 25-288,-247 24-1505,-173-24-1922,-246-1 3843,-222 26 897,-173-26-992,-99 26-802,-73-1 321,49-24 704,148 24 1506,148-24-512,197-1-705,197-24-801,198 25-64,172-25-1570,198 0-1313,123-25 2691,172-24 192,75 0 64,73 24 160,1 0-64,-26 1 385,-122 24-1,-149 0-63,-196 0-385,-198 24-865,-198 1-4868,-246 0 2818,-172 24 4068,-149 0 737,-147 1-2114,-25-26 64,49 1 1697,148 0 2435,198-1-1537,196-24-1378,198 0-1025,148 0-449,222 0-2946,124 0 2338,122 0 289,124-24 608,49-1 256,50 25-96,-50-25 384,-74 25-255,-99 0-1,-172 0-160,-197 25-1345,-173-25-3204,-222 25 1122,-173-25 4708,-172 24 1250,-123-24-2147,-25 25-1377,24-25 1794,99 0 2531,173 0-898,172 0-1729,198 0-737,74 0-417,221 0-1665,124 0 1954,148-25 256,99 1-96,48 24 33,51 0 127,-26 0 32,-98 0 0,-99 0-224,-197 24-640,-173 1-6599</inkml:trace>
  <inkml:trace contextRef="#ctx0" brushRef="#br0" timeOffset="193584.4607">12503 15734 8712,'-616'25'1730,"-26"-1"-2371,51-24 1506,122 0 3427,99 0-2242,148 0-1762,99 0-352,123 0-576,148 0-1955,123 0 2659,99-24-96,74 24 192,24 0-31,1 0-33,0 0 64,-100 24-128,-73 1-288,-148 0-3396,-148 24-576,-148-49 384,-172 25 4645,-99-25 2434,-75 0-1889,-24 0-1346,1-25 480,73 25 3107,98-49-1825,100 24-1313,98 25-385,99-25-353,73 1-287,149-1-1859,73 1 2115,75 24 64,49 0 288,49 0-64,-49 0-1089,-25 0-1986</inkml:trace>
  <inkml:trace contextRef="#ctx0" brushRef="#br0" timeOffset="198827.3599">6437 667 320,'-50'-50'3235,"-24"26"-3010,50-26-257,-26 26 64,26-1 288,24 25 96,0 0-224,0-24-63,0 24-97,0 0 160,24 0-128,1 0 32,0 24-96,24 1-96,-24-1-256,-1 26-1538,1-26-224</inkml:trace>
  <inkml:trace contextRef="#ctx0" brushRef="#br0" timeOffset="199081.9689">6437 667 288,'-50'-25'1698,"26"-24"-801,-26-1-353,1 1-512,0-25-640,49 25-385,-25 24 865,25 1 256,0 24 0,0 0-160,0 24 224,25 26 705,24-1-64,0 0-481,25 0-320,-24 25-705,-1-24-2081</inkml:trace>
  <inkml:trace contextRef="#ctx0" brushRef="#br0" timeOffset="199247.6493">6289 322 2466,'-25'-50'1410,"25"50"-770,0 0 161,0 0 0,0 25-481,25 24 1218,-1 1 704,26-1-1570,-1 25-512,25-25-95,-25 25-226,1-25-1216,-26-24-801,1 0-705,-25-1-896</inkml:trace>
  <inkml:trace contextRef="#ctx0" brushRef="#br0" timeOffset="199528.5399">6486 494 641,'-74'-98'1025,"25"24"256,24 0 32,0 24-352,25 26-385,0 24-95,0 0-321,0 49-96,0 0 160,50 25 193,-26 0-289,1 25-96,0-25 0,24 0 32,-24 0-64,-1-50 0,-24 1 0,0 0-64,0-25-96,0-50-161,-24 1-447,-1-50 383,-24 1 1,24-1 352,25 1-64,0-1 32,0 74-32,0 1 64,0 24 32,0 24-96,0 26 384,0-1-96,25 25 32,-1 0-160,1-25-64,0 25 0,-1 0-576,1-25-2787</inkml:trace>
  <inkml:trace contextRef="#ctx0" brushRef="#br0" timeOffset="200430.8866">6560 272 577,'0'-49'2850,"-25"0"-2241,25 49-1,0 0 481,0 0 65,0 49-450,0 25-512,-24 0-128,24 25 0,0-26-64,0 26 0,0-25 33,0-25-33,0-24 0,0-25 0,0 0-481,24-74 737,1 0-288,0-25-352,-25 1 64,24-1-161,1 25 193,-25 0 288,25 50 32,-25-1 0,0 25 32,0 0 160,0 25 545,0 24-353,-25 50 65,25-25-257,-49 49-224,24-25 128,0 26-32,1-50 257,24 0 543,0-50-255,0-24-801,24-49 320,26-25-320,-1-49-385,0-1-416,1 1 65,-1 0 607,0 0 65,-24 49 192,0 24 160,-25 50 64,0 0-128,0 0 353,0 50 127,-25 24-31,0 0-289,-24 24-192,0 1 32,24-1 96,0 1 193,1-25-33,-1-25 256,25-49 1,0 0-673,49-49-128,25-50-513,0 1-865,0-25-319,0-1-642,0 26-287,-25 24 2017,-24 24 1153,0 1 769,-25 49-544,0 0-65,-25 49 737,-24 25 257,0 0 287,-25 0-447,0 25-418,24-25-319,-24 24-161,25-24-95,24-24 319,25-26 225,0-24-417,25-24-896,49-50 576,0-25-576,25 1-513,-1-1-1153,1 25-545,-25 0 1410,-25 25 897,-24 24 704,-25 25-384,0 0-1185,-25 49 1473,-24 1 1218,-25-1 447,24 25-415,-23 0-385,-1 0-128,0 0-96,24 0-193,26-50-63,24 1-97,0-25-512,74-49 1,0-25-770,73 0-256,-23 0-865,-1-25 128,-24 25 1122,-1 25-417,-48 24 128,-26 1-2082</inkml:trace>
  <inkml:trace contextRef="#ctx0" brushRef="#br0" timeOffset="200683.8393">7472 248 384,'-98'74'3428,"-26"0"-1699,-24 0-704,25-1-256,25 1 608,48-49 993,1 0-480,49-25-833,49-25-1089,50-49-32,24 0-1185,25-24 320,25 24-416,-50 0-737,0 24 256,-49 1-640</inkml:trace>
  <inkml:trace contextRef="#ctx0" brushRef="#br0" timeOffset="200848.0757">7374 346 6854,'-124'50'1794,"26"-1"-1826,24-24 0,25-1 1634,49-24 928,0 0-1505,24 0-1345,75-24 256,-1-26-673,26-24 545,-26 25 128,26 0-128,-26 24-801,-24-24-1185,0 49-193,-74 0-608</inkml:trace>
  <inkml:trace contextRef="#ctx0" brushRef="#br0" timeOffset="201004.5707">7670 223 2626,'-74'49'2563,"0"1"-1282,-25-1-576,50-24-417,-1 24 449,26-49 1056,24 0 1,24 0-1954,50 0 448,0-25-544,50-24 32,-1 0 128,25-1-128,-25 1-898,1 24-767,-75 1-546,-24 24-1504</inkml:trace>
  <inkml:trace contextRef="#ctx0" brushRef="#br0" timeOffset="201178.9777">7842 297 32,'-148'25'2434,"25"24"-2017,0 0 768,24 1 224,25-26 609,49-24-448,25 0-257,0 0-737,50 0-576,48 0 161,26-24-129,24-26-64,0 1-1,0 0-415,-25-1-257,-49 26-1377,-25 24-928</inkml:trace>
  <inkml:trace contextRef="#ctx0" brushRef="#br0" timeOffset="201356.6425">7571 396 416,'-173'49'1378,"1"-24"191,48-1 481,1-24 128,74 25-576,24-25-545,25 0-417,50 0-1088,24 0 800,49-25-288,25 1-32,0-1-32,0-24-448,-25 24-353,0 25-1025,-49-25-992</inkml:trace>
  <inkml:trace contextRef="#ctx0" brushRef="#br0" timeOffset="201529.1495">7250 519 5093,'-148'24'3875,"1"-24"-3202,73 25-577,49-25 257,0 0 479,25 0-63,74 0-1185,25 0 704,24 0-224,50-25-64,-25 1 0,0-1-448,-25 1-577,0-1-673,-49 0-928,-49 25-2371</inkml:trace>
  <inkml:trace contextRef="#ctx0" brushRef="#br0" timeOffset="201715.1451">7152 593 3844,'-123'24'3843,"24"-24"-2882,25 0-737,49 0 321,25 0 512,25 0-705,74 0-96,24 0-127,25-24-1,24-1-96,26 0-32,-26-24-96,-48 25-769,-1 24-1185,-49 0-993,-49 0-2114</inkml:trace>
  <inkml:trace contextRef="#ctx0" brushRef="#br0" timeOffset="201898.3397">7152 716 4036,'-99'0'3171,"1"0"-2434,73 0-545,25 0 480,49 0-383,50 0 511,24-25-607,50 1-33,-1-1-96,26-24-64,-1 49-160,-24-25-929,-50 25-1314,-25 0-704</inkml:trace>
  <inkml:trace contextRef="#ctx0" brushRef="#br0" timeOffset="202066.3199">7398 765 2178,'-123'25'3940,"49"-25"-3139,25 0-449,49 0 160,74 0-480,24-25 417,50 25-161,0-24-128,50-1-64,24 0-128,-25 1 64,0-1 0,-49 0-736,-74 25-1987</inkml:trace>
  <inkml:trace contextRef="#ctx0" brushRef="#br0" timeOffset="202266.8243">7620 790 2434,'-123'0'4677,"49"0"-3524,49 0-961,25 0 0,25 0-224,74 0 961,24 0-449,50 0-95,24 0-321,0-25-64,25 25-32,-74 0-256,-25 0-2019,-49 25-1536</inkml:trace>
  <inkml:trace contextRef="#ctx0" brushRef="#br0" timeOffset="202267.8243">7916 938 2018,'-123'0'4772,"24"0"-3522,50 0-1058,49-25 32,25 25 321,24 0 127,74 0-127,25-24-33,25 24-160,24 0-319,-24 0-1,-25 0-289,-25 0-1761,-49 0-1024,-25 24-2243</inkml:trace>
  <inkml:trace contextRef="#ctx0" brushRef="#br0" timeOffset="202439.2076">8163 1037 1345,'-123'0'5349,"49"-25"-3587,24 0-1121,50 25 127,50-24-63,48 24-481,1 0 129,49 0-129,0 0-64,0 0-160,0 0-32,-50 0-865,-24 24-1473,-24 1-385,-50-25-928</inkml:trace>
  <inkml:trace contextRef="#ctx0" brushRef="#br0" timeOffset="202630.2768">8533 1111 1826,'-124'0'2178,"26"0"-32,24 0 352,49-25-832,25 25-673,50-25-865,23 25-32,26 0 0,49 0-64,-25 0 0,1 0-32,-1 25-320,-24 0-1186,-25 24-1248,-25-24-1,-49-1-288</inkml:trace>
  <inkml:trace contextRef="#ctx0" brushRef="#br0" timeOffset="202904.9744">9026 1259 1249,'-99'0'2531,"1"0"-1090,-1-25 32,25-24-159,25 24 351,24-24-288,25 24-928,25 25-449,-1 0-128,50 0 96,25 0 192,24 25-96,-24 24 0,24-24-64,-24 24-609,0-24-832,-50 24-225,0-24 449,-49-1 192,0 1-192,-74-25 929,0 0 352,-49 0 224,24 0-128,-24-49 161,24-1 736,25 26 224,25-26-224,49 26-609,0 24-223,25 0-322,49 0 194,24 49 351,26 0-288,24 1-160,0-1-352,0 0-1122,-50-24-351,1 24-1827</inkml:trace>
  <inkml:trace contextRef="#ctx0" brushRef="#br0" timeOffset="203150.2332">9125 1456 1505,'-50'-49'1057,"50"24"-352,25 0-353,24 25 1,25 0 640,25 25 288,0 0-384,24 24-289,-25 0-448,1 1-224,-25-1-672,0-24-642,-49 24-960,-25-24-224</inkml:trace>
  <inkml:trace contextRef="#ctx0" brushRef="#br0" timeOffset="203318.0289">9569 1629 288,'-50'-25'2114,"50"0"-224,0 1-1313,25 24-417,24 0 96,25 24 897,0 26 320,0-26-608,25 26-416,-1-1-417,-24 0-160,25-24-417,-50-1-992,1 1-1090</inkml:trace>
  <inkml:trace contextRef="#ctx0" brushRef="#br0" timeOffset="203469.9073">9963 1776 1505,'-49'-24'4100,"49"-1"-2626,0 25-1218,0 0-384,49 49 256,25 1 673,0-26 160,0 26-321,25-26-512,-1 26-128,-24-26-320,25 1-1410,-50 0-416,-24-25-2882</inkml:trace>
  <inkml:trace contextRef="#ctx0" brushRef="#br0" timeOffset="203729.7692">9963 1974 8040,'0'0'2178,"0"24"-3203,74 1 320,0 0 993,25-1 1026,24 1-898,-24 0-448,24-1-929,-24 1-705,-1 0-1505</inkml:trace>
  <inkml:trace contextRef="#ctx0" brushRef="#br0" timeOffset="203912.9491">10210 2196 3363,'0'-25'2114,"0"25"-1761,24 0-482,26 0 225,48 49 609,-24 1 320,50-26-737,-26 26-288,26-26-640,-26 1-802,-24 24-1665</inkml:trace>
  <inkml:trace contextRef="#ctx0" brushRef="#br0" timeOffset="204081.4496">10481 2368 2114,'-49'-49'448,"-1"24"3652,50 25-1345,0 0-2243,50 25-896,-1 0 480,50 24 160,-25 0 193,49-24-385,-25 24-96,1-24-993,0 24-833,-25 1-352,-25-26 737,-24 1-1122</inkml:trace>
  <inkml:trace contextRef="#ctx0" brushRef="#br0" timeOffset="204241.8368">10875 2615 96,'-49'-25'1025,"49"-24"288,0 49-192,0 0 193,0 0-97,49 25 320,25-1-159,25 26-962,-25-1-320,25-24-192,-1 24-417,1-24-127,-25 24-1186,-25-24-1857</inkml:trace>
  <inkml:trace contextRef="#ctx0" brushRef="#br0" timeOffset="204423.8951">11171 2812 224,'-49'-24'2627,"49"-1"992,0 25-2882,0 0-961,49 25 288,50-1 833,0 26-33,-1-26-768,26 26-192,-26-26-32,1 1-160,0 0-833,-50-1-1185,0-24-1890</inkml:trace>
  <inkml:trace contextRef="#ctx0" brushRef="#br0" timeOffset="204689.8313">11295 2985 1217,'0'0'5830,"0"0"-4773,98 0-929,-24 25-192,50-1 352,24 1-256,-25-25-160,25 0-417,-25 0 353,25 0 256,-49 0-128,-25 0-2947,-25 0-1601</inkml:trace>
  <inkml:trace contextRef="#ctx0" brushRef="#br0" timeOffset="204690.8313">11837 3083 6246,'25'0'1794,"24"25"-1250,50 0-512,24-1-64,25-24-96,0 25-705,0 0-320,-49-25-288,-1 24-2531</inkml:trace>
  <inkml:trace contextRef="#ctx0" brushRef="#br0" timeOffset="205175.0318">12947 3527 3491,'-25'-24'4997,"25"-1"-4164,25 25-2403,0-25-95,24 25 1665,0 0 288,25 50-160,25-26-480,-25 26-129,0-1-95,24 0-161,-24-24-896,-24 24 351,-1-24 225</inkml:trace>
  <inkml:trace contextRef="#ctx0" brushRef="#br0" timeOffset="206796.2209">12651 3330 4356,'74'49'1025,"25"-24"-544,24 24-321,-24-24-96,24 0-32,0-1-96,-24-24 32,-50 0-2114</inkml:trace>
  <inkml:trace contextRef="#ctx0" brushRef="#br0" timeOffset="207045.3722">12824 3281 1986,'-25'24'4036,"0"1"-3428,25 0-480,50 24 289,24-24 672,49 24-481,0-24-512,25 24-96,0-24 0,25-1 0,-25-24-320,-74 25-1281,0 0-641,-50-1-1762</inkml:trace>
  <inkml:trace contextRef="#ctx0" brushRef="#br0" timeOffset="207221.5158">13391 3577 3171,'-99'-50'2050,"1"1"-1249,48 24 31,26 25 1411,24 0-1026,24 0-1217,50 50 64,50-1-32,-1 0 192,49 1-128,1-1 0,0 0-64,-1 1-96,-24-1-961,-49-24-1281,-25 24-481,-74-24-1889</inkml:trace>
  <inkml:trace contextRef="#ctx0" brushRef="#br0" timeOffset="207381.836">13588 3725 7207,'0'0'2306,"25"0"-2498,49 49 160,24 0 256,1 25 385,49 0-225,-25 0-256,50 0-128,-50 25-961,1-25-1633,-26-25-65,-49 0-608</inkml:trace>
  <inkml:trace contextRef="#ctx0" brushRef="#br0" timeOffset="207540.3836">13983 3947 5285,'0'0'512,"49"0"-1184,25 49 768,25 0 833,-1 50 832,1 0-1280,0-1-417,24 1-1121,-25-25-448,-24 24 672</inkml:trace>
  <inkml:trace contextRef="#ctx0" brushRef="#br0" timeOffset="207816.8102">14427 4193 192,'74'74'4677,"0"49"-4069,24 1-480,1-1-192,-1 0 192,-24 1-64,0-26-512,0 1-1282,-24-25-1248</inkml:trace>
  <inkml:trace contextRef="#ctx0" brushRef="#br0" timeOffset="208029.3389">14698 4341 737,'24'49'3555,"50"1"-2530,-24-1 160,24 50 96,0 24-512,0 25-513,24 0-192,-24 0-96,0 0-864,25-25-2211,-50 1-1538</inkml:trace>
  <inkml:trace contextRef="#ctx0" brushRef="#br0" timeOffset="208220.6062">14821 4489 1057,'0'74'2370,"25"0"-928,24 25 543,0 49 1,1 0-1153,24 24-545,0 1-256,0 24-64,-25-24-736,25-25-1218,-25-25-609</inkml:trace>
  <inkml:trace contextRef="#ctx0" brushRef="#br0" timeOffset="208500.1069">14895 5032 1345,'0'-25'4709,"0"25"-3012,0 0-1633,25 25 32,-1 24 1538,26 50-64,24 24-1058,-25 25-384,25 24-448,0 26-961,-25 24-1666,1-50-609</inkml:trace>
  <inkml:trace contextRef="#ctx0" brushRef="#br0" timeOffset="208746.6116">15117 5032 4260,'25'49'1345,"-1"25"-192,26 49-288,-1 50-320,-24 49-257,49 0-192,-25 0-96,0 24-64,1-48-448,-26-26-738,1-49-415,-25 1-2499</inkml:trace>
  <inkml:trace contextRef="#ctx0" brushRef="#br0" timeOffset="209004.6125">15142 5032 1057,'0'49'5317,"24"25"-3555,1 49-705,0 50 352,24 49-256,0 49-608,1 25-417,-1-25-96,0 1-320,-24-26-257,-25-73 193,25-25-353,-25-50-1313,0 1-1665</inkml:trace>
  <inkml:trace contextRef="#ctx0" brushRef="#br0" timeOffset="209169.1154">15216 5550 9033,'0'49'1825,"-25"74"-1504,25 50-129,0 49 448,0 49-95,0 25-257,25-25-96,-1-24-160,1-50-64,24-24-544,1-25-353,-1-50-897,0 1-1633,1-25-2339</inkml:trace>
  <inkml:trace contextRef="#ctx0" brushRef="#br0" timeOffset="209458.6978">15265 5870 6694,'-25'0'2018,"1"25"-1409,-26 49-129,50 98 289,0 50 288,0 74-160,25 49-641,24 25-256,1-24 32,-1-75-448,-24-25-97,24-48-928,-24-50-897,24 0-321,0-74-1377</inkml:trace>
  <inkml:trace contextRef="#ctx0" brushRef="#br0" timeOffset="209707.0617">15314 5845 3940,'-24'0'7719,"-1"99"-6246,0 49-1505,25 74 64,0 49 32,25 50 289,0 24-161,73-24-192,-24-1-416,0-73-97,0-25-352,0-25 0,-24-24 193,24-25-1827,-25 0 97,-24-50-1377</inkml:trace>
  <inkml:trace contextRef="#ctx0" brushRef="#br0" timeOffset="209955.0741">15438 6018 8968,'0'123'1346,"24"75"-1026,50 24 481,25 73 960,0 26-223,-1 0-1026,25-1-351,-49-24-97,0-49-737,-24-50-160,-26 0 64,-24-49-320,0-24-320,0-1-961,0-24-961</inkml:trace>
  <inkml:trace contextRef="#ctx0" brushRef="#br0" timeOffset="210173.7813">15438 5919 2530,'24'25'4196,"26"98"-64,-1 75-3171,25 73-96,25 49 96,-1 50-545,-24-24-256,0-1-128,-25-25-448,-24-73-289,-25 0 33,0-75-97,0-24-1057,-25-24-1985</inkml:trace>
  <inkml:trace contextRef="#ctx0" brushRef="#br0" timeOffset="210470.7643">15364 5451 6022,'-25'-49'1281,"0"49"-640,25 24 95,25 75 513,49 73-224,0 50-416,25 99-417,24 49-128,0 24-64,-24-48-192,-25-26-385,-25-73-1024,0-25-641,-49-74-1794</inkml:trace>
  <inkml:trace contextRef="#ctx0" brushRef="#br0" timeOffset="210773.0191">15166 5328 6246,'50'74'2755,"-26"49"-1410,1 49-192,0 50-224,-1 50-545,-24-26-256,50-24-128,-50-49-64,0-50-993,24-24-1313,-24-50-2627</inkml:trace>
  <inkml:trace contextRef="#ctx0" brushRef="#br0" timeOffset="211020.1313">14994 5204 9865,'-25'50'705,"25"48"-705,0 26 64,0 48 128,25 75 97,-25 24-289,49 25-417,-24 0-416,-1-50-1024,1-48-1090,0-75-1569</inkml:trace>
  <inkml:trace contextRef="#ctx0" brushRef="#br0" timeOffset="211311.7138">14969 4958 2723,'0'0'7014,"0"24"-6341,0 26-513,0 48 545,0 50 704,0 74-448,0 49-641,25 25-224,-1 25-96,1-25-224,0-25-897,-1-49-448,1-49-1122,0-25-1505</inkml:trace>
  <inkml:trace contextRef="#ctx0" brushRef="#br0" timeOffset="211560.7141">15018 5402 10954,'-49'0'2242,"24"0"-1921,1 24 415,-1 50-255,25 25-65,0 73-288,0 100-96,25 48-64,24 50-384,-24 0-321,-1-49-159,26-50-674,-26-49-288,1-25-832,24-49-193</inkml:trace>
  <inkml:trace contextRef="#ctx0" brushRef="#br0" timeOffset="211893.7166">15092 5204 3427,'-24'0'5574,"24"0"-2724,-25 0-2562,25 0 193,0 25 320,0 74-129,0 49-223,0 73-97,0 125-224,0 48-96,25 1 64,-1-1 97,26-24 63,-1-74-192,25-49-128,-25-25 160,50-50-128,-25-48-353,25-1-479,-25-24-706,24-1-352,-24-48-2049,0 24-2339</inkml:trace>
  <inkml:trace contextRef="#ctx0" brushRef="#br0" timeOffset="212228.7191">15216 5352 9673,'-50'50'2146,"1"-1"-1858,24 50-191,25 48 767,-24 51 482,24 48-225,0 75-705,24 49-352,26 0 32,-1 0-96,25-50-64,0-24-256,25-49-129,-25-25-287,24-25-449,1-24-321,-25-50-159,0 0-1667,0-49-1600</inkml:trace>
  <inkml:trace contextRef="#ctx0" brushRef="#br0" timeOffset="212513.3148">15092 5821 4452,'0'98'5509,"0"26"-4868,25 73-545,49 99 417,0 49 800,25 25-320,-1 0-609,26-49-256,-1-50-416,-24-49-609,-1-25-897,1-49-1312,-50 0-1379</inkml:trace>
  <inkml:trace contextRef="#ctx0" brushRef="#br0" timeOffset="212813.3197">15462 6684 5733,'50'99'2531,"24"73"-1442,0 75-320,24 24 31,1 25 385,-1-25-608,-24 0-481,-49-24-416,0-50-321,-25-49-288,0 0-864,0-49-674,-25-25-2145</inkml:trace>
  <inkml:trace contextRef="#ctx0" brushRef="#br0" timeOffset="213062.5296">15734 6758 9545,'49'123'1634,"-24"74"-1442,24 25-128,0 50 0,0-1-64,-24 0-417,0-24-672,-25-50-704,0 0 31,0-49-608,0-24-1602</inkml:trace>
  <inkml:trace contextRef="#ctx0" brushRef="#br0" timeOffset="213317.2383">15438 7128 10570,'0'49'2659,"49"50"-2243,25 73-128,0 26 257,0 73-353,0 0-288,0 0-1666,-25-24-1121,0-50-1441,-49-49-865</inkml:trace>
  <inkml:trace contextRef="#ctx0" brushRef="#br0" timeOffset="213524.505">15536 6906 11499,'-24'24'1986,"-1"50"-1826,25 50-32,0 73 288,49 50-223,1 24-97,24 25-577,24-25-672,-24-24-1441,0-75-2339</inkml:trace>
  <inkml:trace contextRef="#ctx0" brushRef="#br0" timeOffset="213765.4125">15586 6906 10314,'-25'74'2498,"0"49"-2338,25 74-160,0 50 96,0 49-32,50 0 33,-1-25-514,25-24-320,0-50-768,-25-49-2018,25-25-2467</inkml:trace>
  <inkml:trace contextRef="#ctx0" brushRef="#br0" timeOffset="214027.3483">15290 7004 1954,'-25'25'4772,"-24"24"-1152,49 25-2691,0 50-641,0 73 192,24 25 161,50 49-161,25 0-448,24-24-192,-24-25-1057,24-49-705,-49-25-1633,25-25-801</inkml:trace>
  <inkml:trace contextRef="#ctx0" brushRef="#br0" timeOffset="214300.5895">15191 7276 192,'0'98'8040,"25"50"-5478,24 50-2306,25 24-384,25 24-192,-1 1 32,26-25-1378,-26-50-896,-24-24-353</inkml:trace>
  <inkml:trace contextRef="#ctx0" brushRef="#br0" timeOffset="214560.3699">15265 7399 6630,'25'173'1730,"73"24"-1602,1 50-64,0-26-224,49 1 160,-50-24-1057,25-26-1153,-73-73-2403</inkml:trace>
  <inkml:trace contextRef="#ctx0" brushRef="#br0" timeOffset="214800.9508">15561 7103 1537,'25'49'6503,"24"99"-3493,0 25-2497,50 49-321,0 49 96,-1 0-224,-49 1-1024,25-26-1955,-49-48-929</inkml:trace>
  <inkml:trace contextRef="#ctx0" brushRef="#br0" timeOffset="215083.4759">15882 7522 9577,'24'99'1698,"50"24"-1634,-49 75-224,24 23-321,-24 26-1441,-1-25-1793,-24 0-289</inkml:trace>
  <inkml:trace contextRef="#ctx0" brushRef="#br0" timeOffset="215269.4821">16103 8681 1409,'-49'74'3235,"24"25"1698,1 0-4356,-1-1-738,25-24-31,0 0-480,0 0-1410,0-49-1025</inkml:trace>
  <inkml:trace contextRef="#ctx0" brushRef="#br0" timeOffset="215755.7989">15734 8829 3395,'0'50'1890,"0"24"-1345,74 24 255,-25-24-127,25 0-225,0 0-352,-25 0-192,0-25-608,-24 1-289,0-1-417,-1-24-832,1-25 192</inkml:trace>
  <inkml:trace contextRef="#ctx0" brushRef="#br0" timeOffset="215966.2221">15955 9051 2178,'-24'-49'3427,"-1"24"-1633,25 25-385,0 0-288,0 0-736,0 25 127,0 24-223,49 1 31,1 24 128,-26 0-224,50 24-127,-49-24-97,24 0-321,-24-25-255,0 1-577,-1-26-865,1-24-224,-25 0-1986</inkml:trace>
  <inkml:trace contextRef="#ctx0" brushRef="#br0" timeOffset="216169.1011">16079 8928 3395,'0'0'4004,"24"49"-2114,-24 1-1186,25 24-351,-25 0-321,0 24-449,0-24-1152,0 0-577,0 0 608,0-49-383,0-1-450</inkml:trace>
  <inkml:trace contextRef="#ctx0" brushRef="#br0" timeOffset="216427.596">16202 8854 2562,'0'0'4196,"0"49"-2562,0 1-1058,0 24-191,0 24-289,0 1-224,-25 0-225,25-26 353,-24 26 0,-1-50 97,0 1 31,25-26-64,0-24-192,0 0-1666,25-49-320,0-25-1954</inkml:trace>
  <inkml:trace contextRef="#ctx0" brushRef="#br0" timeOffset="216589.1007">16202 9125 3780,'-25'0'4356,"1"25"-2627,-1 24-1248,25 25-417,-25 25-769,25-1-1153,0-24-992,0-24-321</inkml:trace>
  <inkml:trace contextRef="#ctx0" brushRef="#br0" timeOffset="216770.6084">15882 9002 8040,'0'49'1729,"0"1"-1601,24 24-32,25 24 257,1 1-33,-26-25-256,50 24-160,-49-24-1281,24 0-417,-24-24 353,0-1-1122,-1-24-576</inkml:trace>
  <inkml:trace contextRef="#ctx0" brushRef="#br0" timeOffset="217003.4539">15832 9076 5733,'0'0'4228,"25"25"-2626,24-1-1058,0 26 257,1 24 64,-1 0-513,25-25-288,-25 25-192,1 0-448,-26-25-321,1 0-416,-25-24-961,25 24-225,-25-49-672</inkml:trace>
  <inkml:trace contextRef="#ctx0" brushRef="#br0" timeOffset="217251.7425">16005 9125 6887,'0'50'1665,"24"24"-1569,1 0-64,24-1-608,-24 1-1987</inkml:trace>
  <inkml:trace contextRef="#ctx0" brushRef="#br0" timeOffset="219009.422">14624 4070 4260,'25'74'705,"-1"-49"-673,-24 24-64,0-24 64,25-1-160,-25-24-865,0 0-1538</inkml:trace>
  <inkml:trace contextRef="#ctx0" brushRef="#br0" timeOffset="219208.0563">14624 4070 2787,'-247'-123'3171,"223"123"-1442,24 0-608,0 0-480,0 0-129,0 0 225,49 24 576,0 26-192,1-1-320,-1 25-609,25-25-128,0 1-64,-25-1-576,-24 0-673,-1-24-417,1-1-352,-25-24-416,0 0 480,-25 0-672</inkml:trace>
  <inkml:trace contextRef="#ctx0" brushRef="#br0" timeOffset="219389.5527">14377 3971 2434,'0'0'2787,"0"0"-2082,0 25 63,25 24 738,24 1-257,25-1-544,-24 25-449,24-25-192,-1 25-32,-23-25-32,-1 1-288,-24-26-737,-1 1-545,-24 0-320,0-25-95,-24 0-834</inkml:trace>
  <inkml:trace contextRef="#ctx0" brushRef="#br0" timeOffset="219627.0522">14328 4119 3075,'0'0'2722,"0"0"-2657,25 0-1,24 25 800,25 24 834,-25 1-769,1-1-481,24 0-320,-1 25-31,-23 0-65,-1 0-193,-24 0-1408,-1-25-1314,-24-24-640</inkml:trace>
  <inkml:trace contextRef="#ctx0" brushRef="#br0" timeOffset="219812.5558">14575 4193 3235,'74'74'3491,"-25"25"-1761,25-1-961,-25 26-449,25-26-320,-25 26-2370,1-1-2146</inkml:trace>
  <inkml:trace contextRef="#ctx0" brushRef="#br0" timeOffset="230951.5992">9371 3010 3171,'74'0'8776,"50"0"-9288,48-50-6503,75 1 2595,-1 0 4644,26-25 1378,-26 24-1218,-49 1-1793</inkml:trace>
  <inkml:trace contextRef="#ctx0" brushRef="#br0" timeOffset="231208.1003">9519 3157 6662,'0'0'4677,"50"0"-3556,48-24-6630</inkml:trace>
  <inkml:trace contextRef="#ctx0" brushRef="#br0" timeOffset="231407.6311">9470 3355 7591,'148'-25'-2082</inkml:trace>
  <inkml:trace contextRef="#ctx0" brushRef="#br0" timeOffset="231650.7701">9593 3429 13741,'0'0'2434,"99"0"-4003,73-50-5638,75-24 3556,0 0 4579,49 0 129,24 0-1505,-24 1-3107</inkml:trace>
  <inkml:trace contextRef="#ctx0" brushRef="#br0" timeOffset="231873.9417">9815 3404 8776,'0'0'7079,"99"0"-7047,49-25-4772,74-24 1280,49 0 4005,0-25 576,25 0-1025,0 24-1217,-25-23-833,-73 23-384</inkml:trace>
  <inkml:trace contextRef="#ctx0" brushRef="#br0" timeOffset="232147.5616">9519 3651 6630,'0'0'6438,"74"0"-3875,99-50-5734,49-48-3011,74-1 4901,0 0 1409,24 1-737</inkml:trace>
  <inkml:trace contextRef="#ctx0" brushRef="#br0" timeOffset="232148.5616">9963 3182 2370,'0'0'10826,"25"0"-9608,73 0-5318,75-25-2114,24-24 5381,25-25 2403,49 25-866,-24-25-1408,-25 25-2275</inkml:trace>
  <inkml:trace contextRef="#ctx0" brushRef="#br0" timeOffset="232336.6399">9840 3231 5381,'-25'0'7527,"25"0"-5605,49 0-5189,99-49-3203,25-25 3235,74 0 3299,-1 0 224,25 0-2498</inkml:trace>
  <inkml:trace contextRef="#ctx0" brushRef="#br0" timeOffset="232497.8193">9642 3207 4901,'0'0'5733,"124"0"-4067,48-50-4933,75-24-1730,24 1 3940,25-1 1153,25 0-352,-50 0-2563</inkml:trace>
  <inkml:trace contextRef="#ctx0" brushRef="#br0" timeOffset="232760.1858">9519 3527 7463,'50'0'4805,"97"-49"-3748,51-25-8008</inkml:trace>
  <inkml:trace contextRef="#ctx0" brushRef="#br0" timeOffset="232948.7861">9790 3552 6438,'0'0'7239,"25"0"-5702,98-25-6886,75-24-4516</inkml:trace>
  <inkml:trace contextRef="#ctx0" brushRef="#br0" timeOffset="232949.7861">10949 3256 929</inkml:trace>
  <inkml:trace contextRef="#ctx0" brushRef="#br0" timeOffset="233119.9754">9716 3749 4036,'-74'25'8808,"74"0"-6245,0-25-3268,124-25-3267,73-24 2371,50-1 1729,73-48 64,25 24-416,25-25-2275,-24 0 353,-1 25-288,-74 0 416</inkml:trace>
  <inkml:trace contextRef="#ctx0" brushRef="#br0" timeOffset="233296.6827">9914 3922 448,'-50'25'12236,"50"-25"-10090,50 0-3908,98-25-928,74-49 2113,49 0 962,25-25-225,49 1-577,25 24-1312,-25-25-97,0 0-96,-49 50-1185</inkml:trace>
  <inkml:trace contextRef="#ctx0" brushRef="#br0" timeOffset="233540.1605">9495 4292 4356,'0'0'11563,"74"0"-10218,98-25-5669,99-49-2274,50 0 5989,49-24 1538,24-1-512,1-24-1763,0 49-3618</inkml:trace>
  <inkml:trace contextRef="#ctx0" brushRef="#br0" timeOffset="233695.5634">9790 4366 4420,'-74'49'7527,"50"-49"-4868,73 0-3908,124-25-2691,49-24 2691,98-49 1473,26 24 32,48-25-544,25-24-1986,1 24-1250</inkml:trace>
  <inkml:trace contextRef="#ctx0" brushRef="#br0" timeOffset="233877.4761">9988 4514 4356,'-50'24'10506,"50"-24"-9129,148-24-5252,50-26-2820,73-24 5318,49-24 2370,50-1-448,25 1-1314,0-1-3683</inkml:trace>
  <inkml:trace contextRef="#ctx0" brushRef="#br0" timeOffset="234091.7537">9914 4637 4644,'-99'25'7816,"99"-1"-6951,49-24-3108,124-49-575,98 0 2241,50-50 994,73 0-129,26 1-288,48-1-545,-24-24-1216,0 24-1795</inkml:trace>
  <inkml:trace contextRef="#ctx0" brushRef="#br0" timeOffset="234383.2839">10555 4612 128,'-148'50'10538,"49"-26"-6022,99-24-4035,50 0-2147,122-24-256,75-50 1378,73-25 544,26 0-513,73 1-1440,25-1-1379,-50 1-960</inkml:trace>
  <inkml:trace contextRef="#ctx0" brushRef="#br0" timeOffset="234610.2845">12725 4095 4997,'-444'123'-4837</inkml:trace>
  <inkml:trace contextRef="#ctx0" brushRef="#br0" timeOffset="234611.2845">10456 4834 2466,'-98'50'9193,"98"-50"-7303,49 0-2563,124-25-2562,98-49 769,49-25 2145,100 1 321,24-1-1761,24-24-2499</inkml:trace>
  <inkml:trace contextRef="#ctx0" brushRef="#br0" timeOffset="234790.3394">11147 4810 8040,'-272'74'4836,"149"-50"-3202,49 1-1538,74-25-288,148 0-481,49-74 449,99 0-705,50-25 352,73 1-704,0-1-897,25 0-1345,-25 1-1506</inkml:trace>
  <inkml:trace contextRef="#ctx0" brushRef="#br0" timeOffset="235047.5474">10949 5056 6502,'-246'99'6182,"73"-25"-3363,124-49-2435,49-25-320,99 0-865,98-50 609,74-24-288,74-24 95,50-26-544,24 1-864,25 24-770,-25-24-736,-49 24 961,-49 1-833</inkml:trace>
  <inkml:trace contextRef="#ctx0" brushRef="#br0" timeOffset="235227.9293">10728 5402 11659,'-148'49'4644,"74"-24"-3747,98-25-929,100-25-1153,73-24 1057,148-50-64,50-24-481,49 24-864,24-24-1346,25-1-1665,-49 26-1346</inkml:trace>
  <inkml:trace contextRef="#ctx0" brushRef="#br0" timeOffset="235416.6696">13391 4736 5189,'-444'123'-1762</inkml:trace>
  <inkml:trace contextRef="#ctx0" brushRef="#br0" timeOffset="235580.3167">10875 5599 7623,'-246'98'3716,"98"-24"-2691,49-24-961,99-26-64,50-24-353,98 0 417,74-49-160,49-50-64,49 1 32,75-25-416,24-1-321,0 1-384,-24 0 768,-50 24 225,-49 0 64,-74 50-161,-99 0 321,-49 24 96,-74 25-128,-24 0-192,-75 25 352,-74 24 449,-73 50-545,-50 24-2787</inkml:trace>
  <inkml:trace contextRef="#ctx0" brushRef="#br0" timeOffset="235581.3167">11171 5944 4100,'-320'148'5797,"73"-49"-2594,124-50-1505,98-24-1153,50-25-481,123-50-1506,49-24-832,124-24 673,24-1 736,50-24-1313,48 24-1250</inkml:trace>
  <inkml:trace contextRef="#ctx0" brushRef="#br0" timeOffset="235785.5977">13465 5451 6502,'-321'123'545,"-49"0"-3236,-24 50-864,-1-25 3971,1 25 2883,73-25-1345,50-25-1121,98-49-225,75-25-63,98-24 64,49-25-577,74-25-1089,99-24-929,49-50 288,25 1-128,50-1-704</inkml:trace>
  <inkml:trace contextRef="#ctx0" brushRef="#br0" timeOffset="236033.1391">13613 5722 6374,'-247'99'384,"-49"24"-4548</inkml:trace>
  <inkml:trace contextRef="#ctx0" brushRef="#br0" timeOffset="236034.1391">11665 6585 4901,'-247'124'4228,"74"-26"-1346,75-49-896,73-24-1281,74-25-769,75 0-481,98-49-960,24-25-353,50-25-864,25 25-866</inkml:trace>
  <inkml:trace contextRef="#ctx0" brushRef="#br0" timeOffset="236285.2668">11517 7029 3363,'-148'49'10602,"49"1"-9321,99-50-2850,49 0-1634,75 0 2050,48-25 1153,75-24-64,0-1-2210,24-24-449,0 0-192</inkml:trace>
  <inkml:trace contextRef="#ctx0" brushRef="#br0" timeOffset="236449.0087">12281 7054 5317,'-296'98'2370,"50"1"-1185,48-25 161,75-25 1216,74 1-32,49-50-1761,123 0-961,50 0-449,49-50-287,24 1 127,75 0-673,-25-25-383,0 24-930,-25-24 385,-74 25-801</inkml:trace>
  <inkml:trace contextRef="#ctx0" brushRef="#br0" timeOffset="236613.6498">12330 7424 4228,'-197'74'6694,"25"0"-4548,98-50-1601,74 1-353,24-25-352,100 0-160,48 0-1058,50 0-255,25-49-1282,-1 24-1473</inkml:trace>
  <inkml:trace contextRef="#ctx0" brushRef="#br0" timeOffset="236786.1794">12454 7892 6150,'-99'50'9417,"50"-26"-7239,49-24-4580,49 0-4357,50 0 2403,49 0 2498,0 0 1218</inkml:trace>
  <inkml:trace contextRef="#ctx0" brushRef="#br0" timeOffset="237035.4858">12700 8213 14414,'-24'24'929,"-1"1"-3364,25 0-2081,49-1 800,50-24-351</inkml:trace>
  <inkml:trace contextRef="#ctx0" brushRef="#br0" timeOffset="242092.9233">6289 2936 5958,'0'0'3043,"0"0"-2307,0 0-544,0 0-31,0 0-1,0 0-64,0 0-96,0 0-32,0 0 192,0 0 513,0 0 704,0 0 288,0 0-159,0 0-609,0 0-129,0 0-383,0 0-257,0 0 0,-25 0-64,25 24-32,0 1 0,-25-25 0,25 25 96,0-25 32,0 24 97,-24 1 63,24-25-96,0 24 32,0-24-95,-25 25 31,25 0 32,0-25 96,0 24-63,-25 1-1,25-25-32,0 25-128,0-25-64,0 24 32,0-24-64,0 25 0,0 0 32,0-1 0,0 1 0,0 0-32,0-1 32,0-24 0,0 25-32,0-25 32,0 25-32,0-25 0,0 24-32,0 1 32,25-25 32,-25 25-32,0-25-64,0 24 96,25-24-32,-25 25 0,0-25 0,24 25 0,-24-25 0,25 24 32,0-24-32,-25 25-32,24-25 64,-24 25-64,0-25 32,25 24 32,0-24-32,-25 25-32,24-25 64,-24 0-32,0 25-32,25-25 32,-25 0-32,25 0 64,-25 24-64,0-24 32,24 0 0,1 0 32,-25 0 0,25 0 0,-25 0 32,0 0-32,0 0-32,0 0 0,24 0 33,-24 0-33,0 0 32,0 0-64,25 0 32,-25-24-385,0 24-704,0 0-352,0 0-385,0 0-1729,0 0-4549</inkml:trace>
  <inkml:trace contextRef="#ctx0" brushRef="#br0" timeOffset="245620.5208">6091 3601 1858,'0'0'4484,"0"0"-3139,0 0-1217,0 0 97,0 25 191,0-25-288,25 0-160,-25 0-32,25 0 32,-1 0 128,-24 0 32,25 0 193,-25-25 223,0 25 129,0-24 31,0-1-191,0 25-257,0 0-160,0 0-96,-25 0-128,25 0-609,-24 0 385,24 25-128,0-1 351,-25 1 161,25 0-32,0-1 225,0-24 31,0 0 0,0 0-96,25 0-32,-1 0-31,1 0-33,-25-24-96,25-1-65,-25 0 65,0 25 32,0-24 64,0 24 1,0 0 95,-25 0-128,25 0-32,-25 0-32,25 0-96,-24 24 96,24 1 32,0 0-32,0-1 32,0-24 0,0 0 0,0 0 0,0 0 32,0 0 32,24 0 32,1 0-64,-25-24-32,25-1 0,-25 0-64,0 25-32,0-24 64,0 24 64,-25 0-32,0 0-64,1 0 31,24 0 1,-25 24 32,25-24 32,0 25 1,0 0 31,0 24 64,0-49-96,0 25 160,0-25-64,25 0-96,-1 0 32,1 0-32,0-25-64,-25 0-64,0 1 0,0-1 64,0 0 128,0 25-96,0-24 128,-25 24-32,0 0 0,1 0-32,-1 0-192,25 24 64,-25 1 32,25 0 32,0 24 0,0-24 32,0-1 64,0 1 0,0-25-32,25 0-32,0 0-64,24 0 64,-24 0 0,-25-25-64,24 1 32,-24-1 32,0 0 1,0 1 63,0-1 32,-24 0 288,-1 25-96,-24 0-127,24 0-193,0 0 0,25 25 0,-24-25 0,24 25 32,0-1 0,0 1 32,0-25 32,0 25 32,0-25-128,24 0 64,1 0-32,0 0 0,-25 0 64,24 0-64,1-25 64,-25 0 0,0 1 161,0-1 319,0 0 161,-25 25-289,1 0-31,24 0-129,-25 0 0,25 0-128,0 0-160,0 0-32,0 0 32,0 0 64,0 25 0,0-25-32,0 0 33,25 25-65,-25-25 64,0 0 0,0 0-64,0 0-64,0 0-641,0 0-1441,0 0-2659</inkml:trace>
  <inkml:trace contextRef="#ctx0" brushRef="#br0" timeOffset="247482.247">4439 2763 1922,'0'0'1121,"0"0"-673,0 0-159,0 0 31,0 0 353,0 0-65,0 0 161,0 0 256,0 0 32,0 0-192,0 0-193,0 0-255,0 0-225,0 0-64,0 0 192,0 0-31,0 25-97,-24-25 64,24 24 0,0-24 97,0 25-1,0-25-192,-25 25 32,25-25 64,0 24 65,0 1-161,-25-25-32,25 25-64,0-25 64,0 24 32,0-24 97,0 25 31,0 0-128,0-1-96,0-24 96,-24 25-32,24-25-96,0 24-32,0-24 64,0 25 65,0 0 255,0-25-192,0 24-128,0 1-32,0 0-32,0-25 32,0 24 0,0-24-32,0 25 0,0 0 32,0-25 0,0 24 32,0 1-32,0-25-32,0 0 32,0 25 65,0-25-65,0 24 32,0-24 0,0 25-32,0-25-32,0 0 64,0 25-64,0-25 32,0 24-64,0 1 96,0 0-64,0-25 32,0 24 0,0-24-32,24 25-32,-24-25 32,0 25 0,0-25-32,25 0 32,-25 24 0,0-24 0,0 0 32,25 25-32,-25-25-32,0 0 32,24 0 0,-24 0 0,0 0 0,25 0 0,-25 0 32,0 0-64,0 0 64,25 0-96,-25 0 64,0 0 0,0 0 0,24 0 0,-24 0 0,25 0 0,-1 0 0,-24 0 0,0 0 0,25 0 0,-25 0 0,0 0 32,0 0-96,0 0-192,0 0-193,0 0 1,25 0-129,-25 0-608,0 0-609,0 0-288,0 0-1249,0 0-1537</inkml:trace>
  <inkml:trace contextRef="#ctx0" brushRef="#br0" timeOffset="249115.0806">4341 3552 545,'0'0'1089,"0"0"-737,0 0-96,0 0 64,0 0-95,24 0-1,-24 0 160,25 0 289,-25 0-33,25 0 33,-25-25-257,0 1-191,0 24-1,0-25 32,0 25 32,0-25 65,0 25-97,0 0-160,-25 0 32,25 25-32,-25 0-128,25-1 64,0 1 0,0-25 128,0 25-31,0-25 223,0 24-160,0-24 0,25 0-128,-25 0 64,25-24 33,-25-1-1,0 0 0,0 1 32,0-1-64,0 0 481,0 25-97,-25 0-191,0 0-321,1 0 0,-1 25 0,25 0 128,-25 24 288,25-49 1,0 25-225,0-1-96,0-24-32,0 0 32,25 0 96,0 0-160,-25 0 32,24 0 0,1-24 32,-25-1-96,25 0 32,-25 1 0,0 24 0,0-25 33,0 25 127,-25 0-96,0 0-160,25 0 32,-24 0 0,24 25 0,0-25 32,0 24-32,0 1 32,0-25-96,0 25 63,0-1 1,0-24-32,24 0 32,1 0 32,0 0 0,-25 0-160,0-24 64,0-1 0,0 0 160,0 1 32,0 24 0,-50-25 161,26 0-1,24 25 0,-25 0-64,0 0-128,25 25-96,0-25 32,0 25 32,0-1-32,0-24 0,0 25 0,25 0-64,0-25 64,-1 0 0,-24 0 0,25 0 32,-25 0-64,0 0 96,0 0 32,0-25 32,0 0 129,-25 1-129,25 24 96,-24 0-160,24 0 0,0 0-64,-25 0-64,25 0-160,0 24 224,0 1 0,0 0-64,0-25 64,25 24 0,-1-24-64,1 0 64,0 0-32,-25 0 32,24 0 32,-24 0 0,0-24 128,0-1-64,0 0-32,0 1-32,-24-1 64,-1 25 64,0 0-64,1 0-128,-1 0 32,25 25 0,-25-25-32,25 24 0,0 1-192,0 0 224,25-25-64,-25 24 64,25-24 0,-1 0 0,1 0 0,0 0-32,-25 0-32,24 0 96,-24 0 128,0-24-128,0-1 0,-24 0 128,-1 25-96,0-24 1,1 24 63,-1 0-192,25 0 64,-25 0-64,25 0 31,0 24 1,0 1-192,0 0 192,0-1 32,25 26 128,24-50-224,-49 24 192,25-24-96,0 0 0,-25 0 0,0 0 257,0 0 63,0-24 224,-25-1-223,0-24-161,1 24 64,-1 25-32,0-25-96,25 25 64,-24 0-192,24 0 0,0 25-128,0 0 128,0-1-320,0-24-1666,0 25-2690,24-25-5382,1 0 15407</inkml:trace>
  <inkml:trace contextRef="#ctx0" brushRef="#br0" timeOffset="249731.8168">4267 3034 352,'0'0'641,"0"25"-289,0-1-320,0 26-1057</inkml:trace>
  <inkml:trace contextRef="#ctx0" brushRef="#br0" timeOffset="249986.1763">4267 2936 128,'0'0'2242,"0"49"-993,0 0-288,0 0-672,0 1-193,0 24-96,0 24 0,0-24-481,0 0-352,-25 0 353,25-24-65,0-26-127,0-24-513</inkml:trace>
  <inkml:trace contextRef="#ctx0" brushRef="#br0" timeOffset="250251.6735">4291 2911 1057,'0'0'2723,"0"0"-1987,0 25-544,0-1 129,0 26-65,0 23-224,0 1-32,0 25-352,0 24-1282,0-24-1152</inkml:trace>
  <inkml:trace contextRef="#ctx0" brushRef="#br0" timeOffset="250497.6031">4415 2936 2210,'0'49'2050,"0"0"-1698,-25 25-352,0 0-224,25 25-320,-24-1-417,-1-24-737</inkml:trace>
  <inkml:trace contextRef="#ctx0" brushRef="#br0" timeOffset="250774.2003">4291 3034 1986,'-24'25'1890,"24"24"-1250,0 25-95,0 25-289,0-25-160,0 49-64,-25-24-192,25 24-449,0-24-31,0-25-193,0-50 96,0 1-1120</inkml:trace>
  <inkml:trace contextRef="#ctx0" brushRef="#br0" timeOffset="250775.2003">4242 3281 2242,'0'49'1089,"0"25"-929,0 25-192,0-1-704,0 1-193,-25 0-224</inkml:trace>
  <inkml:trace contextRef="#ctx0" brushRef="#br0" timeOffset="250934.7044">4193 3379 769,'0'50'608,"0"24"-544,0 0-192,24 24-544</inkml:trace>
  <inkml:trace contextRef="#ctx0" brushRef="#br0" timeOffset="251186.7988">4267 3527 1537,'0'50'129,"0"-1"-258,0 25-447</inkml:trace>
  <inkml:trace contextRef="#ctx0" brushRef="#br0" timeOffset="251448.1131">4316 3651 1954,'0'0'1121,"0"0"-865,0 49-416,0 0-192,0 1-65,25-1-608</inkml:trace>
  <inkml:trace contextRef="#ctx0" brushRef="#br0" timeOffset="252003.9011">4390 3749 577,'-25'-49'1601,"25"24"-448,0 1-480,0 24-449,0 0-352,0 24 128,0 1 160,0 24-128,0 1 32,0-1-64,25 0-128,-25-24-513,0 0 33,25-1 352,-25-24 127,0 0 258,0-24-290,0-26 129,0 1 96,0 0 129,0-1 95,0 1 577,0 24 32,0 1-129,0 24-351,0 0-353,0 0-96,0 24 128,0 1 32,0 0-128,0 24 0,0-24-160,0 24-673,0-24 32,24-25 97,-24 24-97,0-24 577,0 0 128,0-24-193,0-26 33,0 1 192,0 0 160,0 24 192,0-24 673,0 49 224,0-25-672,0 25-225,0 0-192,0 25-160,0-1 192,0 1-128,0 24-96,0 1-160,0-26-353,0 1-320,0 0 481,0-25 512,0 0-64,0 0-64,25-50 32,-25 1-288,0 0-65,0-1-31,0 26 352,0-1 192,0 25 288,0 0 97,0 0-225,0 25-224,0-1-32,0 1-96,0 24-224,0-24-769,25 24-833</inkml:trace>
  <inkml:trace contextRef="#ctx0" brushRef="#br0" timeOffset="252771.9061">5943 3330 1602,'-24'74'1217,"24"-25"-1057,0 1 96,0-1 128,0-24-159,0-25-225,0 0-417,0 0-127,24-50-930</inkml:trace>
  <inkml:trace contextRef="#ctx0" brushRef="#br0" timeOffset="252977.4091">6017 3083 2370,'0'0'417,"0"0"-353,0 25 160,0 0 32,0-1-256,0 50 32,0-24-32,-24-1 32,24 25-96,0-25-544,-25 25-65,25-49 128,-25 0 225,25-1 320,0-24 384,0 0 161,0-49-993,0-25-1218</inkml:trace>
  <inkml:trace contextRef="#ctx0" brushRef="#br0" timeOffset="253159.9067">6042 3108 1922,'0'0'1313,"0"0"96,0 25-127,0-1-514,0 50-383,-25 0-289,1 0-64,24 25-64,-25 0 32,25-25-64,-25-25 32,25 0-64,0-49 0,0 0-449,0-24-1217,25-26-768,0-24 480</inkml:trace>
  <inkml:trace contextRef="#ctx0" brushRef="#br0" timeOffset="253410.7819">6141 3083 1441,'0'0'2371,"0"0"-706,0 0-608,-25 50-929,25 24-64,-25 0-32,1 0-288,-1 24-865,-24 1 224,49 0 641,-25-25 256,0-25 224,25-24-96,0-25-128,0-25-352,25-24-865,0-25-1249</inkml:trace>
  <inkml:trace contextRef="#ctx0" brushRef="#br0" timeOffset="253709.0798">6141 3059 2210,'0'0'833,"0"0"192,0 0 512,0 49-448,0 0-288,-25 25-32,0 0-257,25 25-416,-24 0-64,-1-25 32,0 24-31,1-48-1,-1-1 0,25-49-32,0 0 0,0 0-801,25-74-160,-1 0-737,26-25-448,-26-24 481,1 24 1056,-25 1 769,25-1 673,-25 50 192,0 0 128,0 24-801,0 25-95,0 0 383,0 0 257,0 25-416,0 24-353,0 0-96,0 50-64,-25-1-96,25 1-289,-25 0-672,1-25 673,24 0 160,0-25-129,0-24-1376,0-25-898</inkml:trace>
  <inkml:trace contextRef="#ctx0" brushRef="#br0" timeOffset="253941.7169">6165 2936 160,'0'0'577,"0"24"-577,0 26 32,-24 23 0,-1 26 96,25 24-128,-25 1 0,1 24-160,-1-25-225,0-24 97,1 24 192,24-49 96</inkml:trace>
  <inkml:trace contextRef="#ctx0" brushRef="#br0" timeOffset="254414.0886">6091 3922 320,'0'74'385,"0"0"31,25 0-160,-25-25-192,25-49-864</inkml:trace>
  <inkml:trace contextRef="#ctx0" brushRef="#br0" timeOffset="254590.8848">6141 3725 833,'0'49'1217,"0"25"-608,0 0-225,0-25-256,0 25-128,0-24 0,0-1-160,0-24-673,24-25-800</inkml:trace>
  <inkml:trace contextRef="#ctx0" brushRef="#br0" timeOffset="254794.0626">6190 3675 3043,'-25'-24'961,"25"-1"-865,0 25-224,0 0 0,0 25 672,0 24-448,-24 25 0,24 0 32,0 0 1,0 0-97,0-25 0,0 1 32,0-26-160,24 1-257,1-25-800,0-25-608</inkml:trace>
  <inkml:trace contextRef="#ctx0" brushRef="#br0" timeOffset="255047.1228">6215 3700 2050,'0'-25'1313,"0"25"-1057,0 0-672,0 25 416,-25 24 0,25 1 32,0 24 64,0-25 0,0 25-64,0-25 0,0 1-32,0-26 0,25 1 0,-25-25-256,0 0-609,24-25-64,1-49-96</inkml:trace>
  <inkml:trace contextRef="#ctx0" brushRef="#br0" timeOffset="255662.6807">6289 3651 1313,'0'0'1346,"-25"0"-1122,25 0-705,-25 49 481,1 25-384,24 0 192,0 0 224,-25 0 64,25 0 64,0-25 288,0 1 545,0-26-192,0-24-545,25 0-95,-1-49-65,1-25-128,0 25-705,-25-50-512,24 25 640,-24 0 769,0 25 705,0-1 160,0 50-416,0 0-417,-24 25-96,24 24-480,-25 25 352,25 0 96,-25-24 0,25 24 64,0-50-64,0 26 64,0-50-32,0 0 96,25 0-224,0-25-384,-25-24-385,24-25-833,1 24 225,-25 1 1153,0 0 1217,0 24 96,0 0 64,0 25-192,-25 0-769,25 25 32,-24 24-256,24-24 128,-25 24-32,25 1 32,0-26 64,0 1-32,0 0 0,0-25 33,0 0-97,25 0-128,-25-25 64,24-24-97,-24-1 97,0 1 32,0 0 128,0 24 321,0-24 159,0 49-351,0-25-97,0 25-128,-24 0-224,24 25 224,0-1-96,0 1 96,0 24 0,0-24 0,0 0 0,0-1 96,0-24-64,24 25-64,1-25 0,0 0-224,-1 0-64,-24-25-513,0 1-288,0-1-737,0 0 609,-24 25 320,-1-24 64</inkml:trace>
  <inkml:trace contextRef="#ctx0" brushRef="#br0" timeOffset="256230.0258">5968 3749 1505,'0'0'513,"0"0"-1314,0 25 1025,0 0-160,0 24-128,0 0 128,0-24-128,25 24 160,-1-24-96,-24-25 0,25 0-160,-25 0-416,0 0 512,0-25 384,0-24 481,0 0 512,0-1-256,-25 1-256,25 24-289,0 1 193,0 24-577,0 0-160,-24 0-256,24 49 288,0 0 0,0-24 32,0 24 32,24 1 32,1-26-96,0-24-32,-25 25-32,24-25-64,-24 0-353,0-25 257,0 1-128,0-1 95,-24 0 386,-1 1 351,0-26 545,1 50 32,-1-24-128,25 24-673,0 0-128,0 0-384,0 24 256,0 1-96,0 24 64,25-24-192,-1 24 31,1-24-31,-25 0-416,49-25-577,-49 0-257,25 0-1248</inkml:trace>
  <inkml:trace contextRef="#ctx0" brushRef="#br0" timeOffset="260977.7385">4415 6511 4901,'0'0'2690,"0"0"-736,0 0-641,0 0-352,0 0-96,0 0-224,0 0-321,0 0-160,0 0 32,0 25 64,0-25 65,24 25-161,-24-1 32,0 1 64,0 0 97,25-1-161,-25 1-32,0 0-64,0-1 32,0 1 0,25 0-32,-25-1-128,0 1 64,0-1-32,24 1 32,1 0-32,-1-25 0,-24 24 0,50-24-32,-50 25 64,24-25-32,1 0 0,24 0 0,-49 0 65,25 0-65,0 0 0,-25 0 32,24 0-32,-24 0 0,25 0 0,0-25 32,-25 25 32,24-24 32,-24-1-160,25 25 32,-25-25 32,0 25-64,0-24-257,0 24-383,0-25-578,0 25-575,25-24-33,-25 24-769,0 0 930,24 0 576,-24 0-737,25 0-1121</inkml:trace>
  <inkml:trace contextRef="#ctx0" brushRef="#br0" timeOffset="261513.4977">4932 6832 5605,'0'0'2146,"0"0"-1697,0 0 127,25 0 673,-25 0-352,25 0-192,-1 0-449,1 0 65,0 0 351,-25 0 65,24 0-64,-24 24 191,25 1-447,0 0-193,-1-1 0,-24 1-160,25 0 32,0-25-96,-25 24 128,24-24-128,-24 0 129,25 0-97,0 0 160,-1 0-128,1 0 0,0 0-64,-1-24 32,1 24-32,-25-25 32,25 0 32,-1 1-32,-24-1 0,25 25 64,-25-25-160,0 1 128,25-1-64,-25 1 0,0-1-64,24 0-288,-24 1 96,25-1 127,-25 0-351,0-24-897,25 24-577,-1 1-288,-24-1-1250,25-24-800</inkml:trace>
  <inkml:trace contextRef="#ctx0" brushRef="#br0" timeOffset="262414.4689">4760 7054 641,'0'0'1889,"0"0"-1760,0 0-1154,0 0 160</inkml:trace>
  <inkml:trace contextRef="#ctx0" brushRef="#br0" timeOffset="262577.0329">4760 7054 2402,'49'-25'1538,"-74"50"-1250,25-1-64,0 1 32,0-25-95,0 0-257,0 0-705,25-25-641,-25-24-95</inkml:trace>
  <inkml:trace contextRef="#ctx0" brushRef="#br0" timeOffset="262803.3356">4957 6832 1185,'0'49'2178,"-25"-24"-1025,1 24-352,24 0 384,-25-24-192,25 0-128,0-25-257,0 0-447,0 0-161,0 0-289,0-25-511,25-24-97,-1-1-705,26 1 33,-26 0-161,1 0 193,0 49 832</inkml:trace>
  <inkml:trace contextRef="#ctx0" brushRef="#br0" timeOffset="264201.9784">4957 6832 737,'99'24'1665,"-149"26"-63,26-1-225,-1 0 0,25 1-384,0-26-192,-25 1-224,25-25-289,0 0-256,0 0-224,25-25-161,0-24-63,24 0-673,-24-25-32,24 24-384,-24 1-321,-1 25 1121,-24 24 577,0 0-192,0 24 256,0 25 928,-24 1 290,-1-1-1,0 0 160,1 1-256,-1-1-384,0 0-161,25-49-64,0 25 193,0-25-481,25-25-320,0 1-577,-1-50 321,26 24-289,-26 26-704,1-26 256,-25 50 736,25 0 321,-25 0 160,0 0 289,0 50 63,-25-26 1,0 26 223,1-1 577,24-24-128,-25 24-576,25-24-257,0-25-32,0 0 0,0 0-256,0 0-288,25-50-32,-1 1-1,1 0-63,0 24-192,-1-24 415,-24 49 193,0 0 0,0 0 0,0 0-128,0 24 320,0 1-96,0 0-31,0 24 415,-24-24 32,24 24-255,0-24-161,0-25 32,0 24 128,0-24-64,0 0-160,0-24 32,24-26 161,1 1-321,0 0-257,-1-1-191,-24 26 320,25 24 191,-25-25-31,0 25 0,0 0-320,0 25 384,0-1 0,-25 26 32,25-26 32,-24 26 0,24-26 128,0 26 97,-25-50 63,25 24 0,0-24-192,0 0-224,25-49-320,-1 0-64,1-1 31,0-24-1120,-1 25 448,1 24 576,-25 1 449,0-1 96,0 25-32,0 0 128,0 0 97,0 49 159,0-24-224,0 24 128,0-24-96,0 0 97,-25 24 95,25-49 545,0 25-192,0-25-353,0 0-288,0-50-480,25 1-257,24 0 1,-24-1-866,-25-24 898,25 50 127,-25-25 481,24 49 32,-24 0 64,0 0 32,0 0 65,0 24 95,0 25-64,-24 1-32,-1-1 129,25 0-65,-25-24 0,25 0 128,0-1 225,0-24 96,0 0-385,0 0-640,0-49-161,25-25 449,0 0-801,-1 0-832,1 0-129,-25 25 897,25 24 833,-25 1 224,0 24 129,0 0 415,0 24 33,0 26-513,-25-1 0,25 0 1,-25 25 319,25 0-31,-24-25 63,24 1 289,-25-26 64,25 1-257,0-25-511,0-25-386,25-24-800,-1 0 737,1-25-993,0 0-321,-25 0 898,24 0 640,-24 25 832,0 24 353,0 0-640,0 25-289,0 0 321,0 25-193,0 24-224,-24-24-96,24 49 0,0-25 0,0 25 0,0-25 128,-25 1 96,25-1 193,0-24-1,0-25-96,0 0-191,0-25-930,0-49 513,0 0-1186,25-24-992,-25 24-2371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0-24T13:25:15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7790 9511 1537,'-29'0'673,"-14"14"-1826,0-14 384,15 0 1122,-30 0 1024,30 0-320,-30 0-256,30 0-289,-15 0 321,0 0 32,0 0-449,0 0-192,0 0-96,0 0-63,-14 0 159,14 0-64,-15 0 288,15 0-191,-14 0-129,-15 0 128,15 0 192,0 0 1,0 0 448,-1 0-257,15 0-95,0 0-161,0 0 33,-14 0 191,28-14-256,-28 14-127,28 0 63,-14-14 0,1 14 193,13 0-65,-14 0-256,14 0-128,-14 0 96,15 0-128,-30 0-192,30 0-64,-15 0-32,0 0-1,14 0 225,0 0 0,1 0 32,-1 0 32,-14 0 0,15 0-224,-15-15-32,14 15 128,-14-14 96,0 14-257,14 0-415,-14-14 31,15 14 289,-1 0 256,0 0 96,15 0-33,-15-15-255,29 15-417,-14 0 257,0 0 384,14 0 128,0 0 32,-15 0-128,15 0 128,0 0-64,0-14-64,-14 14 32,14-14-256,0 14-385,0 0-64,0 0 97,14 0 319,1 0 65,13 0 128,30 14 192,-1 0-64,0 1 32,29 13 32,0-13-64,0 13-32,14-13 0,-14-1-961,15-14-929,-15 0-928</inkml:trace>
  <inkml:trace contextRef="#ctx0" brushRef="#br0" timeOffset="891.7987">4424 10714 5125,'-58'0'705,"-13"0"-834,-1 0-511,15 0 704,-15 0 480,15 0-63,0-14-257,-1 14-64,-13-29-160,-1 15 32,1 0 32,-1-1-160,0-13-160,1 13 320,-1-13 288,15-1 97,0 15-65,-1-15-160,15-14-160,-14 14-96,0 1 0,14 14-32,0-15 64,-15 15-96,15-1-32,1 1-32,-1 0 32,0-1 0,0-13-289,0-1 65,14 0 192,-14-14 256,29 15-64,-15-1 0,15 0 32,14 1-128,-15-1-96,-13 0-449,13 15-384,1-15 289,0 15-385,-1-14-225,15 13 353</inkml:trace>
  <inkml:trace contextRef="#ctx0" brushRef="#br0" timeOffset="1556.7943">2619 10027 3491,'-29'-43'4613,"15"0"-5382,-15-29-769,15 15 610,0-15 287,-1 15-320,-13 14 865,13-14-64,15-1 96,-14 15-1057,0-14-321</inkml:trace>
  <inkml:trace contextRef="#ctx0" brushRef="#br0" timeOffset="1968.4147">2619 9812 3748,'-14'0'-321,"-15"0"-287,15-29 415,-1 1 770,1-15 192,0-15-97,-1 1-319,1-15-65,0 1-128,14-1-96,0-14 96,0 0 225,28-14-161,1 14-32,0 0-160,14 15-448,0-1-1570,0 15-2082</inkml:trace>
  <inkml:trace contextRef="#ctx0" brushRef="#br0" timeOffset="2472.5795">2848 10242 4036,'-43'-29'2306,"15"0"-2210,-15-14-64,0 0-32,0 0 32,-15 0 0,15-14 64,0 0 0,0 0 65,15-1-97,-1 1-32,15 0-32,0 14 0,-1-15-64,1 1-1,14 14-351,0-14-128,14 0 31,15 14 193,-15-15-481,29 1-672,-14 14-1186</inkml:trace>
  <inkml:trace contextRef="#ctx0" brushRef="#br0" timeOffset="2824.965">2562 9654 1794,'-15'-14'4676,"1"0"-3427,0-15-1857,14-28 255,0-1 353,0-13 129,0-15 63,0 0 64,0 0 32,28 0-160,-13 14-64,13-13-64,1 13 32,0 0-32,14 1 0,0-15-64,0 0 64,14 14-256,0 1-897,0-1-609,1 29-608</inkml:trace>
  <inkml:trace contextRef="#ctx0" brushRef="#br0" timeOffset="3156.0357">2705 8709 4228,'0'-29'545,"29"1"-2659,14-15 960,0-15 1987,14 1 480,14-14-256,15-1-448,29 0 288,0 15-128,-1 0-417,15-1-288,-14 30-256,14-15-321,-15 28-992,-14-13-321,1-1-704</inkml:trace>
  <inkml:trace contextRef="#ctx0" brushRef="#br0" timeOffset="3827.6998">5240 9411 2018,'-57'-29'2658,"0"1"-2017,-1-1-449,1 0 0,14 1 33,14 13-129,1-13-96,13 13-64,15 1-64,0 14-1314,0 0-1697</inkml:trace>
  <inkml:trace contextRef="#ctx0" brushRef="#br0" timeOffset="4078.1561">5355 9397 1922,'0'0'4516,"-29"0"-2754,1 0-929,-30-15-513,-13-13 256,-15-15-159,14 0-321,-14-15-32,43 15 0,0 0-64,15 0-128,13 29-353,15-15-896,-14 15-256,14 0 159,0-1-800,0 15-384</inkml:trace>
  <inkml:trace contextRef="#ctx0" brushRef="#br0" timeOffset="4268.2412">5011 9253 288,'-43'-14'4356,"0"-15"-3395,0-14-865,-14 0-96,28-14-160,1 14-256,13-14-289,1 28-896,14-14-1026</inkml:trace>
  <inkml:trace contextRef="#ctx0" brushRef="#br0" timeOffset="5828.1794">3077 8351 833,'43'-43'1217,"15"0"0,13-14-544,-13 14-321,13-15-192,-14 1-128,15 14-224,-29-14-1249,14 28-1186</inkml:trace>
  <inkml:trace contextRef="#ctx0" brushRef="#br0" timeOffset="6135.2092">3077 8351 2338,'29'-43'705,"28"14"-257,1-14 161,-1 0-65,15-14-191,-15 14-225,0 0-32,0 0-128,15 0-32,-15 15-96,1-15-289,-1 14-576,-14-14-640</inkml:trace>
  <inkml:trace contextRef="#ctx0" brushRef="#br0" timeOffset="6385.126">3335 8165 641,'-28'14'2370,"13"-14"545,15 0-2915,15 0-929,28-14 929,-1-15 192,16-14 96,28 0 97,-15-14-97,15 0-96,15-1-64,-1 1 64,-14 0-64,0-1-192,-15 15-961,-13 15-2274</inkml:trace>
  <inkml:trace contextRef="#ctx0" brushRef="#br0" timeOffset="6575.9504">3650 7950 1730,'0'0'929,"15"-14"-3268</inkml:trace>
  <inkml:trace contextRef="#ctx0" brushRef="#br0" timeOffset="6843.6824">4066 7706 320,'86'-57'321,"0"14"-802</inkml:trace>
  <inkml:trace contextRef="#ctx0" brushRef="#br0" timeOffset="7605.8753">3865 7907 737,'0'0'640,"14"-14"-864,29-15 192,0-14 128,0 0 289,15 0-129,13-14 32,15 14 160,0-15-319,0 1-226,14 14-992</inkml:trace>
  <inkml:trace contextRef="#ctx0" brushRef="#br0" timeOffset="7820.67">4366 7534 512,'-71'29'0,"-1"0"-512,29-1 928,0-13 609,15 13 289,13-28-578,1 15 1,14-15-513,0 0-576,14-15 192,15 1 0,0-15 31,28 1 226,-14 13-290,14-13-992</inkml:trace>
  <inkml:trace contextRef="#ctx0" brushRef="#br0" timeOffset="8316.5409">5154 7133 1377,'0'0'417,"0"0"-1570,29 0 960,0-28 354,14 13-33,0-13 32,-1-1-96,16-14 96,-1 0-96,15 15 128,-15-30-160,15 15 0,-15 0-64,0 0-480,0 15-225</inkml:trace>
  <inkml:trace contextRef="#ctx0" brushRef="#br0" timeOffset="8568.5898">5899 6646 1505,'-57'29'769,"14"0"-705,-14 14-576,-15 0 31,0 0-864</inkml:trace>
  <inkml:trace contextRef="#ctx0" brushRef="#br0" timeOffset="8744.467">5255 7033 1377,'-72'29'2018,"15"14"-448,-1-15-577,44-13-449,0-15-416,14 14-96,0-14-32,14-14-96,43-1 160,15-28 193,0 0 319,28-14-128,14 0-223,1-15 127,14 1 289,0-15-321,14 14-192,-14-14-64,0 15-64,14 13-96,-28-13-609,-15 13-352,0 15 417,-14 0-1,-14 15-672,-29-1-481,0 29 385,-43 0 736,0 0 289,-43 14 416,0 15 544,-29 0 866,1 14-545,-15 0-833,0 14-961,-15 0-769,-13 1 417</inkml:trace>
  <inkml:trace contextRef="#ctx0" brushRef="#br0" timeOffset="9003.4302">5913 6747 705,'-100'57'608,"29"0"705,13-14-352,-13-14-128,42 0-480,15-15-321,-1 0-32,1-14-193,14 0-351,0 0-1314,29 0 1442,-1-14 448,-13 0 192,28-1 160,0-13 161,0-15-97,0 14-288,-1-14-96,1 14 129,0-14 63,0 15-128,0-1-128,0 0-833,-14 1-320,0 13 32,-15 15 384,-14-14 385,14 14 352,-14 0 256,0 0 257,15 0-97,-15 0-288,0 0-96,0 0 32,0 0-160</inkml:trace>
  <inkml:trace contextRef="#ctx0" brushRef="#br0" timeOffset="10114.2005">5240 7764 801,'29'-43'640,"0"0"129,13-15 96,1 1 288,29-15 32,0 1-384,14-1-353,0 1-320,0-1-64,-1 0 1,16 15-290,-30-15-928,15 15-1313</inkml:trace>
  <inkml:trace contextRef="#ctx0" brushRef="#br0" timeOffset="10425.2808">5656 7348 545,'-58'72'640,"1"-15"-1024,14 0 192,0-14 736,14-14 673,1 0-128,13-15-64,15-14-544,0 0-161,0 0-608,15-14 256,-1-1-64,15-13 320,-1-1 192,15-28-224,15 0-63,13-15 255,1-14-64,0 0-192,28-14-160,0-1-64,0-13 0,1 14-1057,13-15-865,1 15-1249</inkml:trace>
  <inkml:trace contextRef="#ctx0" brushRef="#br0" timeOffset="10796.8685">5813 7176 6502,'-57'43'224,"28"0"-1985,1-28 1280,13-15 641,15 0 65,15 0-482,-1-15 321,29-13 129,-14-15 127,28-15-128,14 1-160,1-15-32,14-13 64,14-1 64,1 0 161,27 0-33,-13-15-64,14 16-192,-14-1-416,-1 14-1282,-28 0-2530</inkml:trace>
  <inkml:trace contextRef="#ctx0" brushRef="#br0" timeOffset="11068.8707">6415 6603 1153,'0'0'1409,"14"-14"-2722</inkml:trace>
  <inkml:trace contextRef="#ctx0" brushRef="#br0" timeOffset="11314.3735">6773 6360 32,'43'-29'609,"14"1"-193,-28 13-352,-1 1-32,-13 14-64,-15 0-673,-15 29 513,-42-1-32,14 15 224</inkml:trace>
  <inkml:trace contextRef="#ctx0" brushRef="#br0" timeOffset="11315.3735">6630 6503 993,'-72'43'1441,"0"14"65,1 1-641,-1-1-65,-14 0 129,15 1-609,-15 13-223,14 1-97,15 14-32,-1-15-97,-13-13 129,28 13 64,-14-28-288,14 15-128,14-30-513,0 15-1505,1 0 512</inkml:trace>
  <inkml:trace contextRef="#ctx0" brushRef="#br0" timeOffset="11760.8808">5742 7291 32,'-43'43'352,"0"0"513,-15 0 160,15 0 352,-14 0 1,14 0-65,0 0-768,-14 0 159,28-15-351,1 1-97,-1-15-224,29-14 0,-14 15-96,14-15-417,14-15-1376,0 1 1216,15-15 449,-1 1 160,1-1 0,0-14-64,-1 14-65,1-14 65,0 29 96,-15 0 0,-14 14-576,0 0-994,0 0 609,0 14 1025,-29 29 33,-14-14 31,15 14-96,-15 0 352,0 0 193,0 0 416,14 0 0,1-15-33,-1-13 1,15-1-384,14-14-385,0 0-192,0-14-1249,14-15 640,29-14-31,-14 0-513,14 14-609,-15-14 0</inkml:trace>
  <inkml:trace contextRef="#ctx0" brushRef="#br0" timeOffset="11914.9375">5398 7577 96,'-15'29'705,"1"0"-449,-15-1 128,1 15 577,-1 0-608,1 0-289,13 0-32,-13 0 96,-1-14 64,29 0-160,0-15-32,0-14-160,0 0-1570</inkml:trace>
  <inkml:trace contextRef="#ctx0" brushRef="#br0" timeOffset="12548.5665">5154 8265 384</inkml:trace>
  <inkml:trace contextRef="#ctx0" brushRef="#br0" timeOffset="12716.7818">5068 8738 128,'-14'57'1922,"14"15"-1698,0-1-96,0-14-96,0 1-64,0-15-256,14 0-705</inkml:trace>
  <inkml:trace contextRef="#ctx0" brushRef="#br0" timeOffset="12962.3917">5011 8967 160,'0'0'4420,"-14"0"-3395,14 0-608,0 0-545,0 14 192,0 15-96,0 14 32,14-15 32,15 15 32,-15 0-32,15 0 0,-1 0-32,1-14-32,0-15-897,14 15-256,-15-29-801,1 0 352</inkml:trace>
  <inkml:trace contextRef="#ctx0" brushRef="#br0" timeOffset="13228.769">4925 8981 4676,'0'0'449,"14"14"-801,15 15 31,14 0 353,29-1 0,14 15 128,14 0-63,-14 0-65,14 0 32,0-14-64,-14 14-64,15-14-449,-30-15-736,1 0 352,-15 1-1217</inkml:trace>
  <inkml:trace contextRef="#ctx0" brushRef="#br0" timeOffset="13480.2416">5426 9239 8968,'0'0'481,"29"0"-1986,28 0 1344,29 14 354,15 1 383,13-15-352,1 0-128,28 0 0,0-15 33,0-13 95,15 13-96,0-13-32,-1 13-1697,-14 1-1442</inkml:trace>
  <inkml:trace contextRef="#ctx0" brushRef="#br0" timeOffset="13786.0012">6257 9282 1153,'43'0'8360,"29"14"-8072,28-14-416,43 0 96,15 0 96,-1-14-64,1 0-448,0-15 320,-1 15 96,-28-15 0,0 0-929,0 1-1185,-29 13-1954</inkml:trace>
  <inkml:trace contextRef="#ctx0" brushRef="#br0" timeOffset="14002.91">6759 9268 5958,'28'14'576,"58"0"-544,29 1 160,28-15 865,14 0 353,1 0-738,0 0-640,-1-15-224,-14 1-96,1-15-321,-30 29-1857,-28-14-1538</inkml:trace>
  <inkml:trace contextRef="#ctx0" brushRef="#br0" timeOffset="14269.5827">7274 9268 2947,'0'0'6118,"14"0"-4165,44 28-2273,42-13-385,15-1 930,28 0 383,0-14-480,0-14-128,15 0-160,-29-15 0,0-14-96,-29 14-1666,0 1-2242</inkml:trace>
  <inkml:trace contextRef="#ctx0" brushRef="#br0" timeOffset="16138.5438">5169 7348 4228,'-29'15'1057,"15"-15"-1057,14 0 0,0 0-416,28-29 320,1 0 128,28-14 32,15 0-32,-1-14 32,15 14-32,-14-14 32,0-1-96,-15 16-1410</inkml:trace>
  <inkml:trace contextRef="#ctx0" brushRef="#br0" timeOffset="16402.5929">5426 7162 2114,'-71'43'7527,"28"0"-6950,-14-14-2531,28-1 609,0-13 1345,15-15 64,14 0 96,0 0-224,29-15-225,-1 1 482,30-29-33,-16 0-32,16 0-64,-1 0-128,0 0-288,1 0-97,-15 14-159,-15 1-866,-13 28-384,-15 0 161,0 14 864</inkml:trace>
  <inkml:trace contextRef="#ctx0" brushRef="#br0" timeOffset="16559.434">5469 7176 737,'-71'58'1121,"13"-15"-128,-13 0-257,28-15-223,-14 1 192,28-15-513,0 1-481,29-15-1664</inkml:trace>
  <inkml:trace contextRef="#ctx0" brushRef="#br0" timeOffset="17688.068">3622 8738 1185,'0'43'384,"0"-15"-319,0 30 31,0-15 192,-15-1 224,15-13 545,0 0 32,-14-1-480,14-13-417,0-15-128,0 14-160,14-14-512,-14 0-1,15 0-416,-1 0-576,0 0 223</inkml:trace>
  <inkml:trace contextRef="#ctx0" brushRef="#br0" timeOffset="18380.4827">3708 8623 384,'0'0'1762,"0"14"-545,-15 1-512,15-1-65,-14 15 161,0-15 577,-1 15-289,1-1-32,14 1-577,-14 0-96,14-15-127,0 15-1,0-1 0,0 1-32,-15-1 33,15 1-65,0 0 32,0-15-96,0 15-64,0-15-32,0 0-32,0 1-32,0-15-32,0 0 0,15 0-32,-15 0-545,0 0-320,0 0 161,0 0-1,0 0-64,0 0-96,0 0 192,14-15 129,-14 1 127,0 0 161,0-15-64,0 15 31,0-15 225,0 0 160,0 1 64,0-1-64,0 1 64,0 13 0,0 1-32,0 0 32,0 14-32,0 0 161,0 0 511,0 0-576,-14 14-64,14 0-96,-15 1 257,15-1 351,-14 15-352,14-15-96,-14 0-31,14 15 351,0-1-64,0 1-256,0 0-128,0-1-128,0 15-768,0-14-1090,0 0-1858</inkml:trace>
  <inkml:trace contextRef="#ctx0" brushRef="#br0" timeOffset="19076.7444">4653 10041 3011,'29'0'608,"14"14"-479,14 1 63,0 13-96,29 1-64,-14-15 0,14 1-32,-15-1 64,1-14-352,0 0-545,-30 0-1409</inkml:trace>
  <inkml:trace contextRef="#ctx0" brushRef="#br0" timeOffset="19376.2365">5054 10127 769,'-86'-14'5253,"14"14"-4388,15-15-641,14 15-160,0-14-32,15 14-96,-1 0-321,0-14 193,15 14 128,14 0 0,0 0 64,0 0-160,0 0-32,29 0 32,14 0 31,28 14 482,1 0 31,14 15-192,14-15-64,15 1 129,-29-1 31,14-14-192,-14 14-64,-15-14-32,1 0-32,-15 0-544,-14 0-257,0 0-480,-14 0-1891</inkml:trace>
  <inkml:trace contextRef="#ctx0" brushRef="#br0" timeOffset="19621.3553">5154 10170 3427,'-28'0'2435,"-15"0"-3300,28 0-865,15 0 1634,0 0-32,43 0 32,0 0 32,43 0 32,0 0-225,0 0-2305</inkml:trace>
  <inkml:trace contextRef="#ctx0" brushRef="#br0" timeOffset="20164.9011">6544 10199 2114,'0'0'4228,"28"0"-1313,1 0-2883,43 0 192,-1 14 128,29-14 353,1 0-609,-1 0-64,0 0 0,-14-14-32,0-1 64,-14 1-128,-15 14-160,-28-14-385,-1 14 65,-28 0 95,0 0 97,0 0 480,-43 0 385,-28 14-994,-1 0-640,-28 1 32,-15-1 833,15 0 768,0 1 225,42-1-96,1-14-97,29 0-95,13 0 63,15 0-224,0 0-352,29 0-384,42 0 384,15 0 288,15-14-64,-1 14-96,0-15-128,0 1-352,1 14-353,-30-14-576,1-1-577,-29 15-1217</inkml:trace>
  <inkml:trace contextRef="#ctx0" brushRef="#br0" timeOffset="104935.1461">8134 8165 769,'0'-15'9160,"0"15"-4675,0 0-3012,0 0-1281,0-14 129,0 14 31,0-14 64,0-1-127,0 1-33,14-15-160,0 1 96,-14 13 64,15-13 225,-1-1-97,0 15 129,1 0 95,-1-1 1,0 1-161,0 0-192,1-1-63,-15 1 127,28 0-192,-28-1 32,15 15-32,-1-14-96,0-15 193,1 15-129,-1 0 64,0-15 0,1 15-32,-1-1-64,0 1 32,1 0 0,-1-1-32,-14 15 0,14-14 0,-14 14-32,0 0 97,0 0-1,0-14 96,0 14-32,15-15 0,-15 1-96,0-15 0,14 15-63,-14 0-1,0-15 0,0 15 0,14-15 0,-14 1-32,15 13 0,-15 1 32,0 0-64,0-1 64,14 1-64,-14 0 32,14-1 0,1 1 0,-1 0 32,0-1 0,1-13 32,-1 13-128,0 1 128,1 0-32,13-1-64,-28 15 64,15-14 32,-1 0-64,0-1 0,0 15 32,1-14-64,-1 0 32,0-15 32,15 15-64,-29-1 128,14-13-32,1 13-64,-1 1 32,-14 0 0,14-1 0,-14 1 0,0 14 32,0-14-32,15 0 32,-15-1-64,14-13 64,-14-1 96,14 0-63,1-14-33,-15 15-64,14-1 32,0 15 0,-14-15-32,0 29 32,15-14-32,-15-1 0,0 15 0,14-14 0,-14 14 32,14-14-96,-14-1 96,15-13-32,-1 13 32,0-13 0,15-1-64,-15 0 96,1 1 0,-1 14-96,0-15 32,1 15 0,-1-1 32,-14 1-32,14 0 32,-14-1-32,0-13 96,0 13-96,15-13-64,-15 13 128,0-13-64,0 13 0,0 1 64,0-15-32,0 29-32,0-14 32,0 0 0,0-1-32,0 1 32,0 0-64,0-1 64,0 1-32,0-15-32,0 15 32,0-15 0,0 1 0,0 14 0,0-1 64,14 1-64,-14 14-32,0-14 64,0 14-64,0 0 96,0-15-64,0 1-32,0 0 0,14-1 0,-14-13 32,14-1 32,1 0-96,-1 1 32,0-1 64,-14 15-32,15-1-32,-15 15 32,0-14 0,0 14 64,0 0-64,0-14 32,0 14-64,0-15 32,0 1 0,0 0 32,0-1-96,0 1 96,0 0-64,0-1 32,14 1-32,-14 14 0,0-14 32,0 14 0,0-15 0,0 15 0,0-14 32,14 0-64,1-15 64,-15 15-32,14-15-32,-14 1 64,14-1-64,-14 15 32,15-15-32,-15 15 32,14-1 32,-14 15-64,0-14 32,0 14 64,0-14-128,0-1 96,0 1-32,0 0 0,0-15 0,0 15 0,0-15 0,14 0-32,-14 1 0,15 13 32,-15 1 0,0 14 32,0 0-64,0-14 64,0 14-32,0-15 0,0 15-32,0-14 32,0 0 0,0-15 0,0 1 32,0-1-64,0 0 32,0 1 0,0-1 0,0 15 0,0-1 0,0 1 32,0 0-64,0-1 32,0 1 0,0 0 0,0-1 0,0 1 0,-15 0-64,15-15 64,0 15-64,0-1 32,-14-13 32,14 13 0,0 1-32,0 0 0,0-1 64,0 1-32,0 0 0,0 0 32,-14-1-32,14 1-32,-15-15 64,15 15-64,-14 0 32,14-15 0,0 15 32,-14-1-128,14-13 128,-15 13-64,15 1 32,-14 0 0,14-1 0,0 1 64,-14 0-128,14 14 128,-15-15-96,15 15 0,0-14 64,-14 14-64,0-14 32,14-1-32,0 1 32,-15 0-32,1 14 32,14-15 32,0 1-96,-14 14 64,14-14 32,-14-1-64,14 15 0,-15-14 0,15 0 32,-14-1 32,14 15-64,-14-14 64,-1 14-64,15-14 64,-14 0-32,0-1-32,-1 15 0,1-14 64,14 14-64,-29-14 32,29 14 32,-14-15-64,14 15 64,-14 0-32,14-14-32,0 14 0,-15 0 64,1 0-64,14-14 32,-29 14 0,15 0 32,0-15-64,-1 1 32,-13 0 0,13-1 0,-13 1 32,-1 0-32,15 14-32,-1-15 32,-13 1 0,13 14 0,1-14 0,0-1 32,0 15-64,-1-14 32,1 14 0,0 0-32,-1-14 96,1 14-96,0 0 0,-1-15 64,1 15-64,0 0 32,-1-14 0,1 14-33,0 0 33,-15 0 33,29 0-66,-14 0 33,-1 0-32,-13 0 32,13 0 0,1 0 0,0 0 0,-1 0 32,1 0-64,0 0 64,-15 0 1,15 14-66,-1-14 33,-13 0-32,13 0 64,-13 0-32,14 0 0,-15 0 0,0 0 33,1 0-33,-1 0 0,0 0-33,1 0 33,-1 0 33,0 0-1,1 0-64,-1 0 32,15-14 0,-15 0-33,15-1 66,-15 1-33,15 0 0,-15-1 0,29 1 0,-14 0-33,-1-1 1,1 1 32,0 0 0,0-15 0,-1 15 0,1 0 0,-15-15-32,15 15 96,0-1-96,-1 1 32,1 0 32,-15-1-32,29 1 0,-14 0-32,0-1-32,-15 1 64,29-15-64,-29 15 32,29-15-64,-14 1 96,0 13-64,-15-13 96,15 13-96,-15 1 96,15 0-64,-15-1-32,15 15 64,-15-14 0,15 0 32,-15-1-32,1 1-32,-1 0 64,15 14-64,-15-15 32,15 15 32,-15-14-64,0 14 32,15-14 32,-15 0-32,1 14 32,13-15-64,-13 15 32,13 0 32,-13-14-32,13 14-32,-13-14 32,13 14 32,-13 0-32,-1 0-32,0-15 32,15 15 0,-14 0-32,-1-14 32,15 14 0,-1 0 0,-13-14 0,13 14 0,1 0 0,14-15-128,-14 15 64,14 0 64,0 0 0,0 0-128,-15 0 128,15 0 0,0 0-32,0 0-32,0 0-321,0 0-255,0 0 95,0 0 225,0 0 96,0 0-1,0 0 33,0 0 32,-14 0-32,14 0-224,0 0-257,-14 0-448,14 0-641,-15-14-1089,1 14-1665,0-14-4676</inkml:trace>
  <inkml:trace contextRef="#ctx0" brushRef="#br0" timeOffset="108527.5386">6716 2679 512,'0'14'257,"0"-14"2786,0 14-1986,14-14-513,-14 15 65,14-15-385,1 14 64,-1-14 65,0 0 31,15 0-32,-15 0-31,0 0-1,1 0 96,-15 14-192,14-14 289,0 15-161,1-15-192,-15 14 1,28 0 63,-13-14-128,-15 15 320,14-15 97,0 14-33,1-14-95,-15 14-33,14-14 160,0 0-351,-14 15-1,15-15-96,-1 14 96,0-14 64,1 0 160,-1 14-63,0-14-161,15 15 160,-15-15 33,1 0-65,13 14-64,-13-14 64,-15 14-160,14-14 1,0 0 95,-14 0 32,15 15-96,-1-15-64,-14 0 0,14 0 0,0 0 33,-14 0 127,15 0-160,-1 14 32,0-14 32,1 0 160,13 0 1250,-13 0-1410,-1 14-128,0-14-32,1 0 64,13 15-32,-13-15 32,-15 0-64,14 0 64,0 0-32,15 0 0,-29 0 161,14 0 127,1 0-256,-15 0 32,14 0-128,0 14 96,1-14 0,-1 0-64,0 14 64,1-14-32,-1 15-32,0-15 32,15 0-32,-15 0 32,1 14 0,-15-14 0,14 14-32,-14-14-64,0 15 32,14-1 160,-14 0-64,0-14 65,0 14-65,14-14-64,-14 15 0,15-15-32,-15 14 96,14-14-64,-14 14 0,14 1 0,1-1 64,-1 0 128,0 1-64,-14-1-96,15 0 32,-1 1 0,-14-15-64,0 14 32,14-14-32,-14 0 0,0 14 32,15-14 32,-15 0-64,14 15 0,-14-15 32,14 14-32,-14 0 32,15 1 32,-1-1 32,0 0 65,1 1-129,-1-1 0,-14-14 0,14 0 32,1 14-32,-1-14 0,-14 0-32,14 0 32,1 0-32,-1 15 64,15-15-64,-1 14 64,-13 0-32,-1-14-32,15 0 32,-15 15-32,14-15 32,-13 0-32,-1 0 0,0 0 32,1 0-32,-1 0 32,0 0-32,1 14 0,-1-14 64,0 14-32,-14-14-32,29 15 32,-15-15 0,1 0-32,-1 0 0,0 0 0,1-15 64,-15 15 32,14-14-96,0 14 32,1 0-32,-1-14-32,0 14 32,1 0 32,13-15-32,-13 15 0,13-14 33,1 0-33,-15-1 0,15 15 0,-15-14 0,0 0 0,1 14 0,-1 0 0,0-15 0,15 15-33,-15 0 66,15 0-66,-15 0 66,15 0-33,0 0-33,-1 0 33,1 0 33,-15 0-66,1 0 66,-1 0-66,0 0 33,-14 0 0,29 15 0,-15-15 33,1 14-33,-1-14 0,0 0 0,1 14 0,-1-14-33,0 0 66,1 0-33,-1 0 0,0 0 0,15 0 0,-15 15 0,0-15-33,1 14 33,-1-14 0,0 14 0,1-14 0,-1 15 0,0-15 0,-14 0 0,29 14 33,-29-14-98,29 0 65,-15 14 32,-14-14 1,14 15-98,1-15 97,-1 14-32,0-14 0,1 0-32,13 0-32,-13 0-32,-1 14 64,0-14 32,1 0-32,-1 0 32,0 15-128,1-15 0,-1 14 0,0-14 64,1 14-32,-1-14 0,0 14 64,-14-14-64,14 15 31,1-15-95,13 0 32,-13 0 128,-1 0-32,15 0 64,-15 0-128,15 0 96,-15 0 32,0 0-64,1 0-192,-15-15 0,28 15 128,-13-14-33,-1 14 33,0 0-128,1-14-96,-1 0 96,0 14 96,1-15-97,-15 1-95,14 14-64,0-14 95,1 14-63,-1 0-128,0-15-289,1 15 128,-1 0-288,-14 0-96,14-14-64,-14 14 64,0 0 32,15-14 321,-15 14 544,0 0 96,0-15 32,14 15-64,-14-14 64,14 14 64,-14-14-64,0-1 32,0 1-32,0 0 0,0-1 64,0 1 192,0 14 32,0-14-96,0-1-127,0 1-33,0 0 64,0-1-96,-14 15-32,14-14-32,0 0-1,0-1 65,0 1-64,14 0 64,-14-1 0,14 1 0,-14 0 0,0-1 97,0 15 95,0-14 224,0 14 193,0-14-161,0 14-64,0 0-255,0-15-129,0 15 32,0-14-32,0 0 32,0 0 96,0-1 160,0 15 192,-14-14-63,0 0-33,0-1-31,-1 1-1,1 0 96,0-1 129,-1 1-97,15 0-31,-14-1 63,0-13-320,14 13-128,-15-13 1,1 13 31,14 1 32,-14 0 64,-1-1 32,-13 1 0,13 0-128,1 14 97,0-15-33,-15 1 0,15 14 64,-15-14-96,15-1 32,-15 1-63,0 0-97,1-1 32,13 1 32,-28 0-32,15-1-32,14 1 128,-15 0 0,15 0-64,-1-1 0,1 1-64,-15 14 32,15-14-32,0-1 0,14 1 0,-15 0 32,1-1-96,14-13 0,0 13 64,0 1-64,0-15 0,0 15 32,0 0 32,0-1-64,0 1 32,0 0 0,0-1 0,0 1 32,14 0 0,-14-1-32,0 1 32,0 0-32,0-15 0,15 0-65,-15 15-31,14 0 32,-14-15-64,14 29 160,1-14-64,-15 0 64,14-1-32,-14 1 32,14 14 0,-14-14 32,0-1-32,15 15-32,-1-14 64,0 0-32,1-1-32,13 1 32,-14 0 0,15 14-64,-15-15 128,1 1-64,-1 0 0,-14-1 32,14 1-32,1 0-32,-15-1 96,0 1-64,14 0 0,0-1-32,1 1 32,-15 14 0,14-14 32,-14-1-32,14 15 0,1-28 0,-15 13 0,28 1 0,-13 0 0,-1-1 0,0-13 32,-14 13-32,15 1 0,13 0 0,-13-15-32,-1 15 96,-14 0-64,0-1-32,0 15-160,0 0-192,0 0-577,0 0-769,0 0-672,-14 0-769,-1 0 544,1 0 65,0 0 672,-1 0-1697</inkml:trace>
  <inkml:trace contextRef="#ctx0" brushRef="#br0" timeOffset="112088.1981">10225 1547 224,'14'0'321,"-14"0"351,14 15 2371,-14-15-1922,0 0-256,0 14 384,0-14 32,0 14 161,0 1-449,-14-1-289,0 0-415,-1 15-65,1-1-96,-14 1 32,13 0 0,-13-15-64,13 15 257,1-15-193,0 15 32,-1-15 64,1 0 64,14-14-95,-14 15-1,-1-1 32,15-14 32,-14 14-127,14-14-1,0 15-128,-14-15 64,14 14-64,0 0 0,-15-14-32,1 15 96,0-1-64,-1 0 32,-13 1 288,28-1 129,-15 0-161,1 1-160,0-15 0,14 14 97,-15-14-65,15 0 0,0 14-96,0-14-96,0 0 32,0 15 64,-14-15-64,14 14-32,-14 14 64,-1-13-64,1 13 32,0 1 0,-1-15-32,15 1 32,-14-1-32,0 0 33,14 1-1,0-15 128,0 14-96,0-14-32,0 14 0,0 1 32,0-1-96,0-14 96,0 14-64,14 1 0,-14-15-128,14 14 192,1 0 32,-15-14-32,14 15-64,0-15 0,-14 14 32,15 0 0,-1-14 96,0 15-96,-14-1 128,15-14-96,-15 14 0,14-14-31,-14 15-33,14-15 32,1 0 64,-15 14-192,28-14 288,-13 0-128,-1 0-96,15 0 128,-15 0-96,0 14 64,15-14-64,-15 0 32,1 0-32,-1 15 0,0-15 0,15 14 0,-29-14 0,14 14 0,1-14 0,-15 15 0,14-1 64,-14-14-64,14 14 0,0 0 0,-14 1 64,15-1-64,-1 0 32,0 1-32,1-1 32,-1 0-32,0 1 0,1-1 0,-1 0 0,0 1 32,1-1-96,-1 0 64,0 1 32,-14-1-96,15 0 96,-15 15 0,0 0 0,14-15 0,-14 15 64,0-15-96,0 0 64,0 1 32,0 13-96,0-13 32,0-1 0,14-14 1,-14 14-33,0 1 0,15-1-33,-15 0 98,0 0-65,0 1 32,0-1 0,0 0-64,0 1 64,0-1-32,0 15 64,0-15-32,0 0 0,0 1 0,0-15-32,14 14 32,-14 0-32,14 1 0,-14-1 0,15 0 32,-1 1 0,0-1-64,-14 15 64,15-15-32,-1 0 0,0 1 32,1-1-64,-1 0 64,-14-14-96,14 15 128,-14-1-64,0-14 0,15 14-32,-15-14 32,14 0-64,-14 0 96,14 0 0,-14 0-96,0 0 128,15 15-96,-15-15 96,14 0-64,0 14 0,0 0-64,15-14 64,-15 15 32,1-1 0,-1 0-64,0-14 0,1 14 96,-1-14-96,0 0 0,1 0-32,-15 0 32,0 0 0,14-14-32,0 14 64,1 0 32,-1-14-96,0 0 64,1 14 0,-1-15 0,15 1-32,-1 0-193,-13-1 129,-1 1-64,0 0-32,1 14-64,-15 0 64,14 0-33,-14 0 129,0 0 64,14 0 32,1 14 0,-1-14 0,0 14 32,15-14-64,-15 15-32,0-15 96,29 14-64,-28-14 32,13 0 0,1 14 0,-15-14 0,15 0 0,-15 0 0,1 15-32,-1-15 64,0 0-64,1 0 0,-15 0 32,14 0-32,-14 0 32,14-15 64,-14 15-64,0-14 0,15 14 0,-15 0 0,0-14 0,0 14 64,14-15-64,-14 15-32,14-14 32,1 0 32,-15-1-32,14 1 0,0 0-32,1-1 96,-1 1-96,0 0 32,1 14-32,-1-15 64,0 1-32,1 0 0,13-1 32,-14 1-32,15 0 32,-15-1-32,15 1 0,-15-15 32,15 15-32,-15 0 0,1-1-32,-1 15 128,0-14-96,1 0 0,-1-1 32,0-13-32,15 13 0,-15 1 32,1-14-32,13 13 0,-13-13 0,13 13 32,-13-13-32,13 13-32,1-13 64,-15 13-64,15-13 32,14-1 64,-15 0-128,1 15 64,14-15-32,-14 1 32,14 13 32,0-13-32,0-1 0,-15 15 0,15-1-32,0 1 64,-14 14-64,0-14 32,13 14 32,-13-15-96,-15 15 96,15 0-128,-15 0 160,15 0-64,-15 0-64,1 0 160,-15 0-96,14 0-32,-14 0 32,29 0 0,-15 0-64,15 0 128,-15 0-64,15-14 32,14 0-32,-15 14 0,1-14 32,0-1-32,-15 15-32,0 0 0,1-14 32,-1 14 0,0 0 0,0 0 64,1 0-128,-1 0 128,15 0-64,-1 0 32,1 14-64,14-14 64,0 15 129,14-15-97,-14 0-96,15 14 96,-15-14-64,0 14-32,-15-14 0,15 0 96,-29 0-96,15 0 32,-15 0 64,1 0-32,-1 0 32,15-14 0,-15 0 0,15 14-64,-15-15-32,15 1 64,-15 0-32,15-1 0,-15 1 0,0 14 64,15-14-64,-15 14 0,15-15 128,0 1-192,14 0 128,-29-1-64,29 1 32,0 14-64,-15-29-32,30 29 64,-15-14 64,0 0-64,0 14 32,14-15-64,0 1 32,-14 14 0,0-14-64,0 14 128,14-15-128,-14 15 64,15 0 0,-15-14 0,14 14 0,-14 0 0,-14 0 64,-1 0-128,15 0 64,-28 0 0,13 0 0,1 0 0,-15 0 0,0 0 0,1 14 64,-15-14-32,0 0-32,0 0 256,0 0 161,0 0-1,0 0-192,0 0-31,0 0-97,0 0 0,0 0-128,0 0 64,0 0 0,0 0-32,0 0-96,0 0-289,0 0-672,0 0-929,0 0-2786,-15-14-4389</inkml:trace>
  <inkml:trace contextRef="#ctx0" brushRef="#br0" timeOffset="115797.6904">15152 2421 512,'-14'0'9578,"14"0"-8810,0 0-1504,0 0-418,0 0 1154,0 0 1442,-15 0 63,15 0-1313,0 0-192,-14 0 97,0 0 319,-1 0 513,1 0-257,0 0-319,0 0-225,-1 0 128,-13 0 129,13 0-353,1 0-64,0 14 64,-1-14 0,1 0-32,-15 0 160,15 0 224,14 0-32,-14 0-223,-1 0-129,1 0 32,-15 0 0,15 15 32,0-15 32,-15 14 32,15-14 64,-1 14-32,-13-14-128,13 15 64,-13-15 32,-1 0 193,15 14 63,-15-14-32,1 0 1,-1 0-97,15 0-224,-15 14 0,0 1 64,-14-15-96,29 14 32,-15-14-32,15 14 32,-15-14 32,1 0-64,13 15 32,-13-15 0,13 0-32,-13 14 0,13-14 96,-13 14 1,28-14-65,-29 14 96,15-14-192,-1 15 160,1-1-64,0 0 0,14 1 0,-14-1-64,-1 0 64,1 1-32,14-15-32,-14 14 64,-1-14-32,15 14 32,-14-14 32,0 15 32,-1-15 32,15 0 96,-14 14-192,14-14 0,0 0 0,-14 0 0,14 14-32,-15-14 32,15 0 1,-14 15-33,-15-15 32,15 14-32,-15 0 0,1-14 32,-1 15 32,15-1-64,-15-14 160,15 0-64,-15 0-64,0 0 64,15 0-32,-15 0 32,1 0 32,14 0-32,-1 0-64,1 0 0,0 0 0,-1 0 0,1 0-32,0 0 0,-15 0 0,15 0 0,-1 0 0,1 0 0,-15 0 0,15 0 0,-15 14-32,15-14 0,0 15 96,-1-15-64,1 14 0,0-14 33,-15 0-33,0 14 0,15-14 0,0 0 64,-15 0-96,15 0 32,-15 0 0,1 0 0,-1 0 0,0 15 0,1-15 0,-1 14-32,0 0 64,-14 1-64,29-1 32,-15 0 0,1 1 0,-1-15-33,0 14 66,1-14-1,-1 14-32,0-14 0,1 15-32,-1-1 32,1 0 0,-1 0-33,-14 1 66,0 13-98,14-13 65,-14 13 65,-14-13-65,28-1-65,-14 15 97,0-15 1,15 0-66,-1 1 33,-14 13 0,15-13 33,-1-1-33,-14 15 0,14-1 0,1-13 0,-15 13-33,28-13 66,-13 13-33,-1-13 0,0-1 0,15 15-33,-15-15 33,15 0 33,0 0-33,-1 15 0,1-15 0,0 1 0,-1 13 0,15-13 0,-14-1 64,0-14-32,-1 14 0,15-14 0,-14 15 0,-14-15 224,13 0-32,1 14-32,0-14-64,-1 0 1,1 14-33,0-14 0,-1 0-96,1 0 32,0 15-32,14-15 32,0 14-32,-15-14 0,15 14-32,0 1 32,-14-1 32,14 0-64,0 15 64,0-15-32,-14 15 0,14-15 0,0 15 0,0-15 0,0 1 0,0-1 0,0 0 0,0 1 0,0-15 0,0 14 0,0 0 32,-15-14-32,15 14 32,0 1 0,-14-15 0,14 14-32,-14 0 64,-1 1-64,1-1 32,0 0 0,-1 1 32,1 13 32,0-13-32,-1-1 160,1 0-63,0 1 63,-1-15-64,15 14-96,-14 0-64,0-14 64,-1 15-32,1-15 64,0 14-32,-1 0 0,15 1 32,0 13-31,-14-13-98,14-1 66,0 0-1,-14 1 96,14 13-32,0-13 0,0 13-32,-14 1 32,14-15-32,0 15 0,0-15-96,0 15 128,0-15-96,0 0 0,0 15-32,0-15 32,0 1 0,0-1 0,0 0 32,14 1-64,-14-1 64,0 0 0,14 1-32,-14 13-32,0-13 64,0-1-32,0 0 0,0 1-32,14-15 32,-14 14 0,0 0 0,0 1 64,0-1-96,0 0 0,0 15 64,0 0-32,0-15 32,0 14-32,0-13 0,0 13 64,0-13-32,-14-1 96,14 15-31,-14-15-65,14 0-32,-14 1 96,14-1 0,-15 0-32,1 15-64,0-15 64,-1 15 0,1-15 0,14 15-64,-14 0 64,14-1-64,-15-13 32,1 13-32,0-13 64,14 13 0,-15-13-64,15-1 96,0 14-96,-14-13 32,14-1-32,0 0 0,-14 15 32,14-15-32,-15 15 32,1 0 32,14-1-32,-14 1-32,-1-15 33,15 15 31,0-15-32,0 1 0,0-1-64,0 0 0,0 1 64,15-1-32,-1-14-32,0 14 64,1 1-64,-15 13 64,14-13-32,-14 13-32,0 1 64,0 14-64,0-15 64,0 1-128,0 14 96,0-14 64,14-1-128,-14 15 64,15-14-33,-1-15 33,0 15 0,1 0-32,-1-1-64,0-13 64,15 13-64,0 1 0,-1-15 96,-14 15-64,29-1 32,-14 1 0,0 14 32,-1-14 0,1-1-32,0 1 32,-15 0 0,15-1 0,-15 1 32,0 0-64,1-15 64,13 15-64,-13-1 64,13-13-64,1 13 32,0-13 0,-1-1 0,-13 0-64,27-14 0,-13 15-32,14-1 64,0-14 32,-14 14-64,14 0 64,0 15 64,-15-15-96,15 1 64,-14-1-64,0 15 64,-15-15-64,0 15 64,15-1-32,-15 1 0,1-15 32,-1 15-32,-14-15 32,0 1-32,14 13 32,0-13-32,1-1-32,-1 0 64,0 15 0,1-15-32,-1 15 0,0 0 0,1-1 0,-1 1 0,0-15 32,1 15-32,-1-29 32,-14 14-64,29 0 64,-15 1-64,0-1 32,15 0-32,0 15 32,-1-15-32,1 15 32,14 0 32,-14-15-32,-1 15 0,1-15-32,-15 0 64,0 1-32,1-1 0,-1 0-32,0 1 0,-14-1 32,15 0 32,-1-14-32,-14 15 0,14-15 0,1 14 0,-1-14-64,0 0 64,1 14-32,13-14 0,1 15 32,0-1 0,-1 0-64,1-14 96,0 14-32,-1 1 0,-13-15 0,-15 14 0,14-14 0,0 14 0,1-14 0,-1 15 0,-14-15 0,14 14 0,1-14 0,-15 0 0,14 14 0,-14-14 0,14 0-32,0 0 32,1 0 0,-1 15 32,0-15-64,1 0 32,13 0 0,-28 0-32,15 0 32,13 0-96,-13 0-289,-15 0-352,14 0-576,-14 0-769,0 0-1857,0 0-3525,0 0-2561</inkml:trace>
  <inkml:trace contextRef="#ctx0" brushRef="#br0" timeOffset="118921.2293">9666 4283 448,'-14'0'8424,"14"0"-6822,0 0-1826,0 0-993,0 0 1249,14 0 96,15 0 128,-15 0 32,0 0 289,15 0-161,-15 0-320,15 29-32,-15-1-64,1 1-32,-1 0-192,-14 14-320,0 0 127,0 14 33,0-14 96,0-15 127,-14 15 1,-1 0 192,1 0-32,14-14 64,-14 0-128,-1 14-64,1-15-192,0 15 160,-1 0 32,1-14-225,0 14 321,0 0-32,14 0 64,0-15-32,-15 15 32,15-14-288,-14 14-32,14 0-33,-14 0 289,-1-14 96,1 14 0,0-15 64,-1 15 161,1-14 191,0-1-256,14-13 64,0-1-128,-15 0-192,15 1 32,0 13 0,0-13 0,0 13-128,0 1-96,0 14 192,0-14 64,15 14 32,-15-15-64,0 1 32,14 0 0,-14-1 64,14-13-96,1-1 32,-15 15 0,14-1-32,0-14 64,-14 15-32,15 14 0,-1-14 0,-14 14-384,29-15-385,-15 1 449,14 0-193,-13-15-1377,13 0-1537</inkml:trace>
  <inkml:trace contextRef="#ctx0" brushRef="#br0" timeOffset="119552.2364">10053 4541 2338,'0'-14'1281,"0"14"1474,0 0-2691,0 0-384,14 0 768,1 28 449,-1-14-352,15 15-193,-15 14-160,0 0-96,-14 0-64,0 0-32,0 14 0,0 1-224,-14 13-96,-15 1 384,1-1-64,-1-13 192,0 13 128,-14-13 417,0-15-32,15 14-193,13-14-288,1-14 33,14-1-225,0 15 0,0-29-32,0 15-64,0 0-1,29-15-159,-15 15-128,15-15 192,-15 15 64,15-15 160,-15 15-64,0-1 32,-14 1-32,15 0 32,-15-1-32,0 1 32,0 0-64,0 14 0,0-15 0,0 1-289,0-1-255,0 1-129,14 0 1,-14-1 447,0-13-31,0 13-288,14-13-802,1 13-864</inkml:trace>
  <inkml:trace contextRef="#ctx0" brushRef="#br0" timeOffset="119908.2412">8592 8064 352</inkml:trace>
  <inkml:trace contextRef="#ctx0" brushRef="#br0" timeOffset="120294.7605">8592 8064 3459,'0'-14'577,"29"-15"-97,-1-14 545,1 1 545,14-16-673,0-13-129,14 13-95,-14-13 0,0 13-289,-14-13-192,14-1-160,0-14-32,-15-14 0,15 0-64,0 14-96,0 0-256,-14 0-225,-15 14-160,15 1 161,-15-1 383,15 15 129,-15 14 128,-14 0 0,14 14 64,1 0 0,-1 15-64,-14 0 0,14 14-160,-14-14-320,0 14 95,0 0 449,15 0-64,-15 0 97,0 14 63,0 0-32,0 0-96,0 15-32,0 14-32,0 14 32,-15 1-192,15 13-321,-28 15-63,-1-14 415,15-1 225,-15 1-64,0-15-96,15 15-832,0-15-1315,0 1-287</inkml:trace>
  <inkml:trace contextRef="#ctx0" brushRef="#br0" timeOffset="120838.0323">9709 6661 5285,'0'28'1473,"0"15"-1248,0 0-161,-14 0 0,0 15 0,14 13-64,-15 1 0,15-1 32,-14 1 352,14 0 1,0-1-161,0-13-192,0-1 0,0 0-32,14 0 64,1-14-64,-15 0 32,14 0 0,0 0-32,0-14 0,1 0-32,13-1 0,-13-13 32,-1 13-224,0-13-257,15-1 65,0 0-65,-15 1-576,15-1-160,-1 0-609,1 1-352</inkml:trace>
  <inkml:trace contextRef="#ctx0" brushRef="#br0" timeOffset="121449.9786">10697 7950 1441,'-28'-14'2723,"-1"-1"-1378,-14-28-736,0 15-65,15-30-63,-1 1-97,-14 0-64,29-15-159,-15 0-65,15 15-64,-1-14-64,-13 13-64,13 1-225,1 14-31,14 14-96,0 15-225,0 0 160,0-1 353,0 15 96,0 0-192,14 15 832,1 13 1,13 15-161,1 0-287,0 15-65,14-15 32,0 14-64,0-14-32,14 0 0,-14 0-32,14 0 0,-14-15-225,14 1-479,1 0-129,-15-1 384,14 1-1568</inkml:trace>
  <inkml:trace contextRef="#ctx0" brushRef="#br0" timeOffset="121809.9477">11800 7993 2787,'0'0'2082,"-14"0"-833,0 0-320,-1-15-257,-13 1-127,-1 0 159,-14 0-223,-14-15-385,0 0-192,-15 1 96,0-15-128,15-15 128,-15 15-128,1-14-353,14 0 97,14 14-481,14 0 128,29 43 289,0-15 320,0 15 128,0 0-32,0 0-160,14 15-449,15-1 417,28 15-449,15 14-864,-1 0 31,1 0 673</inkml:trace>
  <inkml:trace contextRef="#ctx0" brushRef="#br0" timeOffset="122633.3747">11972 7893 897,'58'0'544,"-15"14"-480,14 0 417,-14-14 576,0 15-2242,-15-1 96,1-14 1057,-15 14 2274,-14-14-1185,15 14-449,-15-14-351,0 0 127,0 0-64,0 0 161,0 0 384,0-14 31,-29 14-511,0-28 31,1 13-96,-15-13-255,-14-1-33,-15 0-417,15-14-31,-15 0 128,-14-14 256,0 14-65,0-14 97,0-1-32,15 15 64,-1-14 32,0 14-64,15-14-192,14 28-128,-14-28 192,14 14 160,-14 0-32,14 0 0,-15-14-32,15-15-32,0 15 128,15 0-64,-15-1 0,28 1 192,1 0 64,14 14-192,0-15-64,0 15 0,0-14 0,0 14-192,0-14-288,-14 0-193,-15-1 353,15 1 160,-15-15-321,0 1-512,-13-1 289,27 1 672,-13 13 96,13 15 96,1 0-32,0 0 0,-1-14 0,1 14 0,0 14-96,-1-28-32,-13 14-64,13-14-128,-13 0 160,13-1 32,1 1 256,14 0 481,0-15-128,0 15-161,0-15-64,0 15-192,0 0-63,0-1-33,0 1 32,0 0 128,0-15-32,14 15-128,-14-15 129,29 1 159,-15 13-192,1-13-160,-1 28-32,0 0-64,1 0-96,-1 0 32,0 0-96,1 0 224,-1-14-32,0 14 0,15 0 0,0 0-65,-1 0 194,15 0-65,-14 0-833,-1 0-865,1 0-224,-15 0-1088</inkml:trace>
  <inkml:trace contextRef="#ctx0" brushRef="#br0" timeOffset="122882.5096">10912 4441 2050,'-14'143'64,"0"-14"-1762</inkml:trace>
  <inkml:trace contextRef="#ctx0" brushRef="#br0" timeOffset="123146.1185">10855 5286 128,'-14'86'96,"14"0"128,0-15-160</inkml:trace>
  <inkml:trace contextRef="#ctx0" brushRef="#br0" timeOffset="123334.9477">10855 5529 1441,'0'-57'2915,"0"-15"-2178,0-14-321,0 0 33,0-14-161,0-14-256,14 13-256,1 1-449,-1 14 577,15 0 96,-15 14-64,0 1-64,1-1 32,-1 15 96,0 0-32,1-1 64,-1 1-64,0 14 96,1-14 128,-1 14-96,29 0 288,-29 14 65,15 1 95,-1-1-191,-13 0-129,13 1 192,1-1 65,0-14-193,-1 14-288,1-14 32,0 0-64,-1 0-32,15 15-160,0-1 192,0 1 32,15 13-32,-15-13 32,14-1 0,0 15-705,-14-1-1665,-14 1-2627</inkml:trace>
  <inkml:trace contextRef="#ctx0" brushRef="#br0" timeOffset="123503.0677">11328 3968 288,'-58'72'-288</inkml:trace>
  <inkml:trace contextRef="#ctx0" brushRef="#br0" timeOffset="125120.6995">12187 3080 0,'29'-14'2178,"-1"-15"-1377,15 15-737,-14 14 64,14-15-128,-14 1 32,-1 14-64,1-14-1121,0-1 1185,-15 1-32,15 0 128,-1-1-128,-13 15 0,-1-14-224,15 14-193,-15 0 385,14 0 513,-13 0-609,-1 14 288,15-14 32,-1 0-128,-13 0 64,13 0-128,-13-14 192,28 0-31,-29-1-97,15 1-96,-15 14-161,0 0-159,1-14 64,13 14-32,1 0-577</inkml:trace>
  <inkml:trace contextRef="#ctx0" brushRef="#br0" timeOffset="126081.5765">14021 2636 352,'14'-15'1282,"15"1"-994,-1-14-192,29 13 224,-14-13-224,0-1-64,0 15 32,0-1-64,0 1 0,-14 0 0,0 14 0,-1 0-96,15-15-224,-28 15-225,13 0-223,-13-14-33</inkml:trace>
  <inkml:trace contextRef="#ctx0" brushRef="#br0" timeOffset="128959.6926">10053 1562 3844,'-29'0'3555,"15"0"-2274,0-15-160,14 15-64,-15-14-288,15 14-545,-14 0-160,14-14 32,-14 14-64,-1-15 32,15 15-32,0 0-32,0 0-32,0-14-64,0 0-32,0 14 64,15-15-96,-1 15 128,-14-14-160,14 14 96,-14 0 64,15 0 0,-15 0-32,14 0 0,-14 0 32,14 0 32,1 0 0,-1 0-65,-14 0-95,14 0-32,1 0 0,-1 0-96,0 0 63,1 0-95,-1 0 0,-14 0 32,14 0 31,-14 0 65,0 0-96,0 0 0,0 14-353,15 1-32,-15-15 481,0 14 160,0-14 64,0 14-32,0-14-32,14 0 192,-14 0-32,14 0 1,-14 0-97,0 0-32,0 0-32,0 0 0,0 0-1,-14-14-575,0 14 192,-15-14 416,15-1 32,-15 15 160,15-14 96,-1 14 224,1 0 481,14 0-160,-14 0-160,14 0 96,0 0-385,0 0-320,0 0-192,14 14 160,0-14 64,15 0 0,0 0-96,-1 0-32,-13 0-128,13 0 32,-14 0 32,-14 15 64,15-15 0,-15 14-32,0-14 96,0 14 32,0 1-32,0-15-32,0 14 0,0-14-32,14 14-64,-14-14-161,0 15-63,14-15-192,-14 0-65,0 0 449,0 0 352,-14 0-128,-15 0-64,15 0 96,-29 0-128,15 0 64,-1 0 65,15 0-65,-15 0 288,29 0-64,-14 0-32,14 0-95,0 0-290,0 0-63,14 0 192,0 0 0,1 0 64,13 0-32,1 14-32,0-14 0,-15 0 0,0 14 64,0 1 0,-14-15 97,15 14 31,-15 0-96,0-14-64,14 0 32,-14 14-32,0-14-224,14 0-128,-14 0-1,0 0-127,15-14 192,-15 14 159,0-14 1,0 14 128,0 0 65,0-14-33,0 14 0,0-15 160,0 15 0,0 0-128,0 0-128,0 0-64,14 0-128,-14 0 96,14 0 192,-14 15-64,15-1 32,-1-14-64,0 14 0,15 0-128,0-14-225,-15 0-191,15 0 255,-1 0 257,-13 0-256,-1 0-321,-14-14 1,14 0 384,-14 0 256,0-1 64,0 1 96,0 0 96,0-15 160,-14 15-223,14-15-97,0 15-160,0-1 64,0 1 0,0-15 64,0 15-32,0 0-32,0-1 32,0 15 256,0-14 321,0 14-1,-14 0-223,14 0-161,0 0-545,0 0-1120,0 0-577,0 0-224,0 0-32</inkml:trace>
  <inkml:trace contextRef="#ctx0" brushRef="#br0" timeOffset="129453.1393">10483 1332 1185,'0'0'2082,"-15"-14"-288,1 14-481,-15-14-640,1-15-225,-1 15 225,0-15-33,1 15-319,-15-1 319,14 1 1,-14 0-1,15 14-31,-15-15-129,14 15-255,0 0-129,15 0-128,14 0-64,-14 0-225,14 0-351,0 0 63,0 0 321,0 0 320,-15 0 0,15 0-32,-14 0 96,0 0-64,-1-14 32,1 14-64,0-14 32,-1 14 64,1-14-96,0 14 64,-1 0 96,1 0 65,0 0-129,14 0 160,-15 14-96,-13 0 160,28 0 33,-15 1-129,1-1-128,14 0-32,-14 1 32,14-1 96,0-14-95,0 0-97,0 0-33,0 14 1,0-14 32,0 15-352,0-15-256,0 14 191,14 0-31,-14 15-225,14 0 97,1-1 127,-15 1-288,0 0-191,14-1-161,0-13-417,1 13-1441</inkml:trace>
  <inkml:trace contextRef="#ctx0" brushRef="#br0" timeOffset="130166.0863">9953 1662 6726,'-29'0'2307,"0"14"-1218,1-14 160,-1 0-288,-14 0-481,29 0-128,-15 0-95,0-29-193,1 15-64,14-14 32,-15 13-32,15-13-96,-1-1-96,-13 15 95,13-1 1,1 1-160,0 0-160,14-1-1,-15 1-31,1 0-257,14-15 1,-14 15-193,-1-1 96,1 1 417,14 0-1282,-14-1 1346,-1 1 384,15 14-32,-14-14 0,14-1-705,0 1-768,0 0 224,14-15 992,15 0 1,-15 15 256,15-15 0,-15-13 321,15 13 127,0 0 193,-15 15-161,0-15-256,1 15 97,-1 14-129,0 0-128,1 0-64,13 0 32,1 0 128,14 0-160,0 0 417,0 0 320,0 0-513,14 0-160,-14 0-32,-14-14 0,-1 14 32,-13 0 0,-1-15 32,0 15 0,-14 0 129,15 0 223,-15 0 129,14 0-33,-14 15-223,14-15 127,-14 0 65,15 14-321,13-14 32,-14 0-224,29 14-32,0-14 0,0 15 0,0-1 0,0 15-32,15-15-320,-1 15-225,-14-1-352,0-14-352,0 15-160,0-15-481,-15 1-1409</inkml:trace>
  <inkml:trace contextRef="#ctx0" brushRef="#br0" timeOffset="130797.8807">10411 1533 737,'-57'14'8488,"14"1"-8584,0-1-577,0 0 673,28-14 641,1 0-225,0 0-288,14 0-128,0 0 64,0 0 0,0 0-288,0 0-256,14 15 223,0-15 161,1 14 0,13 0-192,1 0-64,0 1-129,-1-1 257,15 0 128,0 1 64,0-15-160,-14 0-417,14 0-288,-14 0-64,-15 0-64,0 0-32,1 0 449,-1 0-65,-14 0 64,0 0 513,14 0 737,-14 0 576,15 14-160,-1 0-128,14-14 32,15 0 160,0 0-993,15 0-96,-15 0-64,0 0-192,0-14-289,-15 0-383,1-15 287,-15 15 0,1-15 65,-15 1 704,0-1 1121,14-14 449,-14 0-833,0-14-705,14 14-224,-14 0 32,0 0-384,0 14 191,0 15-95,-14-1 192,-15 1 0,-14 0 192,15-1-64,-1 1 224,-14 0 65,14-15-193,-14 15-288,15 0-321,-15-15-480,0 15-128,14-1-128,1 1 512,-1 0 225,-14-1-673</inkml:trace>
  <inkml:trace contextRef="#ctx0" brushRef="#br0" timeOffset="132263.2499">6730 2722 1185,'29'-15'2082,"-15"-13"-1089,14 13-64,15-13-96,-14 13-353,-15 1-320,1 14-128,-15-14-32,0 14-32,0 0 545,0 14 480,-29 15-705,0-1-288,1 1 0,-15 0-192,0-15 160,14 15 128,1-15 32,-1-14 64,29 14 0,0-14-192,-14 0 32,14 0-96,0 0-288,0 0-289,0 0 449,0 0 192,0 0 0,0 0-320,0 0 0,0 15 288,0-1 64,0 0 32,-15 1-32,1-1-32,0 15 64,14-29 0,-15 14 224,1 0-64,14-14 65,-14 0 63,14 0-160,-15 0-128,15 0 0,0 0-256,-14 0-256,14 0 127,-14 0 129,14-14-160,-15 14-289,1 0 225,14 0 192,-14 0 192,-15 0 32,15 14 32,-1-14 128,1 0 0,0 15-128,-1-15 64,1 0-160,0 0-160,-1 14-385,15-14-128,0 14-95,0-14-578,0 15 257,15-15 224,13 14 545</inkml:trace>
  <inkml:trace contextRef="#ctx0" brushRef="#br0" timeOffset="132613.0417">6587 2980 705,'0'0'448,"0"0"193,0 0 191,0 0 354,0 0-1,-15 14-385,1-14-351,-15 0 63,1 0-287,-1 0-33,0 0 224,1 0 97,-15 0-289,14-14-192,-14-1-192,15 1-129,-1 14-31,-14-14-160,14 14-65,15-15 257,-15 15 288,29 0 64,-14 0-128,14 0-160,0 0-33,0 0-351,0 0 192,29 15 255,-1-1-896,1-14 353,0 14 672,14 1 64,-15-15-64,15 0-32,-29 14-449,15-14-608,-29 14 0</inkml:trace>
  <inkml:trace contextRef="#ctx0" brushRef="#br0" timeOffset="133451.4527">6257 3094 2562,'-57'0'2563,"0"0"-1346,-1 0-672,1 0-289,14-14-128,-14-15 0,14 1-32,0-1 96,0 0 161,0-14-289,14 15-192,1-1-33,-1 0 129,15 1 96,-1 13-64,15 15-64,0 0-32,0 0-192,15 0 160,-1 0 0,15 0 96,-1 15-160,-13-15-385,-1 14-384,-14-14 481,0 0 448,0 0 448,0 0 673,-29 0-416,1-14-545,-1-1 192,15-13 385,-1-1-289,1 0-384,0 15-192,14-15-96,0 1 160,0 13 96,0 1-96,14 0 0,0 0-129,15-1 33,-15 15 64,29-14 128,-14 14 0,0-14 0,13 14 64,1-15-64,-14 1 0,0 14 0,-15-14 0,15 14 32,-15-15-32,0 15 0,1-14 0,-15 14 96,14-14-64,-14-1 32,14 15-128,-14-14 128,0 14-64,15 0-64,-1-14 64,0 14-32,1 0 32,-1-15 0,0 15 0,15 0 32,-15-14-64,1 14 32,13-14 32,-13 14 64,-1-15 0,-14 15 0,29-14 1,-15 0-1,0-1 32,-14 1 32,29 0-96,-15 14-128,0-15 128,1 15-64,-1-14 224,15 14-96,-15 0-32,15-14 193,-15 14 63,29-15-160,-14 1-64,-1 0-32,1-1-32,0-13-64,-1 13 65,-13 1-65,13 14 0,1-14 32,-15 14-64,15-14-289,-15 14-383,0 0-33,15 0-128,-15 14 256,15 0-287,0 0-289,-1 1-801,1-1-673</inkml:trace>
  <inkml:trace contextRef="#ctx0" brushRef="#br0" timeOffset="134156.6232">7131 2235 1986,'0'0'897,"0"14"-833,29-14-32,-1 14 192,1-14 64,0 15 1,-1-1-129,15 0-128,-29 1 0,29 13-64,-28 1 0,-1-15 32,0 15 0,-14-15 96,0 15 256,0-15 129,0-14 512,-14 15-1,-15-15-223,1 0 96,-1 0-256,0 14 95,1-14 161,-1 0-160,15 14-385,-15 1-192,15-15-96,0 14-32,-1-14 0,1 14 0,14 1 0,-14-15 32,14 14-64,0 0-32,0 0-96,0 1-192,0-15-193,14 14 65,0-14 127,1 0 97,-15 0-384,14 0-1,0 0 513,-14 0 128,0 0-96,0 0 160,0 0 512,-14 14-63,0-14-513,-15 15-160,0-1 160,1-14 64,13 14 32,1-14 64,-15 0-32,15 0-128,0 0-224,14 0-96,-15 0-97,15-14-63,0 14-257,0 0-32,0 0-448,0 0 32,0 0 416,15 14 353,13 1-97,1-15 321,0 14 416,-1-14 33,15 0-193,15 0-321,-15 0-351,-1 0-1186</inkml:trace>
  <inkml:trace contextRef="#ctx0" brushRef="#br0" timeOffset="136310.7919">15195 2450 4356,'-14'14'1057,"14"0"-801,0-14 129,0 0-65,0 0-320,0 0-256,0 0 64,14 0 224,-14-14 32,0 0-32,0 14 64,0-15 0,-14 1 0,14 14 32,-15-14 32,1 14 0,0 0 161,-1 0 63,1 0-128,14 0 353,0 0-193,0 0-127,0 0-97,0 0-192,0 0-192,0 0 192,0 0 32,14 0 0,1 0 32,13 0-64,-13 0 64,13 0-32,-13 0 0,-1 0-32,0-15-32,-14 15-128,0 0-1,15-14-95,-15 14 256,0 0 96,0 0-96,0 0 0,-15 0-256,15 0-320,-14 0 415,-15 0 129,15 14 96,0-14 97,-15 0 63,15 0 128,-1 0-96,1 0-95,14 0-194,0 0-95,0-14-128,0 14-384,0-14 31,0 14 257,0 0 31,0 0 1,0-15 96,0 15-161,14 0-159,-14 0-1,15-14 353,-15 14 128,0 0-32,14-14-224,-14 14-33,0 0 225,0-15 0,0 15-192,0 0-353,-14-14 257,14 14 288,0-14 288,0 14 224,0 0 1,0 0-193,0 0 288,0 0 449,0 0-96,0 14-96,14 0-417,0-14-224,1 15 0,-1-15-32,15 14-64,-15-14 32,0 0 0,1 0-32,-1 0-128,0 0-416,-14 0 95,0 0 289,0 0 96,0 0 224,0 0-64,-14 0-64,0 0 192,-1 0 289,15 0-33,-14 0-95,14 0-193,0 0-192,0 0-128,0 0-321,0 0-223,0 0 415,0 14 161,0-14 64,14 15-96,-14-15 128,15 0 0,-1 0-256,-14 0-801,14 0-1377</inkml:trace>
  <inkml:trace contextRef="#ctx0" brushRef="#br0" timeOffset="137208.5956">15281 2378 6758,'0'14'2210,"0"-14"-2145,0 0-226,0 0 257,14 0-63,-14 0-1,15 15-32,-1-15 32,15 14-64,-15-14-449,0 0 97,1 0 384,-1 0-865,-14 0-993,14 0 705,-14 0 801,0 0 448,0-14-288,0 14-449,-14-15 225,-15 15 352,15-14 64,-15 14-64,1 0-33,-1 0 65,0 0 64,15 0 161,0 0 223,-1 14 385,1-14 768,14 0-127,0 15-738,0-1-576,14 0 65,15 1-1,-15-1 64,15 0-224,0 1 64,14-15-64,-29 0 0,29 14-32,0-14 0,-14 0 0,14 0-64,-15 0-288,-14 0 31,15-14-63,-15-1-64,1 1-97,-1-15 353,0 15 96,1 0 96,-1-1 0,-14 15 0,0-14 128,0 14 64,14 0 0,-14 0-31,0 0 127,15 0 416,-15 0-383,14 14-97,-14-14-224,14 15 32,1-15 32,-1 0 385,0 0-321,1 0 0,-1 0 64,15-15 32,-15 1-96,15 0-128,-15-1 0,-14 15 96,14-14-96,-14 0 96,0-1 161,15 1 159,-15 0-192,0 14-192,0 0-32,0-15 0,14 15-32,-14 0 0,14 0 0,-14 0-160,0 0 160,15-14 0,-15 14-32,14 0-96,0-14-161,1 14-31,-1-15-64,14 1 256,-13 14 288,-1-14-513,-14-1-415,14 1 864,-14 0-32,0-1 0,0 1 32,0 0 96,0 14-64,0-14 0,-14-1-64,0 15-64,-1-14-320,-13 0-353,-1 14-992,1-15-898,-15 15-640</inkml:trace>
  <inkml:trace contextRef="#ctx0" brushRef="#br0" timeOffset="137963.252">15811 1948 3876,'-14'0'2466,"-1"-14"-1345,1 0-224,-15-1 384,15 15 0,-15-14-576,1 0-257,-1 14 97,0-15-289,1 1-96,-1 14-128,1 0 64,-1 0 97,15 0-193,-15 0 0,15 0 64,14 0-96,-15-14 64,1 14-32,0 0-225,-15 0 97,15-15-96,-15 15 160,0 0 0,1 0 64,-1 15-32,0-1-64,1-14 128,-1 14-64,15 1 32,14-1 0,-15-14 32,1 14-32,14-14 0,0 0 64,0 0-64,0 0-352,0 15-962,0-15-159,0 14 640,0-14 737,0 14 96,0 1-128,0-15 32,0 14-96,-14-14-609,14 14-256,-15-14-96,1 0-192,0 0-545,0 15 384,-1-15 1154,1 14 288,0-14 352,-1 14-160,1 1 65,0-1 159,14-14-160,-15 14-64,15-14 64,0 15 225,0-15-321,0 14-96,0-14-96,0 14 0,15-14 0,-1 29 96,0-15 96,1 0 64,-1 1 64,-14-1-32,0-14 129,14 14-97,-14-14 32,0 0 321,0 0 480,0 0-353,-14 0-191,0 0-289,-1 0 64,-13 0 193,13 0-65,-13 0-416,-1 0-128,-14-14-160,14-15-193,1 15-416,-15 0-608,14-1-865,0 1 576</inkml:trace>
  <inkml:trace contextRef="#ctx0" brushRef="#br0" timeOffset="138212.4103">14722 2134 2851,'0'0'2594,"-14"0"-1569,-15 0-833,-14 0-384,15-14-256,-29 14-97,14-14-63,-29-15 319,15 15 129,-15-15-96,15-14-289,-15 15-351,0 13-706</inkml:trace>
  <inkml:trace contextRef="#ctx0" brushRef="#br0" timeOffset="138511.9655">13791 1920 512,'-43'28'257,"-14"-13"-97,14-1-32,0 15 224,15-15 1314,-1 0 224,0 15-737,15-15-577,14-14-383,-14 0-97,14 0-96,0 15 128,-15-15 448,1 0 289,-15 0-577,-14 0-127,0 0 191,0 0 417,0 0-289,-14 0-128,0 0 129,0 0-257,14 0-64,-15 14-128,15-14 0,0 28 0,15-13 64,-1-1-320,15 0-64,-15 1-321,15-15-191,-1 14-257,15 0-577,-14-14-320,0 0-1057</inkml:trace>
  <inkml:trace contextRef="#ctx0" brushRef="#br0" timeOffset="138962.022">12216 2206 6118,'-72'-14'512,"15"-15"-1441,0 15 417,14-15 416,14 15 224,15 14 865,-1-14 993,15 14-417,29 14-1537,14 0 128,0 15 545,29 14-64,-1-15-321,15-13-320,0-1 0,0 0-577,-14-14-512,-1 0-192,-14 0 512,1 0 33,-15 15 480,0-15 256,0 0 0,0 0-32,0 14-1,0-14-607,0 14-257,0-14-192,-15 0-609,15 0-63</inkml:trace>
  <inkml:trace contextRef="#ctx0" brushRef="#br0" timeOffset="139214.4003">13061 2364 2242,'-100'28'1506,"-1"-13"-1186,-13-1 256,-1 0 449,1 1-544,-1-1-257,15-14-64,-1 14-64,16-14-192,13 0-224,0-14-225,1 0-95,-1-1 31,29 1-480,0 0-1025</inkml:trace>
  <inkml:trace contextRef="#ctx0" brushRef="#br0" timeOffset="139385.8071">11700 2435 3619,'29'15'1282,"-1"-15"-1090,30 0 32,-1 0 128,15 0 1,-1 14-33,15 0 192,0 1-159,14-1-33,-14 0 129,-14-14-449,0 0-1442,-29 0-191,0 15 383,-15-15 129,1 0 160,-1 0-480</inkml:trace>
  <inkml:trace contextRef="#ctx0" brushRef="#br0" timeOffset="140354.8339">12660 2521 737,'-43'15'4228,"-14"-1"-3267,14 0-801,0 1-32,14-15 160,-14 14-128,0-14-256,0 0-384,0 14 256,0-14 224,14 0 96,1 0 160,-1 0-192,1 0 224,13 0-128,1 0-128,14 0 0,0 0 32,0 0-31,0 0-33,0 0-129,0 0-63,-29 0 192,15 0-128,0 0-192,-15 0 128,0 0 96,-14 0 63,15 14-95,-15 1-64,14-1 160,0 0 32,1 1 352,13-15 770,1 14 447,14-14-768,-14 0-737,-1 0-224,-13 0 96,13 0 192,1-14-32,-29 14-96,29-15-64,-15 1-449,1 0-255,-1 14-33,0-15 160,1 1-31,-1 14 191,-14-14 449,0 0 64,14-1 64,-14 1-64,0 14 96,0-14 289,1-1 127,-1 15-63,0-14-257,14 14-160,-14-14-160,14 14-32,1-15-193,-1 1 33,-14 14 64,14-14 128,1-1 64,-1 1 64,0 14 96,1 0 224,-1 0-95,-14 0-65,29 0-64,-15 0-32,1 0-32,-1 14-64,0-14-64,1 15-32,-1-15 64,0 14 64,15-14 128,-15 14 0,1-14 225,-1 0-193,15 0-64,-1 0-128,-13 15 32,13-15-32,15 0 32,-14 14-32,14-14 64,-14 0 32,14 0 64,-15 0-160,15 0 192,-14-14 97,0 14-161,0-15-32,-1 15 0,1 0-96,14 0 0,0-14 0,-14 14-96,14 0 96,0 0-224,0 0-193,0 0 33,0 0 160,0 0 160,-15 0 160,15-14 64,0 14-64,0 0-96,0 0 0,0 0-128,0 0-801,0 0-32,0 0-256,0 0-993</inkml:trace>
  <inkml:trace contextRef="#ctx0" brushRef="#br0" timeOffset="141977.8211">9609 2550 2242,'0'0'4388,"-14"0"-3203,-1 0-896,1 0-1,0-14 417,-1 14-1,1-15-383,-15 1-1,15 14 288,-15 0-127,1-14-449,-15 14 32,14 0-32,-14 14 0,14 0 64,1 1-96,-1 13 0,15-13 0,0-15 0,-1 14 32,1-14 64,14 0 0,-14 0 32,-1 0 1,1 0-33,14 0 0,-14 0 128,-15 0 64,29 0-31,-29 14-97,15-14-160,0 14 0,-15-14 0,15 15 0,-15-1 32,0 0 64,1-14 128,-1 15-64,-14-15 32,14 0 1,-14 0 31,1 0-128,-1 14-64,0-14 0,14 14-32,-14-14 64,14 15-128,1-1 192,-1 0-192,0-14 128,15 0 0,-15 15 32,1-15 128,-1 0-63,-14 0-1,14 0-96,-13 0-32,-1 0-32,0 0 0,0 0 0,0 0-32,0 0 0,0 14 64,14-14-32,15 29 0,-15-29 32,15 14-64,-1 0 64,1-14-64,0 15 64,14-15-64,0 0 64,-15 0-32,1 0-64,14 0-161,-14 14-255,-15-14 160,29 0 224,-14 0 96,-15 0 0,15 0 0,0 14 0,-15-14 0,15 15 0,-15-15 64,0 0 32,1 0 0,-1 0-64,0 0 0,15 0-32,-15 0 0,15 0-64,-15 0-417,1 0-736,13 0-224,-28 0-1506,15 0-2242</inkml:trace>
  <inkml:trace contextRef="#ctx0" brushRef="#br0" timeOffset="143949.854">6673 3309 3459,'-29'-14'3716,"0"14"-3364,1-15-480,-1 1 256,0 0 545,1-15-1,-15 15-191,14-15-289,-14 15 128,0 14 33,0-15-1,0 15-192,0-14-160,15 14 96,-1-14-96,-14 14 0,29 0 0,-15 0-32,15 0-96,-1 0 160,15 0-64,0 0 64,0 0-96,0 0-224,0 0 160,29 0 160,0 0-32,-15 0 64,0-15-32,15 15-64,-29-14-96,14 14-33,-14 0 129,0 0 289,-14 0-1,-29 0-160,14 14-64,-14-14 32,0 15 64,0-1 128,0-14 33,0 0-97,0 0-128,15 14-64,-1-14 0,1 15 0,28-15 0,0 14-96,0 0 0,0-14-160,28 0 127,15 15-191,29-15 320,-1 0 64,15 0-32,29 0 0,-15 0-64,0-15-128,1 1-1409,-15 0-225,-29-1 769,0 15 64,-14-14 545,-14 14 288,-15-14 128,1-1 128,-1 15 0,-14 0-96,0 0 0,0 0 96,0 0 32,-14 0-160,-15 0-96,15 0 96,-1 15 0,-13-15 96,-15 14-64,14-14 32,0 0-64,-14 14 64,15-14 257,-15 15-289,0-1-32,0 0 0,0-14 0,-14 15 32,14-15 0,0 0-32,-15 0 64,15 14-64,-14-14 0,14 14 32,0 1-64,0 13 32,14-13-64,1-1 64,-15 0 0,14 15 64,1-15-32,-1 15 160,0-15 0,15 1-160,-15-15-128,1 0-128,-1 0 288,-14 0 0,-14 0 0,14 0 32,-29 0 449,15 0 672,-15 0-641,15 0-351,0-15-161,-15 1 0,0-15 96,1 15-128,13-15 993,-13 15-449,-1 0-1376,15-1 800,-15-13 1089,15 13-1089,-15 1-353,15 0 545,0-1 385,14 1-897,0 0 320,14 14 128,1-15 128,-1 15 353,15-14-577,-1 0-32,15-1 32,0 1-32,0-14-32,0 13 32,0 1 32,0-15-32,-14 15 32,0 0 32,-15-1 64,0-13-32,-14-1 0,0 0 1506,0-14-1570,0 0-32,15-14 192,-29 0-192,28-1 32,-28 16-64,14 13 64,0 0-32,14 1 32,-14 13 0,14-13-32,1-1 0,-1-14-32,0-14-32,15 14 64,-15-15-64,15 1 32,0 28 32,0-13 32,-1 27-64,-13 1 96,-1 0-32,0 14 32,1-15-64,-1-13 0,15 13-64,-15-13 96,15-1-288,-1 0 95,15 1 129,0 13 32,0-13 0,0-15-96,15 0 128,-1-15-32,0 1-32,1 0 0,-1 0 64,-14 14-32,0 14-32,0 0 64,0 15-32,0 14 225,0-14 95,-14 14-256,-15-15-32,0 1 160,15-15-128,-15 1-32,1-1-32,-1 0 32,0 1 96,15-1-160,-15 15 96,15-15 193,0 15-161,-1-15-64,1 1 32,0-1-32,0-14-32,-15 0 0,15-14 0,-1-1-64,-13-13-641,13 13 385,1 15 256,0 15 32,-1 14 224,-13-1-32,-15 1-160,0-15 0,0 1 32,0-1-32,0 0 0,0 1 0,14 13 0,1 1 0,-1-15 0,15 1 0,-15-15-352,15-15-1346,14 15-352,-15-14-576,15 14-353,0-28-576</inkml:trace>
  <inkml:trace contextRef="#ctx0" brushRef="#br0" timeOffset="144195.704">2504 0 160,'15'0'609,"-15"15"4900,0-1-5285,0 29-96,14 14-96,-14 0-32,14 15 64,1-15-64,-1 15 0,0-15 32,15 15 0,0-15-32,-1 15 64,15-1 1,0 1-33,0 14-64,-14 0-545,14 0-576,-15 0-1153</inkml:trace>
  <inkml:trace contextRef="#ctx0" brushRef="#br0" timeOffset="145146.5813">2734 573 0,'0'-14'1217,"-15"14"321,15 0-930,0 0-960,15 0 128,-1 0 224,15 29 0,-1-1-64,1 15 224,14 14 448,-15 1-31,15 13 160,-14 1-417,14 0 32,0-1-96,-14 1-63,-1-15-33,30 15-32,-30-15-96,30 0 0,-15 1-64,14 13 64,-14 1-32,0-1 0,0 1 0,-15 14 64,1-14-32,0-1-32,-1-13 0,1-1 64,-15-14-32,1 0-32,13-15 64,1 15 289,0-14-97,14 14-96,0-29-128,-1 15 96,1-15 0,0 1-32,0-1-96,0 0 32,0 1-32,15-1-32,-1-14-384,0 14-129,1-14 257,-1 15 64,14-15 96,-13 0 128,13 14 32,-13-14-32,13 14 0,-13-14 32,-15 15-32,14-1-32,-29 0-641,-13 1-704,-1 13 672,-14-13 705,0-1 128,-14 0 225,-15 15-33,-14-29-32,0 14 257,0-14 63,0 0-127,-14-14-289,14-1-128,-14-13-32,14 14-64,0-15 32,-15 0-448,15-14-577,-14 15 640,14-1 417,0 0 96,15 15 97,-15 0 31,28-1-64,-13 1-128,13 0-64,15-1 0,0 15-96,15 0-160,13 29 256,30 14 256,13 0 353,15 0-161,0 0-224,14 0-32,1-29 33,-1 1 63,-14-1 32,0-14-192,14 0-128,-14 0 32,0 0-96,-14 0-416,-1-14-225,-28-15-128,0 15-768,-29-15-865</inkml:trace>
  <inkml:trace contextRef="#ctx0" brushRef="#br0" timeOffset="145481.8005">5140 2378 2210,'-100'-29'2370,"-15"1"-1088,1-15-450,13 0 97,1-15-192,0 1 128,14 0-225,14-15-415,1 15-290,28 14 65,0 0-64,14 14 96,15 15-32,14 14 32,0 0-480,43 14 192,14 15 256,15 14 833,42 0-513,-14 0-160,29 0-128,29-14 0,-1-1-64,1-13 0,14-15-32,-15 0-320,-13-29-33,13 0 193,1-28 96,-15 14-160,15 0 256,-1 0 64,15 0-32,-14 14-128,-1 1-737,1-1 705,-1-14-3332</inkml:trace>
  <inkml:trace contextRef="#ctx0" brushRef="#br0" timeOffset="145667.3016">7790 1146 5093,'43'-28'1409,"0"-15"-1377,0 0-833,0 14 33,14 0-97,0-14-352,1 15 384,-15-15 288,14 14 545,-14-14 64,14 0 1,0 0-65,-14 14-97,15-13-799</inkml:trace>
  <inkml:trace contextRef="#ctx0" brushRef="#br0" timeOffset="145854.8148">9380 430 3171,'57'14'320,"-14"15"-192,0 0 33,-14 14-129,-15 0 0,-14 0-289,0-15-1056</inkml:trace>
  <inkml:trace contextRef="#ctx0" brushRef="#br0" timeOffset="146305.9192">8678 860 3395,'-115'43'3459,"1"0"-2914,28 14-545,0-14-320,14 14-33,1-14 65,13 14 96,15 1 160,0-1 64,29-14 64,14 0 96,0 0-96,14-29 32,29 1 193,0-15-257,15 0-449,-1-29-159,14 0 31,-13-28 257,13 14 96,15-14 192,-14-1 96,14 15 224,0 1-95,0 13-193,-15 0 96,15 1 256,-28 13-31,-1 15-65,0-14 0,-14 14-192,-14 0-64,-15 0-128,-14 0-256,0 14-288,-14 15 576,-29 0-97,-29 14-703,-14 14 319,0 0 385,-14 15 160,14-1 192,-14 15 32,28-14-223,1 0-33,-1-1 0,15-14-161,14-14 97,14-14 64,0 0 0,29-15 64,0-14-64,0 0-224,15 0-32,13 0 96,1-14-32,14-15-289,0-14-1216,0 0-962</inkml:trace>
  <inkml:trace contextRef="#ctx0" brushRef="#br0" timeOffset="146468.0613">9279 1046 512,'144'-72'545,"13"-14"-1378</inkml:trace>
  <inkml:trace contextRef="#ctx0" brushRef="#br0" timeOffset="146619.5829">11328 588 2178,'157'0'5157,"-13"14"-5093,-1 15-1666,0-15 65,-14 0 736,-15 0 289,1-14-1474</inkml:trace>
  <inkml:trace contextRef="#ctx0" brushRef="#br0" timeOffset="146955.6013">12459 731 7944,'-43'0'928,"15"0"-1472,-1 0-705,29 0 384,-14-15-64,-1 15-480,1 0-641,0 0 1441,-1 0 994,1 15 960,0-1-448,-1 0-673,15 1-224,0-15 32,0 14-128,0-14 96,0 0 0,15 0-32,13 0 288,1 0-128,14-14-64,0-1-64,14 1-32,15 14-96,14 0-32,-15 0 96,15 0 64,-14 29 64,14 14 961,-14-15-449,14 15-832,-15 0-128,-14-14 160,15-15 63,-29 1 1,-29-1-128,1 0 0,-15 1 192,0-15 704,-15 0 994,1 0 95,0 0-736,14 0-801,0 14-192,0-14-1185,14 14 32,29 1-673,14 13-2402,-14-13 4132</inkml:trace>
  <inkml:trace contextRef="#ctx0" brushRef="#br0" timeOffset="147505.2675">15109 1246 5733,'-157'15'3075,"13"-1"-1377,30 0-897,28 1 64,29-1-129,14-14-415,0 14-321,28 1-321,15-15 97,0 0 64,29 0-545,14 0 577,43-29 128,14 15 128,15-1-32,14-13-128,28-1 96,-14 0-64,44-14-128,-16 15-352,16-1-673,-1 15-577,-29 14-608,-13 0-577</inkml:trace>
  <inkml:trace contextRef="#ctx0" brushRef="#br0" timeOffset="148125.5077">15782 2478 4068,'0'15'32,"29"-15"-1506,28 14 866,15 0 576,14 1 32,0-1 64,14 0 609,-28 1 384,-1-15-961,15 0 0,-28 0 160,-1 0-96,14 0-128,-13 0-224,13 0-160,-13 0 31,-1 0-447,15-29-1122</inkml:trace>
  <inkml:trace contextRef="#ctx0" brushRef="#br0" timeOffset="148321.0217">17616 2278 2146,'-43'28'1217,"-15"1"-1345,1 0-1185,-29-1-321</inkml:trace>
  <inkml:trace contextRef="#ctx0" brushRef="#br0" timeOffset="148609.6809">17028 2464 3619,'-71'14'3235,"14"-14"-1473,14 0-1249,-15 0 95,1 0 481,14-14 192,-14 0-192,-1-15-32,1 0-704,14 15-321,0 0-64,15-1 32,13 15 32,1-14-64,14 14-449,0 0-415,29 0-226,14 29 1122,14-15 0,14 15 65,15-1-65,0-13-385,15-15-480,-1 0 97,14 0-1122,-13-15 288,-1 1 770,0-15 511,1-14 353,-16 0 321,1 0 255,0 0-159,29-14-257,0 14-160,-1-14-128,15 0-481,-14-1-960,14 1-1602</inkml:trace>
  <inkml:trace contextRef="#ctx0" brushRef="#br0" timeOffset="149227.1337">19908 1060 4228,'-72'43'2402,"-14"0"-2370,0 0-480,0 14-33,0 1 481,0-15-64,0 14 0,-14-14 0,14 0 224,0-14 225,-28-15 31,28 0 33,0-14-353,0 0-353,0 0-639,0 0 415,29 0 801,-1 0 225,1 15-289,28 13-320,-14 1-64,15-1 128,-1 1 32,15-15 64,-1 1 64,1-15-64,14 0-288,0 0-609,0 0 65,29 0 383,-1-29 738,15 15 704,0-1-32,29 1 160,14 0-256,0-15-545,0 1-288,14-1-128,-14 0-96,0-14 32,0-14 32,-15 14 128,1-14 96,0-1 161,-1 1-129,-13 0-160,-1 0-64,0-1-32,15-13-96,14 13 32,0 1-321,0 0-640,14-1-128,-29 1-192,1 14 416,0 0 96,-15-14-384,0 14-513</inkml:trace>
  <inkml:trace contextRef="#ctx0" brushRef="#br0" timeOffset="149544.0589">20395 330 1185,'-43'71'1794,"0"-13"-65,0 13-640,-29-13-928,29-1-322,-29 0-351,15-14 416,-29 0 448,15 14 193,-15-14-481,28 0 32,-13-14-224,13 0-257,-13-15-255,13 15-449,-13-29-1281,-1 28 1633,-28 1 2114,14 0 2018,0 13-608,0 1-737,0 0-865,29 15-737,0-15-512,-1 0-1281,15 0-1153,-28-15-769,13 1-1057</inkml:trace>
  <inkml:trace contextRef="#ctx0" brushRef="#br0" timeOffset="149794.3864">17988 1533 3844,'-100'0'2946,"14"14"-2337,14 1-1346,15 13-1249,0 1-960,-1 14 1216</inkml:trace>
  <inkml:trace contextRef="#ctx0" brushRef="#br0" timeOffset="150053.7521">17372 1791 3235,'-28'43'2819,"-15"-15"-1986,43-13-769,0-1-128,28-14-545,15 0-288,15 0 545,-1 0 608,14-14 481,15-15-193,0 0-191,15-14-129,13-14-160,-14 0 0,1-15-256,-1-14-417,0 0 65,1 0-481,-1 15-96,0-1 672,-14 1 609,14 13 641,-14-13-320,14 13-417,1 1-96,-1 0-609,-14 14-1057,-29 0-768</inkml:trace>
  <inkml:trace contextRef="#ctx0" brushRef="#br0" timeOffset="150054.7521">19979 29 705,'0'0'-160</inkml:trace>
  <inkml:trace contextRef="#ctx0" brushRef="#br0" timeOffset="150301.5466">19822 158 3459,'-43'43'769,"14"14"-609,-14 0-128,-14 15 192,-1 0 962,1 14 127,0-29 96,-15 14-544,15-13-353,0-1-95,-15-14-129,15-14-192,-15-1 0,0-13-192,1-1 0,14-14-128,-15 14 32,29 1 224,-14-1 64,-1 29 128,-13 0 64,13 0-192,-27 14-32,13 0-128,0-14-320,-14 0-833,15-28-865,-15-1-192,14 0-993</inkml:trace>
  <inkml:trace contextRef="#ctx0" brushRef="#br0" timeOffset="150465.8294">17344 1132 2210,'-101'-43'3267,"-13"-14"-2402,28-15-1089,0 15-673,0-29-705,14 14-1280</inkml:trace>
  <inkml:trace contextRef="#ctx0" brushRef="#br0" timeOffset="151346.1667">15080 344 9929,'-171'0'1730,"-1"-14"-1442,14-1-416,15-13-192,0-1-129,28-14 129,1 14 224,13 15 96,1-14 192,14 28 193,-14-15-257,14 15 160,0 0-256,14 0-32,15 0-96,14 0-609,14 0-416,1 0-801,13 0-63,1-14-33,0 0-545,-1 14 1859,15-15 1056,-14 15 1345,-15 0-31,1 15-321,-1-15 865,-14 28-512,15-13-1089,-1-1-513,15-14-64,14 14-64,14 0-257,29 1-287,14-1 127,29 0 1,0 15 224,14 0 256,1-1 64,-1 15 32,0 0 224,-14 0 545,14 0 96,-14 0 224,15 0-288,-1 0-256,0 0-417,-14-14-160,-29-1-160,-28 1-544,-29-15-417,-29 1-97,-42-15 898,-44 0-961,-28 0-1505,0 0 704,-29-15 1794,0-28 672,-14 15 577,-1-15-545,16 0-287,-16 0-129,1 14 192,0 1 353,0-1 95,0 15-223,-1-1 31,1 15-448,-14-14 513,13 14 128,-13-14-769,14-1 224,-15 1-865,15-29 353,14 14 192,14-14-385,1 15-768,14-1-160,-15 15 736,1 14 513,-1 0 192,-14 28 128,-14 30 256,-15 13 65,15 15 320,0 0 480,28 0-320,15-14-417,29-15-320,28 0-224,0-14 96,28 15-96,1 13-256,-15 1-385,15 14 129,-14 0 288,-1-15 63,-14-13 161,14-15 289,-14 0 832,1-15-96,-1-13-449,14-15-288,-14 0-192,0 0 0,14-15-31,-13 1-33,-1-15 0,0 15-65,0-29-351,0 14-641,14-14-32,-14-28-1249</inkml:trace>
  <inkml:trace contextRef="#ctx0" brushRef="#br0" timeOffset="151600.1751">5928 946 1217</inkml:trace>
  <inkml:trace contextRef="#ctx0" brushRef="#br0" timeOffset="151850.1213">4911 602 1249,'-72'-29'-480,"1"1"1921,-1-1-224,0-14-608,1 29 1377,13-1-1474,1 1 1122,14 0-1442,0 14-192,0-29 96,0 15-160,0-29-384,-14 0 319,14 0-1824,-14-15 1472,-1 1-63,15 14-1,0 15 481,15-1 352,-1 29 193,15 0-385,0 14-192,14 1-32,0 13-33,-15 1 226,1 0 31,14 13 128,-14 1-192,14 0 32,0 15-128,0-1 32,0 15 128,0-1 192,43 1 129,-15-1-65,29-13-64,-14-1-160,0-28-128,-14 14-160,-15-15-673,-14-13-31,-14-1 543,-29 0 321,-14-14 32,-15 0 321,-14-14 319,0 0 129,15-15-224,-1-14-161,0 0-352,1 0-673,-15 0-704</inkml:trace>
  <inkml:trace contextRef="#ctx0" brushRef="#br0" timeOffset="152053.8414">3135 1060 1794,'71'86'608,"1"-29"-576,0 15-32,-15-15 32,14 1-64,-13-1 32,28-14-224,-15 0-160,15 0-1282</inkml:trace>
  <inkml:trace contextRef="#ctx0" brushRef="#br0" timeOffset="152315.3901">5140 2006 160,'29'0'128,"-15"-15"-32,0 1-64,-14 14 257,0 0-289,-28 0 3299,-30-14-1249,-28-1-1570,-14 1 129,-14-29 192,-15 0-33,14-43-351,-14 0-225,15-43-96,-15-14-320,28 14-1154,-13-14 1,-1 14-256,1 14-738,-1 1 834</inkml:trace>
  <inkml:trace contextRef="#ctx0" brushRef="#br0" timeOffset="152585.8634">3249 745 2178,'58'115'481,"13"-15"-289,1 15 0,14-1 0,0-14 32,-15-14-256,15 0 64,0-28-256,0-1-224,-14 0-513,-1-14-256,1-14 608</inkml:trace>
  <inkml:trace contextRef="#ctx0" brushRef="#br0" timeOffset="152834.3693">6615 1977 3491,'186'-29'801,"15"1"608,-29-1-2722,-15 0-320</inkml:trace>
  <inkml:trace contextRef="#ctx0" brushRef="#br0" timeOffset="153154.8788">8220 2063 5413,'-115'71'1121,"0"-13"-5541</inkml:trace>
  <inkml:trace contextRef="#ctx0" brushRef="#br0" timeOffset="153383.3754">7733 2278 384,'-15'0'2146,"1"0"97,14 0-1090,14 0-1282,29 0 129,29 0-96,28-15 192,15 1-96,-1 14 161,29 0 127,-14 0 0,15 0 97,-1 0-257,-14 0-192,-15 0-1442,-42 14-2786</inkml:trace>
  <inkml:trace contextRef="#ctx0" brushRef="#br0" timeOffset="153565.3767">8492 2306 192,'86'15'641,"14"13"-417,0 1 3171,-14 0-2530,0-1-897,-14-13-1666,-15-1-480</inkml:trace>
  <inkml:trace contextRef="#ctx0" brushRef="#br0" timeOffset="155151.2053">9322 3395 352,'0'14'225,"0"-14"-97,0 0 96,0 0-96,0 0 128,0 0 3011,0 0 0,0 0-1345,0 0-961,0 0-352,-14 0-33,14 0 129,-14 0-193,-1 0-31,1 15-1,0-15 225,-15 0-128,29 0-161,-14 0-160,0-15-64,-1 1-31,15 0-194,-14-1 98,0-13-65,-1 13-65,1-13 65,14-1-352,-29 0 0,15 1 160,0-15-1,-1 0-255,1 0-64,14 0 319,0 14-95,0 1-128,0-1 63,14 0 1,-14 1 224,29 13 224,-15-13-224,-14-1-321,15 15 129,-15-15-96,14 0 320,-14 1 32,0-1-32,0 15-161,0-1-31,-14 1 288,14 0 0,-15-1 32,15 15 32,0 0-64,-14-14-32,14 14-96,0-14-673,-14 0-416,-1-1 224,15 1 385,0 0 415,-14-1 161,14 1 64,-14 14 193,14 0 255,0-14 97,0 14-289,0 0-320,0 0-417,0 14-864,0 0-1377</inkml:trace>
  <inkml:trace contextRef="#ctx0" brushRef="#br0" timeOffset="156092.9407">9222 2521 224,'0'0'1410,"0"0"-1827,-14 0 129,14 0 800,-14 0 1090,14 0-289,0 0-608,0 15-65,0-15-287,0 14 95,0 0 1,0 1 127,0 13 33,0-14-33,0 15-95,0 0 63,0-1-63,0 1-193,0-15-64,0 15-32,0-15-160,0 1 32,0-1-32,0 0 33,0 1-1,0-1 64,-15 0 96,15 1-128,-14-1-64,14 0 96,0 1 32,0-1-64,0 0-64,0 1-32,0-1 32,14 15-32,-14-15-32,15 0 32,-15 15 32,0-15-32,14 0 0,-14-14 32,0 15-32,0-1 0,14 0 0,-14 1 0,29-1 0,-29 0 0,28 1-32,-13-1 32,-15 0 0,14-14 32,0 15-32,1-15 33,-1 14-33,0 0 0,-14-14 0,15 15 0,-1-1 32,0 0-32,1-14 0,-1 15-97,0-15 129,1 14 1,-1-14-33,0 14 0,1-14 0,-1 15 32,-14-1-64,14 0 64,1-14-32,-1 15 0,-14-1 0,14-14 0,1 14 64,-1 1-128,0-1 128,1 0-160,-15 1-193,14-1 33,0 0-256,-14 1-417,15-1-224,-15-14-161,0 0-447,0 0-2019</inkml:trace>
  <inkml:trace contextRef="#ctx0" brushRef="#br0" timeOffset="156390.2522">9652 3481 545,'14'14'1057,"15"-14"-1090,-1 15-95,1-1 192,-15 0-32,15-14 33,-15 15 63,1-1 64,13 0-192,-13-14 0,-15 14-865</inkml:trace>
  <inkml:trace contextRef="#ctx0" brushRef="#br0" timeOffset="156893.9698">9208 2808 705,'-14'14'1313,"-1"-14"-1121,1 14-1217</inkml:trace>
  <inkml:trace contextRef="#ctx0" brushRef="#br0" timeOffset="157123.3411">9151 3023 288,'0'0'353,"0"0"-33,0-29-480,0 15-193,0-29 97,0 14 192,0-14 64,0-14-32,0-1-64,-15 1 96,15 14 0</inkml:trace>
  <inkml:trace contextRef="#ctx0" brushRef="#br0" timeOffset="157396.2105">9036 2507 448,'0'29'929,"14"-1"-384,-14 15-353,15 0-160,13 0 0,-13 0-32,-1 0-160,-14 0-224,0 14 159,0-14-63,0 0 128,0 15 128,-14-15 96,-1-15 96,15 1-96,0-15-32,0 0-384</inkml:trace>
  <inkml:trace contextRef="#ctx0" brushRef="#br0" timeOffset="157598.2247">9079 2507 384,'-29'-43'321,"-14"0"191,0 29 257,15-1-32,-15 1 95,0 14-575,14 0-129,15 0-256,-1 0-801,15 0-128,0 0-321</inkml:trace>
  <inkml:trace contextRef="#ctx0" brushRef="#br0" timeOffset="157774.8395">9079 2636 320,'-29'14'1666,"15"-14"-449,-15 14-929,1-14-288,-15 0-96,14-14-448,-14 0-481,0-15 608,0 15 577,14-15-160,15 15-32,0 0 32,14 14 321,0 0 255,14 0-480,0 0 0,29 0 289,-14 14-193,14 0-64,14 15-64,-28 14-64,14 0-32,-14 0-897,-15 0-448,0 0 320</inkml:trace>
  <inkml:trace contextRef="#ctx0" brushRef="#br0" timeOffset="157930.3412">9050 2922 96,'0'15'641,"-14"-15"-193,14 0-320,-14 0-1441</inkml:trace>
  <inkml:trace contextRef="#ctx0" brushRef="#br0" timeOffset="158228.4009">8649 2621 2883,'-114'-28'929,"13"-1"-1346,1 1-928,14 13-257</inkml:trace>
  <inkml:trace contextRef="#ctx0" brushRef="#br0" timeOffset="158630.4233">8664 2593 32,'-72'14'416,"-14"-14"65,0 14-353,-14 1 128,-29-15 865,14 0-384,1 0-289,-15-15-448,14 1-960,15 14-898,-15 0 1089,15 0 769,14 0 352,0 14 385,15 1 512,13-1-192,30 15-897,13-15-160,15 0-128,15-14-64,13 0-320,44 0 383,0 0 97,13-14 64,1 0-320,15-1-545,-1 1-127</inkml:trace>
  <inkml:trace contextRef="#ctx0" brushRef="#br0" timeOffset="158905.4765">7790 2750 577,'-115'0'2306,"1"0"-1602,13 0-736,1-14-480,14 14 480,15 0 32,-15 0 32,14 0-32,0 14 32,1 1 64,13-1 128,1-14-32,14 0 1,0 0-161,0 0-257,0-14-1024,15-15-929</inkml:trace>
  <inkml:trace contextRef="#ctx0" brushRef="#br0" timeOffset="159370.7574">6587 2750 1121,'-101'-14'1313,"1"0"-576,-14-15-449,13-14 97,1 14-1,0-13-224,-1 13-96,16-14-32,-16 14-96,1-14 64,14-14-1025,-14 14 801,14 14 320,0-14-128,-14 29-641,14-15-1697</inkml:trace>
  <inkml:trace contextRef="#ctx0" brushRef="#br0" timeOffset="159530.4289">4753 2220 4644,'-43'0'-416,"29"0"-1538,-15 0 1698,29 0 256,0 0 0,15 0-673,28 15 737,14-1 161,29 15 607,28 14-287,15 14-193,0 0-320,14 1-32,-28-15-448,0 14-1570</inkml:trace>
  <inkml:trace contextRef="#ctx0" brushRef="#br0" timeOffset="159702.434">4152 2235 2178</inkml:trace>
  <inkml:trace contextRef="#ctx0" brushRef="#br0" timeOffset="159882.4337">3894 2077 352,'-72'-43'353,"15"0"-289,14 0-288,0-14-321,0 0 545</inkml:trace>
  <inkml:trace contextRef="#ctx0" brushRef="#br0" timeOffset="160183.7932">3693 1776 577,'72'129'1249,"14"15"-481,0-1 1443,14 0-1987,0-43-545,15-14-1921</inkml:trace>
  <inkml:trace contextRef="#ctx0" brushRef="#br0" timeOffset="160432.5247">5154 2464 3651,'-71'-100'353,"-1"-15"319,15-28-640,14-15-96,0-28-320,14 0-449,15-15-224,14 29 801,0 15 64,14 28 320,29 14 0,0 29-32,29-14-929</inkml:trace>
  <inkml:trace contextRef="#ctx0" brushRef="#br0" timeOffset="160433.5247">7818 2292 577,'144'0'0</inkml:trace>
  <inkml:trace contextRef="#ctx0" brushRef="#br0" timeOffset="160850.1998">14579 1103 2402,'-71'57'3299,"-15"15"-768,-29-15-2115,0 29-704,-13-14-385,-16-15-63,15 1-514,15-44 642,14 0 1056,14-14 1346,43 0 192,14-14-1089,29 14-705,0-14-609,57-15-992,15 0 640,28-14 705,29-14 96,43 0 0,14 14-64,0 0-352,1 0-673,-1 14-609,-29 0-896</inkml:trace>
  <inkml:trace contextRef="#ctx0" brushRef="#br0" timeOffset="161550.6043">14235 2020 5541,'-157'0'321,"14"14"-1282,-15-14 544,29 0 545,-14 0-224,28 15-256,-14 13 640,29-13 545,0 13 736,14 1-415,14-1-386,15-13-447,28-1-225,15-14-96,14 0-289,0 0-1953,29 0 96,14 0 1089,14-14 929,15 14 160,14-15 192,14 15 545,29 0-288,0 0-289,14 0-192,0 0 32,-14 0-320,14 0-257,0 0-928,-14 0-289</inkml:trace>
  <inkml:trace contextRef="#ctx0" brushRef="#br0" timeOffset="161723.3025">14579 2263 737,'-114'29'384,"-30"-15"-160,-13 15 257,-15-15 159,0-14-640,0 0-544,29-14-962</inkml:trace>
  <inkml:trace contextRef="#ctx0" brushRef="#br0" timeOffset="162239.8658">16112 2493 2787,'71'-15'-961,"30"-28"-224,13 15 1281,1-30 704,14 15-95,-15-14-545,15 0-128,-14-15 321,-1 15 704,15 0-128,-28 14-833,13 0-577,1 0-1761,-15 14 96</inkml:trace>
  <inkml:trace contextRef="#ctx0" brushRef="#br0" timeOffset="162491.2587">17601 1877 5733,'-128'43'2595,"13"14"-2819,-28-14-1378,28-14 1,1-15 640,-1 15-1410</inkml:trace>
  <inkml:trace contextRef="#ctx0" brushRef="#br0" timeOffset="162659.5125">16971 1934 3267,'158'-43'1025,"14"0"-673,-15-14 289,15 14 416,0-15-673,-14 1-384,-1 14-576,1-14-609,-29-15 640,14 15 129,-29 0 288,1-1 0,0 15-33,-15 0-2529</inkml:trace>
  <inkml:trace contextRef="#ctx0" brushRef="#br0" timeOffset="162970.9637">17458 1848 3748,'129'-57'1953,"14"-15"-1152,1 15-256,27-15 95,1 15 385,-14 0-96,14-1-545,-29-13-319,0 13-65,0-13 32,1-1-161,-15-14-63,0 15-1057,-1-15 32,1 0-192,0 14-481,-14 0-480</inkml:trace>
  <inkml:trace contextRef="#ctx0" brushRef="#br0" timeOffset="163224.4326">20208 444 1505,'-100'58'1986,"-29"13"-1537,-28 15-609,-30 14-833,-13-14-737,-1-14 897,15 0 1570,14-29 1377,0-15-96,29-13-449,0-1-1088,-15 0-962,15 1-2209</inkml:trace>
  <inkml:trace contextRef="#ctx0" brushRef="#br0" timeOffset="163482.4364">18489 631 705,'129'-58'32,"-28"1"-769</inkml:trace>
  <inkml:trace contextRef="#ctx0" brushRef="#br0" timeOffset="163734.4571">19091 344 32,'0'0'352,"-14"14"1090,-44 15 736,-27 28-1313,-16 1-1058,-28 28-1056,0-1-1345</inkml:trace>
  <inkml:trace contextRef="#ctx0" brushRef="#br0" timeOffset="163735.4571">17773 1132 224,'-143'57'2114,"14"-14"-96,0 0-1153,0-14-705,0-15-704,15 15-1634</inkml:trace>
  <inkml:trace contextRef="#ctx0" brushRef="#br0" timeOffset="163736.4571">16198 1576 3203,'-115'29'4612,"15"-1"-2434,14-14-1537,0 1-417,29-1-288,-1-14-352,15 0-1506,-28 0-1569,14 0-1442</inkml:trace>
  <inkml:trace contextRef="#ctx0" brushRef="#br0" timeOffset="164073.4455">13419 1533 4100,'-86'0'1730,"14"0"-1186,1 14-288,-1 1-192,-14-15-224,0 0-512,0 0-514,-28 0-95,-1 0-96,-28 14 1761,14 0 801,0 29-64,15-14 289,13 14-641,1 0 95,-15-15-800,29-13-384,1-15-641,-1 14-576,0 0 512,14-14-96,-14 0 704,14 15 545,1-15 385,-15 0-129,29 0-192,-1 0-224,1-15-1217</inkml:trace>
  <inkml:trace contextRef="#ctx0" brushRef="#br0" timeOffset="164330.9493">11084 1905 3780,'143'29'1953,"-14"0"-1632,15-15-289,-1-14-705,0 0-32,-14 0 353,0-14-64,14-15-353,-28 15 0,-1-1 289,-13 1-737</inkml:trace>
  <inkml:trace contextRef="#ctx0" brushRef="#br0" timeOffset="164581.452">11285 2206 448,'-129'14'1089,"0"1"-1024,0-1-65,0 0 224,0-14 160,29 0 161,14 0-225,0 0-416,29 0-961</inkml:trace>
  <inkml:trace contextRef="#ctx0" brushRef="#br0" timeOffset="164827.3979">13949 1862 448,'115'29'1121,"-15"0"-1313</inkml:trace>
  <inkml:trace contextRef="#ctx0" brushRef="#br0" timeOffset="165000.404">13834 1963 5381,'-129'-15'833,"-14"-13"-1121,0-1-673,14 0 0,-14 1-417,0 13-864</inkml:trace>
  <inkml:trace contextRef="#ctx0" brushRef="#br0" timeOffset="165234.637">12330 1848 96,'-157'29'3395,"14"-1"-1217,42-13-896,15-15-386,43 0-415,29-29-545,28-28-1089,44-29-289,28 0 834,14-29 512,43 15 160,15-15 96,-1 15 352,15 14 129,0 0 96,0 15 160,0 13-417,14 1-352,-14 0-128,28-1-128,1 15-96,-1-14-97,1 0-319,-15 0-289,-14-15-128,0 15 737,-29-15 256,-14 15-257,0-1 1,-14 30 288,-15-1 32,14 15 224,-28 0-64,15 14-64,-1 0 33,-14 0-129,0 14-129,0-14-992,-15 14-1697</inkml:trace>
  <inkml:trace contextRef="#ctx0" brushRef="#br0" timeOffset="165500.7592">16742 144 0,'72'0'1121,"-15"14"-673,15 14 385,-1 1 128,1 0-544,-1-1-417,-28 1-1186,0-15-447</inkml:trace>
  <inkml:trace contextRef="#ctx0" brushRef="#br0" timeOffset="165501.7592">17243 373 160,'-28'0'801,"-1"0"-449,-28-15-896</inkml:trace>
  <inkml:trace contextRef="#ctx0" brushRef="#br0" timeOffset="165502.7592">15739 430 6694,'-129'43'1922,"1"0"-1762,-1-14-448,28-1-160,1 1-417,14-15-1185,0 1-1217</inkml:trace>
  <inkml:trace contextRef="#ctx0" brushRef="#br0" timeOffset="165711.5333">15109 673 4292,'143'-28'737,"15"-15"-705,14 14 32,0 1 96,14 13 96,0-13 65,0 13-257,-14 1 64,0 14-64,-14 0-96,-1 0-224,-14 14-801,1 1-321,-30-15-960</inkml:trace>
  <inkml:trace contextRef="#ctx0" brushRef="#br0" timeOffset="165881.0363">17272 559 5477,'-115'-14'1730,"-14"-15"-1250,15 0-384,14 1-416,-15-1-1185,0-14-1410</inkml:trace>
  <inkml:trace contextRef="#ctx0" brushRef="#br0" timeOffset="166083.0391">11328 373 1537,'-186'0'6855,"-29"14"-8072</inkml:trace>
  <inkml:trace contextRef="#ctx0" brushRef="#br0" timeOffset="185897.8074">2035 7384 7303,'0'0'11947,"-34"0"-10281,34 0-1570,0 0-128,0 0-224,0 0-449,0 0-480,0 0-993,0 0-961,0-33-2370</inkml:trace>
  <inkml:trace contextRef="#ctx0" brushRef="#br0" timeOffset="209113.9579">6679 6605 224,'85'-29'160,"1"29"33,0 0 383,-29-28-544,0 28-256,0 0-417</inkml:trace>
  <inkml:trace contextRef="#ctx0" brushRef="#br0" timeOffset="209362.9908">6365 6576 128,'0'0'-128,"0"0"128</inkml:trace>
  <inkml:trace contextRef="#ctx0" brushRef="#br0" timeOffset="209635.1138">6822 6405 0,'0'0'32,"0"0"-32,0 0 128,0 0 224,57-29-319,0 29-1,28-28-32,29-1 32,-28-28 64,57 57-96,-29-28 0,-28-1 0,28 29 0,-29-28 0,1 28-64,0 0-225</inkml:trace>
  <inkml:trace contextRef="#ctx0" brushRef="#br0" timeOffset="209835.6039">6707 6433 96,'0'0'192,"0"0"-128,0 0-256,0 0 32,0 0 160</inkml:trace>
  <inkml:trace contextRef="#ctx0" brushRef="#br0" timeOffset="210205.069">7820 6148 0,'-28'0'641,"-1"0"-545,-28 29-96,-28-1 0,-1 1 0,0-1-32,-28 1-32,29-1 192,-30 29-64,30-28 0,-29 28-128,28-29 192,-28 1-32,57 0-96,0 28 64,0-57-64,28 57 32,-28-57 0,57 28-64,-28-28-64,28 0 0,0 0 64,0 0-577,28-28 289</inkml:trace>
  <inkml:trace contextRef="#ctx0" brushRef="#br0" timeOffset="210535.3701">6679 6633 0,'-143'57'416,"29"29"2723,0-1-2210,0-27-737,0 27-31,-1-28 31,30 0 64,-1 0-224,29 29-32,-29-29-288,29 0-769,-28 0-96,56 0 704,-28 0 289,0-28-64,29 28-160,-30 0-385,30-28 352,-1 28 193,1-29 128,-1 1 0</inkml:trace>
  <inkml:trace contextRef="#ctx0" brushRef="#br0" timeOffset="211086.8328">5480 7489 320,'0'57'1410,"-57"29"223,0 28-1377,0 0-127,0 0-33,-29 29 448,1 0 97,28-29 224,0 0-65,-29 0-95,57 1-128,-28-30-289,57 29-64,-28-28-128,28-29 96,0 29-160,0-29-192,28-29-160,29 29-289,0-28-31,1-1-770,-1 1-511,28-29 287,1 0 129</inkml:trace>
  <inkml:trace contextRef="#ctx0" brushRef="#br0" timeOffset="211388.0409">5024 8460 1217,'0'0'929,"0"28"-641,0 29 97,28 29 415,29 57 65,29-1 96,-1 1 256,30 28-416,-1-28-288,57 0-353,0-29-160,-28 0 0,28-28-160,0-29-225,1-29-95,-1 1 127,0-29 129,29 0-609,-29-29-992,29 1-1282</inkml:trace>
  <inkml:trace contextRef="#ctx0" brushRef="#br0" timeOffset="211686.7227">6251 9459 224,'85'57'385,"30"28"415,27-28 834,58-28-513,28-1-673,29 1-287,29-29-65,-30-29-64,-27 1-32,-29-1-321,-29 29-1504,-29 0-802</inkml:trace>
  <inkml:trace contextRef="#ctx0" brushRef="#br0" timeOffset="211975.9882">7763 9544 641,'0'0'3299,"0"-28"-3299,0-1-1474,57 1 1282,29-1 320,0 29 417,56-29 320,1 29 448,0 0-320,28 0-160,0 58-193,0-58-255,29 57-321,-29-57-96,-28 28-225,0 1-736,0-1-448,-58-28-545,1 0-768</inkml:trace>
  <inkml:trace contextRef="#ctx0" brushRef="#br0" timeOffset="212343.4102">8420 9344 705,'0'-28'4003,"0"28"-2209,28 0-1666,29 0-288,29 0 320,28 0 737,29-29 160,0 29-544,56 0-161,1 0-32,0 29-128,0-1 65,28 1-65,-28-1-128,0 30-32,28-30-32,0 29 0,-28-28 0,0-1-128,-29 1-321,0-29-447,-28 0-546,0 0 97,-29 0-193,-29 0 1,1-29 1633,-29 1-2242,0-1 1025,-28 1 1217,-1-1 320,1 1-223,-29-1-610</inkml:trace>
  <inkml:trace contextRef="#ctx0" brushRef="#br0" timeOffset="212561.6609">9961 9544 2562,'0'29'7688,"0"-29"-6599,86 0-3940,28 0-608,28 0 1697,1 0 1025,0 0-1152</inkml:trace>
  <inkml:trace contextRef="#ctx0" brushRef="#br0" timeOffset="213128.2975">7507 6291 32,'0'-29'64,"28"29"160,1-28-192,28-1 32,28-28 65,1 0 63,-29 28 480,57-28 1090,-28 0-993,-1 0-609,-28 29-192,-28 28-833,-29 0-1121</inkml:trace>
  <inkml:trace contextRef="#ctx0" brushRef="#br0" timeOffset="213359.4982">7449 6148 1666,'-57'29'1537,"0"-1"-960,57-28-545,-28 0 0,28 0 64,0 0-192,28-28 288,29-1-64,0 0 192,29 1 705,28-1-320,29 1-481,-29-1-192,0 1-32,0 28 32,-28-29-64,28 29-96,-57-28-288,-28 28-866,-1 0-1408</inkml:trace>
  <inkml:trace contextRef="#ctx0" brushRef="#br0" timeOffset="213542.6974">7221 6091 320,'-28'28'32,"-1"-28"-160</inkml:trace>
  <inkml:trace contextRef="#ctx0" brushRef="#br0" timeOffset="214195.1632">8648 5691 320,'0'0'257,"0"0"-33,0 0 1153,0 0-544,29 0-641,-29 0-192,28 0 0,29 0 32,0 0 0,29-28-64,0 28 32,-29 0 0,28 0 0,-56-29 0,-1 29-64,1 0-320,-29 0-1,0 0 545,-29 0 1154,-28 0-1090,0 29-320,-28-29-353,-30 28-31,1-28 256,0 29 192,-29 28 64,29-28 160,-28-1 416,27 29-31,1-28-97,0-29 1,28 28-225,1 1-96,28-1-160,0 1 0,0-1-64,0 1 0,-1-1-96,1 1-256,29 0-65,-1-1 225,1-28 64,-1 0 96,29 0-32,-57 29-193,57-29-159,-28 0-801,28 0 160,-29 0 736,29 0 449,0 0 160,0 0 129,0 0-321,29 0-288,28 0 224,0-29 32,28-28 0,30 28 32,-1-28 0,0 29 0,0-29-32,29 28 0,-1 1 0,-56-1 0,28 1 64,0-1-64,-28 29-64,0-28 0,-1 28-417</inkml:trace>
  <inkml:trace contextRef="#ctx0" brushRef="#br0" timeOffset="215249.8212">7364 6262 320,'-86'29'96,"-28"-29"1025,0 28-64,0 1-704,28-1 512,-28 1 544,28-1-256,1 1-320,-1 28-321,0-28-320,1 28-192,-29 0 33,0 0-33,-29 0 0,0 0 32,0 29-32,1-29 0,28 0 0,-1 0 32,1 0-64,0-29 32,29 29-129,-1 1-639,-28-1-481,28-29-193,29 29-480,-29-28-256</inkml:trace>
  <inkml:trace contextRef="#ctx0" brushRef="#br0" timeOffset="215740.4793">4852 7404 1377,'-171'57'4132,"28"28"-3203,1 1-737,-1-29 97,29 29-1,0-1-96,0-28-128,-1 29-64,1-29 32,0 29-128,0-29-32,28-29-160,-28 29 31,29 1-31,-1-30 0,29 29 0,-29-28 31,29 28 161,-28 0 64,27-29 32,1 29 32,0-28-32,0 28 0,0-28 0,0-1 32,29 29-64,-30-28 0,30-1 32,-58 29 0,58 0-32,-29 1-96,0-1-128,28 0-353,0-29-480,29 1-672</inkml:trace>
  <inkml:trace contextRef="#ctx0" brushRef="#br0" timeOffset="216187.4113">3226 8346 2050,'-143'57'4004,"0"28"-2595,1 1-864,-1-29 63,29 29 321,-29 28-256,0-29-321,1 29-64,27-28 1,-27 28-97,28 0 32,-1 1-160,30-30-64,-1 1 0,1-1 0,-1 1 0,0 0-288,1-29-193,-1 28 193,29 1 192,-29-29 96,29 29 0,0-29 0,29 0-32,-1 0-224,29 0-161,0 0-95,0-28-353,0-1-608,0 29-129,29-28 33,-1 28 480,-28-29-193</inkml:trace>
  <inkml:trace contextRef="#ctx0" brushRef="#br0" timeOffset="216650.5561">2769 8717 609,'-114'85'-161,"-57"1"5991,-1-1-4645,-27 30-897,56-1 321,0-29 608,0 29-384,1 1-577,28-1-224,-1 28-32,-27-27 0,56 27 32,-28-56 32,28 28-128,29-28 0,0-1-160,0 1-193,0 0 65,29-29-128,-1 0-65,-28 28 257,28-28 32,1 29-225,-1-29-159,-28 29 287,29-1 289,-1 1 64,1 0 0,-1-1-224,1 1-288,-30-1 127,58 1 33,-28-29 128,28 0-641,0 0-1185</inkml:trace>
  <inkml:trace contextRef="#ctx0" brushRef="#br0" timeOffset="217201.5075">543 10457 4100,'-57'57'1986,"0"29"-1634,0-29-352,57 0-96,-29 29-160,1 0 0,-1-1 31,1 1 225,-30 28 0,30-28 96,-1-1 129,1 1 191,-1-29-32,1 0-31,-1 0-225,1 0 64,28 0-96,0 0 32,0 0-64,0 0 64,0 0 1,0 1-162,0-1 33,0 0 0,28 0-64,1 0 64,-1-29-864,1 29-257,-1-28 992,29 0-383,1 28 480,-1 0 128,0 0-96,0 28-384,28-28-1058,1 29-223,0 0 191</inkml:trace>
  <inkml:trace contextRef="#ctx0" brushRef="#br0" timeOffset="217503.4763">1485 12940 224,'228'57'3267,"57"0"-1857,29 1-994,0-30-288,0 1-929,29-1-3491</inkml:trace>
  <inkml:trace contextRef="#ctx0" brushRef="#br0" timeOffset="219359.058">4025 8717 0,'-29'0'4773,"29"-29"-2756,0 29-1312,0 0-737,0 0-128,0 0 128,-28 0-32,-1 29 384,-57 28 64,-28 28-319,-28 29-65,-58-28-161,29 57-447,-29-29 352,29 29 256,-1 28 0,30-29-97,28 30 33,-1-58 0,30 29 192,56-1-31,1-28 63,28 29-64,0 0 0,57 0 64,28-1 321,30 1-193,-1-29-128,0 0-192,0 0 32,57 1-96,0-1-321,1-29-800,27 29-448,-27-56-257</inkml:trace>
  <inkml:trace contextRef="#ctx0" brushRef="#br0" timeOffset="219875.3501">4110 8602 1153,'-85'29'769,"-1"57"-513,0-1-32,1 29 129,-29 0 479,0 29 610,56 0-513,1 0-545,0 28-288,29-29-64,-1 30-64,29-30 96,0 1 160,29 0-31,28-29 95,28 29 288,-27-29-351,27 0 31,1 0-160,-1 0-64,30-28-32,-1-29 0,0 0-32,29 0 32,-1-28 0,29-29 0,1 28 0,-30-28 0,1 0-449,57 0-63,-57-28-1057,28 28-2083</inkml:trace>
  <inkml:trace contextRef="#ctx0" brushRef="#br0" timeOffset="221311.2136">2740 8431 96,'-28'0'2498,"-1"0"738,1 29-2404,-29 28-768,0-29-64,0 29 128,0 0 289,-1 29 159,1-29 129,-28 29-64,28-1-33,-29 30 1,0-30-97,1 29-159,28 0-1,-29 1-320,0 56 0,-28-28-32,29 28-256,-1-29 160,0 1 288,1 0-224,28-29 32,-29 0 0,1 0-641,56 1-1249,-28-1-159,0-57-386,28 0-2049</inkml:trace>
  <inkml:trace contextRef="#ctx0" brushRef="#br0" timeOffset="221732.8661">1856 9316 929,'-29'57'416,"-56"29"3652,27-1-4100,-27 58-256,-1-29 320,1 29 448,-1-1 609,0 1-96,1 28-480,-1-28 63,1 28-159,27-28 31,1 0-160,0-1-95,0-27-129,29 27-64,-1-28 32,-28 29-64,29-29-32,-1 29-97,0-29-223,1 29-481,-1-1 64,29-27-159,0-30-258,0 1-511,0-29-545</inkml:trace>
  <inkml:trace contextRef="#ctx0" brushRef="#br0" timeOffset="222061.5623">771 11371 1121,'-28'28'545,"-1"29"2658,1 29-3203,-1-29 0,29 57 416,-28-28 545,28 28-353,0 0-287,28 0-97,29 0-160,0 1-64,29-1-128,-29-29-320,29 1-513,-29 28-1314,28-57-1344</inkml:trace>
  <inkml:trace contextRef="#ctx0" brushRef="#br0" timeOffset="222380.2681">514 12398 4420,'0'0'3203,"-28"0"-3331,28 0-705,0 0 513,57 29 320,0 28 96,29 0-32,56 28 353,1 30 415,28-30-575,29 1-225,-29-1-32,29-56-96,28 28-449,-28-28-160,0-29-576,-57 28-1313</inkml:trace>
  <inkml:trace contextRef="#ctx0" brushRef="#br0" timeOffset="222631.1179">1485 13026 3203,'-29'0'2883,"29"0"-769,0 0-2851,57 28-1249,29-28 1730,57 29 480,56 0 449,30-1-449,28-28-128,-1 0-96,58 0 32,-57-28-480,29-1-1794</inkml:trace>
  <inkml:trace contextRef="#ctx0" brushRef="#br0" timeOffset="223231.4452">5280 7461 512,'-28'0'2947,"-1"57"-2114,1 0-897,-1 57-416,1 0 351,-1 57 129,1 29 0,-1 0-224,1 28 32,-1-28-32,29-29-1410</inkml:trace>
  <inkml:trace contextRef="#ctx0" brushRef="#br0" timeOffset="223566.9496">5052 8745 1409,'0'86'993,"29"28"-352,-1 0-257,29 0-256,29 0-128,-29 0 0,57-28-128,-28 0 96,56-29 64,1 0 0,28 0-32,-28-29-32,28 30-416,-28-30-1090</inkml:trace>
  <inkml:trace contextRef="#ctx0" brushRef="#br0" timeOffset="224005.9619">5252 9088 2370,'0'57'801,"0"-29"-737,0 58 577,57-1 95,29 1-479,-29 28-129,28-28-96,1-1-64,0-28-577,-29 1-1857</inkml:trace>
  <inkml:trace contextRef="#ctx0" brushRef="#br0" timeOffset="224243.4613">5223 9230 192,'0'-28'3588,"0"28"-1571,0 0-1888,0 0-578,29 0 449,-1 28 320,30 1 1,27 28-97,-28 0-128,57 0-96,-57 0-320,29 0-769,-57 0-449,-1 0-800</inkml:trace>
  <inkml:trace contextRef="#ctx0" brushRef="#br0" timeOffset="224422.9616">5480 9487 769,'-57'-86'1089,"-28"1"-385,56 56-383,0 1 191,1-1-127,28 29-417,0 0-929,0 29 128,0-1 737,28 29 160,1 0-32,28 29 0,0 0-32,0-1 128,29 29 128,-1-28-192,1-29-224,0 0-128,-1-28 128,-28-1-321,-28 1-255</inkml:trace>
  <inkml:trace contextRef="#ctx0" brushRef="#br0" timeOffset="224642.2294">5395 9687 4388,'0'0'256,"0"0"-672,0 0-193,28 0 738,1 0 127,28 0-32,28 0-192,1 0-32,0 0 32,-29 28-480,28-28-1474</inkml:trace>
  <inkml:trace contextRef="#ctx0" brushRef="#br0" timeOffset="224803.5313">5309 9487 5381,'-29'0'2370,"1"0"-2145,28 29-450,0-1 97,28 29 128,30 0 64,27 0-32,1-28 0,28 28-32,0-28 0,0-1-160,0-28-865,-57 0-1601</inkml:trace>
  <inkml:trace contextRef="#ctx0" brushRef="#br0" timeOffset="225051.0509">5166 9088 32,'-28'-29'160,"-1"29"-64,29 0-64,0 0 0,0 0 193,0 57 543,29 0-544,-1 0-127,29 57-97,-28-28 64,28 28 32,0 0-96,0-28 0,0 0 0,29-1 0,-29-28 0,0 0-96,0-28-449,-28-1-352</inkml:trace>
  <inkml:trace contextRef="#ctx0" brushRef="#br0" timeOffset="225453.3042">5309 9715 5445,'0'0'1121,"0"0"-1057,0 0-192,0 0 0,0 29 224,57-1 96,0 30 65,0-30 95,0 29-128,0 0-96,29-28 64,-29-1-160,-28 1-32,28-1 0,-29-28 0,1 29-256,-1-29-256,-28 0-33,29 0 161,-29 0 160,0 0 256,0 0 64,0 0-128,0 0-801,28 0 737,1 0 128,-1 0 576,30 0-95,-1 0-193,0 28-160,57 1-32,-29-29-31,30 29-97,-1-1 32,28-28-32,-27 29-64,27-29-1154,-28 0-1728</inkml:trace>
  <inkml:trace contextRef="#ctx0" brushRef="#br0" timeOffset="225727.09">6165 10143 9321,'-28'0'865,"28"0"-2083,0 0-575,28 0 2017,58 0 224,-29 29 385,57-29-416,0 0-161,57 0-96,1 0-128,56 29-64,-28-29-352,28 0-33,-28 0 33,0 28-129,-29-28 33,0 29-193,0-1-864,-28-28-513,-57 29-801</inkml:trace>
  <inkml:trace contextRef="#ctx0" brushRef="#br0" timeOffset="226070.7193">8020 10258 9193,'0'0'-577,"57"0"-768,57 0 1217,29 0 608,-29 0 1,29 0-257,28 28 0,-28 1 257,57-1-193,-1 1 256,30-29-223,-29 28-257,28-28 0,-28 0-32,-1 29-160,30-29-65,-29 0 65,-29 0-224,0-29 32,-28 29-129,-1-28-800,-56-1-256,0 1 63,-1-1 417,-28 29-64,0-28-608</inkml:trace>
  <inkml:trace contextRef="#ctx0" brushRef="#br0" timeOffset="226593.7705">8819 9145 224,'86'0'64,"28"0"32,29 0 4901,-1 28-3844,87 1-1025,-29 28-128,28-29 64,-28 1-64,-1-1-672,-27-28-1410,-30 29-481,-27-1 1602,-30 1 865,-28-29 289,-28 0 255,-29 0-256,0 0-416,0 0-737</inkml:trace>
  <inkml:trace contextRef="#ctx0" brushRef="#br0" timeOffset="226776.159">9590 9401 6951,'0'0'1377,"0"0"-1729,85 0-321,30 0 641,27 0 96,1 0-64,28 0 0,-28 0 64,0 29-192,-29-29-609,0 0-1217,-28 29-768</inkml:trace>
  <inkml:trace contextRef="#ctx0" brushRef="#br0" timeOffset="226943.1939">10960 9544 448,'0'0'705,"0"0"-737,0 0-865</inkml:trace>
  <inkml:trace contextRef="#ctx0" brushRef="#br0" timeOffset="227732.7381">10960 9544 320,'85'0'929,"-56"0"1217,-1 29-480,30-1-641,27 1-353,-28-1-95,29 1-193,-1 28-288,1-29 0,-29-28-96,-28 29 33,-1-29-66,-28 0 33,0 0-128,0 0 353,0-29 255,0 1-320,0-29-128,0 0-32,0 28-64,0 1 64,0 28 32,0 0 32,0 0 513,0 0-129,0 0-288,0 28-160,0 1 32,57-1-64,-28 29-128,28-28-320,-29-1-161,1 1-128,-29-29 65,29 0 319,-29 0 257,0 0 288,0 0 769,0-29-704,-29-28-225,29 29 0,0-29-33,0 28-31,0 29 32,0 0-32,0 0 0,0 0-96,0 29 416,0-1 1,29 29 95,-29 0-160,0-28-128,28 28-64,-28-28-32,29-1-737,-29 1-159,0-29 447,0 0 321,0 0 160,0-57 64,0 0-192,0-1 64,0 30 64,0-29 192,0 0-32,28 28-128,-28 1 0,29-1 64,-1 29-64,1 0 32,-29 0 449,28 0-193,-28 29 0,29-1 1,-29 1-193,28 28-256,1-29-321,-29 1-223,0-1 127,0 1 257,0-29 224,0 29 96,-29-29 256,29 0 289,0-29-161,0 0-96,29-28-384,-1 29 0,30-29 64,-1 28 0,-29 1-32,29-1-32,-28 29 64,-1 0 0,-28 0 128,0 0 225,0 0-97,0 0-160,0 0-64,0 0-32,0 29-128,0-29-417,0 28-223,0-28 191,0 0 321,0 0 96,0 0 32,0 0 96,0 0-545,0 0-992,-28-28-321,28 28 352</inkml:trace>
  <inkml:trace contextRef="#ctx0" brushRef="#br0" timeOffset="228110.5139">12358 9544 897,'0'0'1697,"0"0"-1536,29 0-33,-1 0-32,29 0-96,-28 0-320,28 0 127,0 0 289,0 0 545,-28 0-96,-1 0-513,-28 0 192,0 0 416,0 0 642,0 0 543,0 0-383,0 0-1378,-28 0-513,28 0-255,-29 0 287,1 29 65,-29-29 160,28 0 160,0 0 32,1 0 64,-1 0-32,29 0-32,0-29-32,0 1-673,0-1-448,57 1 352,-28-1 641,28 0 96,0 29 64,0 0-32,0 0 64,0 0 32,-28 0-32,-1 0 160,1 0-192,0 0-128,-1 0-512,29 0-1442</inkml:trace>
  <inkml:trace contextRef="#ctx0" brushRef="#br0" timeOffset="228711.183">12587 9459 5862,'-86'28'2498,"0"-28"-2306,29 0-128,29 0 0,28 0 353,0 0-513,0 29-801,57-29 897,0 0 64,28 0 448,1 0 33,28 0-321,-28 0-128,28-29-64,-57 29-32,0 0 0,0 29 64,-28-1-64,-1 1 0,1-1 32,-29 1 32,0 28 0,0-57 32,0 28-32,0 1 161,0-29 319,0 0 289,0 0-353,0-29-351,-29-28-129,29 29 96,0-1 192,0 1-160,0-1-352,0 1 192,29 28 0,-29 0-32,28 0 192,1 0-128,-1 28 224,1 1-64,0-1-128,-1 29 0,1-28-32,-1-1-96,1 1-448,-29-29 351,0 0 65,0 0-32,0 0 32,0 0 512,28-29 97,-28-28-417,0 29-64,0-29 0,29 28-32,-29 1-256,28-1 127,-28 29-95,0 0 32,29 0-32,-29 0 224,28 29 128,1-29-96,28 28 0,-28 1-737,28-1-1473,0 1-320,-29-29-1891</inkml:trace>
  <inkml:trace contextRef="#ctx0" brushRef="#br0" timeOffset="228985.9978">13842 9487 1217,'57'0'2242,"29"0"-1345,0 0-480,-1 0-321,29 0-64,-28 0-32,0 0-64,-29 0-257,0 0-255,-29 0 63,1 0 353,-29 29-96,28-29-577,1 0 96,-1 0 289,1 0-321</inkml:trace>
  <inkml:trace contextRef="#ctx0" brushRef="#br0" timeOffset="229437.1624">10817 10258 160</inkml:trace>
  <inkml:trace contextRef="#ctx0" brushRef="#br0" timeOffset="229683.665">10817 10258 6374,'257'0'480,"-143"0"-415,57 0-1,-28 0 96,28 0-160,0 0-32,-28 0-192,-29 0-225,29 0-192,-57 0 129,-1 0-289,-28 0-1121</inkml:trace>
  <inkml:trace contextRef="#ctx0" brushRef="#br0" timeOffset="229968.1731">11017 10286 6758,'-29'0'833,"29"0"-3043,57 0-1153,0 0 3267,1 0 448,27 0 33,29 0 159,0 29 545,58-29 128,-1 0-640,0 28-385,29 1-128,-29-29-32,-28 28-64,28 1-32,-57-1 32,0-28 0,-56 29-256,27-29-193,-85 28 1,29-28-257,-29 0-160,-29 0-96,-56 0-448</inkml:trace>
  <inkml:trace contextRef="#ctx0" brushRef="#br0" timeOffset="230206.173">11017 10286 6374,'-57'0'1313,"57"0"-1217,0 0-256,57 29 160,28-1 417,58-28 223,0 29-223,28-1 223,29-28-416,0 29-95,-1-1-129,1-28-65,29 0 65,-30 29-160,1-29-352,0 0 160,-29 28 63,-28-28-415,-1 0-129,-27 29 609,-30-29 63,29 0 33,-57 0-1249,1 0-289,27 0-800,-56 0 1313</inkml:trace>
  <inkml:trace contextRef="#ctx0" brushRef="#br0" timeOffset="230458.6737">12558 10400 4356,'0'0'7591,"0"0"-5317,57 29-4548,29-1 128,56 1 2146,30-1 897,27-28-160,30 29-161,-1-29-31,0 29-257,29-29-192,0 0-64,-29 0 32,1 0-128,-30 0-736,1 0-33,-57 0 448,0 0 385,-1 0-224,-56 0-2178,0 0-481,-29 0-1633</inkml:trace>
  <inkml:trace contextRef="#ctx0" brushRef="#br0" timeOffset="230645.6239">14185 10514 10602,'28'0'1089,"86"0"-3555,58 29 1601,84-29 1089,30 0-32,-1 0-320,29 0-2274,0 0-3524</inkml:trace>
  <inkml:trace contextRef="#ctx0" brushRef="#br0" timeOffset="232039.994">9133 5520 929,'0'0'224,"0"29"833,0-29 833,0 0-1346,-28 0-512,-1 0-32,-28 0 32,0 28 97,-29 1 159,29-1 449,-57 1-129,57-1-288,-57 1-159,28-1-33,-28 30-64,29-30-32,-1 1-32,-28-1-32,57 1-128,-29-1-33,29-28 97,28 29 64,1-29-96,-1 0-64,1 0-64,28 0-129,0 0-960,57-29-128,-29 1 384,58-1 704,0 29 33</inkml:trace>
  <inkml:trace contextRef="#ctx0" brushRef="#br0" timeOffset="232438.0416">8448 5748 160,'-142'29'1634,"-1"-29"-1506,-28 29-128,-1-1 96,30 1 865,-1-1 544,-28 1-704,28-1-353,29 1-223,-29-1-97,58 1-64,-1-1 0,29 1-128,28-29 32,1 28 0,-1-28-32,1 0-64,28 29 31,0-29 33,0 0 128,0 0-128,0 0-288,0 0 64,0 0 0,0 0 544,28 0-192,1-29 32,-1 1-32,29-1-64,1 1-64,-30 28 64,58-29 0,-58 29-513,58 0-1024,-1 0-577</inkml:trace>
  <inkml:trace contextRef="#ctx0" brushRef="#br0" timeOffset="232840.2723">7478 6005 1121,'-143'57'1666,"1"-28"-1378,27 28 64,1-28 321,0-1-65,28 29-255,29-57-129,29 29-64,-1-1 0,1-28-96,28 0-32,0 0-448,0 0-2018,57 0 1729,-29-28 769,29-1-32,1 1 64,27-1 32,1 1 161,-1-30 127,30 30-160,-1-1-96,0-28 65,0 29-193,0-1 0,0-28-64,-28 29 0,28-29-129,-28 28-95,-1 0 96,1 1-32,-29 28-1282,-28-29-95</inkml:trace>
  <inkml:trace contextRef="#ctx0" brushRef="#br0" timeOffset="234281.424">372 12398 3748,'0'0'1281,"0"0"-1249,0 0-609,28 0 193,29 0 512,-28 0 64,28 57-128,29-28-64,-29-1 0,28 1-320,-28-29-1666</inkml:trace>
  <inkml:trace contextRef="#ctx0" brushRef="#br0" timeOffset="234496.1671">600 12484 641,'-29'-29'-545,"29"29"6535,0 0-5382,0 0-736,0 0-320,29 0 448,28 0 96,0 29-32,29-1 0,28 1-64,-28-1 0,28 1-192,0-1-673,-29 1-160,1-1-993</inkml:trace>
  <inkml:trace contextRef="#ctx0" brushRef="#br0" timeOffset="234693.1708">771 12455 384,'-57'0'-96,"29"0"3203,28 0-2947,0 29-288,0-29 32,28 28 192,29 29-64,0-28 0,29 28-32,0 0-64,28-28-480,-29-1-673</inkml:trace>
  <inkml:trace contextRef="#ctx0" brushRef="#br0" timeOffset="234945.5668">686 12598 1057,'-86'0'-897,"29"0"4965,28 0-3652,1 0-672,28 0 256,0 28-160,28 1 96,58-1 128,28 1 64,29 28 353,0 0-97,56 0-320,-27 0-64,-1-28-769,0 28-1825</inkml:trace>
  <inkml:trace contextRef="#ctx0" brushRef="#br0" timeOffset="235179.9618">942 12712 160,'-57'0'3780,"0"0"-3012,57 29-1024,0-29-160,0 28-641,86 29 128,0-28 1121,28 28 0,28-29-64,1 29-64,28 0-64,1 1-160,-30-1-448,29-29-97,-28 1 481</inkml:trace>
  <inkml:trace contextRef="#ctx0" brushRef="#br0" timeOffset="240239.0966">8791 5577 705,'0'0'96,"0"0"64,0 0 0,0 0 2274,0 0-704,0 0-1410,-29 0-256,1 0-64,-29 0 32,28 0-32,-28 29 0,28-29 32,-28 0-32,0 0 97,0 0 95,0 0 160,29 0-96,-29 28-192,-1-28-64,1 29 32,0-29-32,29 28 0,-29-28 0,28 29 0,-28-29 0,0 28 0,28-28 32,1 0-32,-1 0 0,1 0 0,-1 0 32,29 0-32,-28 0 0,28 0 0,-29 0 0,1 0 0,-1 29 0,1-29-64,-1 0-96,-28 29-64,28-29 32,-28 0 128,29 28 64,-29-28 32,28 0-32,-28 0 32,0 29 32,28-29-32,1 0 0,-1 28 32,1-28-64,-29 29 0,28-29 0,1 28 0,-29 1 0,0-29 0,28 28-96,-28 1 0,0-29 64,0 28 0,0 1 0,0-29 32,28 28 32,-28 1 32,0-29 64,28 29-64,1-1-32,-1-28-32,1 29 0,-1-29 64,1 28-64,-29-28 32,28 29-64,1-29 64,-1 28-32,0-28 0,1 0 0,-1 29 0,-28-29 0,29 28 0,-1-28-32,-28 29-32,29-1 64,-29-28-32,28 29 64,-28-1-32,0 1 64,0 0-64,0-1 32,28 1 32,-28-1-32,0 1 32,0-1-64,28 1 64,-28-29-32,29 28 96,-29 1-95,0-1-1,0 1 0,28-1-32,-28 1 0,0-29 0,0 29 0,28-1 0,-56 1 0,56-1 32,-28 1-32,28-1-32,-28 1 64,-28-1-32,56 1 0,-56-1 0,27 1 0,1 28 0,0-28 0,0-1 0,0 1 0,0-1 64,29 29-64,-30-57 32,1 29 0,29-1-32,-1 1 0,-28-1 0,0 1 0,0-1 0,0 1 0,-29 0 0,29 28 32,0-29-32,0 1 0,29-29 0,-29 28 32,28 1 192,0-29 64,1 28-192,-1 1 32,1-29-95,-1 28-33,-28 1 0,29-1 0,-1 1 32,1 0-64,-29-1 64,28 1-32,-28-1 0,0 29 0,28-28 32,-28-1-32,0 1 32,0-1-32,29 1 160,-1 0-96,0-1 0,1 1-32,-1-1-32,-28 1 0,29-1 32,-29 1-32,28-1 0,-28 1 0,28-1 0,1 1 0,-1 28 0,-28-28 0,29-1 0,-1 1 0,1-1 0,-1 1 0,1-1 64,-1 1-64,1-1 0,-1 1 0,0-1 0,1 1 0,-1-1 0,-28 30 0,29-30 0,-1 29 0,1-28 0,-1-1 32,1 1 64,28-29-32,-29 28 0,29-28 64,-28 29-128,28-1 32,-29-28 0,29 29-32,-29 28 0,1-28 0,28-1 0,-29 29 0,1-28 64,-1 28-64,1-29 33,28 1-33,-29 28 32,29-29 0,-28 1 32,-1 28 32,1-28-32,-29 28-32,28-29 0,0 29 32,1-28-64,-1 28 0,-28 0 32,29-28-32,-1-1 0,1 1 0,-1-1 64,1 29 64,-1-57 0,29 29 0,-28-1 0,-1 1 1,0-1-33,29 1-96,-28-1 96,-1 1-96,1 0-32,28-1 64,-29 29-32,1-28 0,-1 28 32,1-29-64,-1 29 64,29-28-32,-28 0 0,-1 28-32,1 28 64,-30 1-224,30 28-865,-29 0-609,28 29-1121</inkml:trace>
  <inkml:trace contextRef="#ctx0" brushRef="#br0" timeOffset="244250.6143">8762 5520 641,'0'0'416,"0"0"-736,0 0 544,29 0 481,-1 0-129,1 0-480,-1 0-64,1 0-64,-29 0 64,28 0-64,1 0 32,0 0 0,-29 0 0,0 0 0,0 0 0,0 0 481,0 0-321,0 0-256,0 0 160,-29 0-32,0 0-32,1 0 0,-1 0 0,29 0 0,-28 0 0,28 0 32,0 0 0,0 0 512,0 0-672,28 0 417,1 0-193,28 0 224,0 0-256,-28 0-64,28 29-64,0-29 128,-29 0-64,-28 0 0,29 0 0,-29 0-128,0 0-160,0 0 416,-29 0 160,1 0-288,-1 28 0,1-28 32,-29 0-32,28 0 0,1 0-32,-1 0-256,29 0 128,0 0 160,0 0-225,0 0-159,29 0 576,28 0 289,-29 0-289,29 0-128,0-28-64,-28 28 128,-1 0-128,-28 0 0,0 0 0,0 0 0,0 0 64,0 0 320,0 0-352,-28 0-992,28 0-1154</inkml:trace>
  <inkml:trace contextRef="#ctx0" brushRef="#br0" timeOffset="245637.1397">343 11970 128,'0'-86'192,"0"-28"2563,0 0-2467,29-29-320,28-28 32,0 28 0,28 1-64,-27 28-192,-1-1-801,0 30-128</inkml:trace>
  <inkml:trace contextRef="#ctx0" brushRef="#br0" timeOffset="245954.6398">629 11428 0,'-29'28'0,"29"29"96,0-28-96,-29-1 64,29-28 2050,0 29-1409,0-29-673,0 0 32,0 29-64,0-29 0,0 0 0,0 0 96,0 0-64,0 0 32,0-58-256,0 1 128,0 0 64,0-28-32,29-1-64,0-28-641,28 0-1409</inkml:trace>
  <inkml:trace contextRef="#ctx0" brushRef="#br0" timeOffset="246345.1476">1228 10058 0,'-57'114'32,"0"0"224,-29 0 2275,58-28-1795,-30-29-511,58-28-129,-28-29 192,28 0 256,0 0 193,0 0-481,0-58-95,28 1-129,30-28 0,-1-58 0,28 29-32,1-57-32,-1-1-289,30 1 33,-1 29 32,28-30 224,-27 30-96,27-1-353,1 0 353,0 29 64,-1 0-192,-27 0-865,27 28-513</inkml:trace>
  <inkml:trace contextRef="#ctx0" brushRef="#br0" timeOffset="246791.2066">2655 8517 448,'-114'85'64,"0"1"1858,28 0-929,-28-1-640,28-28-161,29 29 0,28-29 0,1-57-64,28 29-32,0-29-64,0 0-384,0 0-897,0 0 1409,28-29-352,1 0-353,28 1 97,0-29 96,29-29 320,-1 1 96,30-30 0,27 1 128,30-28-64,-1-1 64,57-28 32,-28-1-96,57 30-96,-29-1-64,-28 0-160,0 29-352,-29 0-417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0-24T13:41:09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372 144 2562,'0'0'1890,"0"0"4164,0 0-4004,0 0-1442,0 0 65,0 0 416,0 0-288,0 0-513,0 0-288,0 0 64,0 0 0,0 0 128,0 0 65,0 28 351,0 29 1,0-28-225,0 28-224,0-29 161,0 1-129,0 28 0,0-28-96,-29-1 0,29 1 0,-28-1-96,28 1 0,-29-1 0,29 1 0,0 28 0,0-29 0,-28 1 32,28-1 0,-29 1-96,29 0 96,-28-1 32,28-28-96,-29 29 96,29-1-64,-28-28-32,-1 29 32,29-29 64,0 28-128,0-28 96,0 0-32,0 29 32,0-29-64,-29 28 32,29-28 0,0 29 0,-28-29 0,28 28 0,0-28 0,0 29 0,-29-29 0,29 0 0,0 28 0,-28-28 0,28 0 0,0 0 0,0 0 0,0 0 0,0 0-64,0 0 0,0 0 0,0 0 64,0 0-64,0 0 32,0 29 64,0-29 0,28 29-32,-28-29 0,0 28 32,0 1-64,29-29 128,-29 28-160,0-28 64,0 0 0,0 29 0,28-29 0,-28 28 0,0-28-32,0 0 64,29 0-32,-29 29 0,0-29-64,0 28 64,0-28 64,29 0-64,-29 29 0,28-29 0,-28 28 0,0 1 0,29-29 0,-29 28 0,28-28 0,-28 29 0,0-29 0,29 29 0,-29-29 0,0 0 0,0 28 0,28-28 0,-28 29-32,0-29 128,29 28-96,-29-28 0,28 29 0,-28-29 0,0 28 0,29-28 0,-29 29-64,0-29 128,28 28-64,-28-28 32,0 29-64,0-29 32,0 0 0,29 28 0,-29-28 0,0 29 0,29-29 0,-29 29 0,0-29 0,0 28 0,0-28 0,28 0 0,-28 29 32,0-29-64,0 28 32,29-28-64,-29 0 128,0 29-128,0-29 64,28 0 0,-28 0 0,0 28-32,0-28 32,29 0 0,-29 0 0,0 29 0,0-29 0,0 0 32,0 0-32,0 0 0,0 28 0,28-28 64,-28 0-64,0 29-64,0-29 64,0 28 64,0-28-64,29 0 0,-29 0 0,0 29 0,0-29 0,0 0 0,0 0-64,0 0 128,0 28-64,0-28 0,0 0 0,0 0 0,28 29 0,-28-29 0,0 0 0,0 0-64,0 0 64,0 0 64,0 0-64,0 0 0,0 0 0,0 0-64,0 0 32,0 0-32,0 0 0,0 0 64,0 0 32,0 0-32,0 0 64,0 0-64,0 0 0,0 0 0,0 0 32,0 0-64,0 0-96,0 0 96,0 0 32,0 0 0,29 0 32,-29 0-32,0 0 64,0 0-64,0 0-32,0 0 96,0 0-32,28 0 0,-28 0 96,0 0-96,0 0 0,0 0 0,0 0 0,29 0-32,-29 0 0,28 0 0,-28-29 0,29 29 32,-29-28 1,29 28-33,28-29 32,-29 1-64,1-1 96,-1 1-64,29 28-32,0-29 32,0 1 32,1-1-32,-1-28 0,0 29 0,0-1 32,0 29-64,0-57-97,29 28-351,-1 1-705,-28-29-513,29 28-928,-1 1-994,-27-29-896,-1 28-769</inkml:trace>
  <inkml:trace contextRef="#ctx0" brushRef="#br0" timeOffset="1154.7883">2056 1542 4388,'0'0'2659,"0"0"-1666,0 0-385,0 0-63,0-29-33,0 29-256,0 0-192,28-28 1,-28-1-65,0 29 0,29-28 32,-29 28-32,0-29 32,0 29-32,0-28 32,0-1-32,0 29 32,0-28-32,0 28 32,0-29-32,0 1 0,0 28-32,0-29 64,0 1-32,0 28 0,0-29-32,0 0 32,28 1 32,-28-1-64,0 29 32,0-28 0,0 28 0,0-29 0,0 29 0,0 0-32,0 0 0,0-28 0,0 28 32,0 0 0,0-29 0,0 29 0,0 0 0,0-28 0,0 28 0,0 0-897,0 0-801,0 0-832,0 0-1730</inkml:trace>
  <inkml:trace contextRef="#ctx0" brushRef="#br0" timeOffset="1954.8008">800 800 160,'0'0'192,"0"0"1,0 0 4067,0 0-1474,0 0-1056,0 0-929,0 0-257,0 0 481,0 0-352,0 29-417,0-1-96,0 1-128,0-1 32,-29 29-64,1-28 0,-1-29-32,29 28-1025,-28 1-1377,28-29-1089,0 0-2307</inkml:trace>
  <inkml:trace contextRef="#ctx0" brushRef="#br0" timeOffset="3156.9635">1114 543 641,'0'0'-193,"0"0"8521,0 0-5285,0 0-2018,0 0-128,0 0 64,0 0-385,28 0-95,30 0 127,-1-28 353,28 28-224,1-29 64,28 1-321,-57-1-63,29 29-97,-29-29-128,-29 29-96,1 0-96,-1 0 64,-28-28-64,0 28 0,0 0 0,0 0 32,0 0-64,0 0-192,0 0-320,0 0-225,0 0-224,0 0-224,0 0 128,0 0-1089,0 0-897,0 0-352,0 0 672,0 0-1185</inkml:trace>
  <inkml:trace contextRef="#ctx0" brushRef="#br0" timeOffset="3771.9746">1799 372 2626,'0'0'5189,"0"0"-3011,0 0-1377,0 0-384,-29 28 287,29-28-287,-28 29-161,28 0-160,0-1-64,-29 1-32,29-1 64,0-28 0,-28 29 0,28-1-32,0 1-32,0-29 32,-29 28-32,29-28 96,0 29-96,0-29 0,0 0 32,0 28 0,0-28-64,0 0 64,0 0 0,0 0 129,0 0 31,0 0 224,-28 0 129,28 0-385,-29 0-64,29 0 96,-28 0 64,28 0-95,-29 0-97,0 0 0,1 0-32,-1-28 128,1 28 96,-1 0-64,1 0 64,-1 0-31,1 0-97,-29-29-64,28 29 160,1 0-128,-1 0-64,0-28 0,29 28 0,-28 0-32,28 0-32,-29 0 0,29-29 0,-28 29-128,28 0-224,-29 0-1,29-28-287,-28 28-129,28 0-416,0 0-737,-29 0 96,29 0-864,0 0-1378</inkml:trace>
  <inkml:trace contextRef="#ctx0" brushRef="#br0" timeOffset="5209.534">886 486 160,'0'0'4805,"0"0"-2147,-29-28-1601,1 28-224,-1-29-160,0 0-161,1 1-384,28 28-32,-29-29-96,1 1-32,28-1 64,-29 29-64,1-28 64,-1-1 0,29 1 32,-28 28 0,-1-29 1,1 29 63,28 0 32,0-28 32,0 28-192,0 0 32,0 0-32,0 0-32,0 0 32,0 0 0,0 0 0,-29 0 64,29 0 0,0 0-32,0 0 0,0 0-32,0 0 0,0 0-32,0 0-64,0 0 96,0 0-32,0 0 32,0 0 0,-28 0 32,28 0-64,0 0 64,0 0-64,0 0 0,0 0 32,0-29-96,0 29-128,-29 0 288,29 0 0,0 0 0,0 0-64,0 0 64,0 0-64,0 0-64,0 0 64,0 0 160,0 0 64,0 0-32,0 29-128,0-29-31,0 28 63,0 1-96,0-1 32,0 1 0,-29-29 32,29 28 0,0 1-64,0-29 96,0 28-64,-28 1 0,28-29 32,-29 28-64,29 1 32,0-29-64,0 29 32,0-29 96,0 0-96,0 0 0,0 0 0,0 0 32,0 0-32,0 0 128,0 0-32,0 28-64,0-28 32,29 0-32,-29 29 0,0-29-32,28 0 129,-28 0-129,29 0 32,-29 28-32,0-28 32,29 0-64,-29 0 128,28 0-96,-28 0 32,29 29-32,-29-29 32,28 0 192,1 28-224,-29-28 0,0 0-128,28 0 128,1 0 32,-29 0-64,0 0-64,28 29 128,-28-29-32,0 0 0,29 0 64,-29 0-64,0 0-64,0 0 128,0 0-256,28 0-321,-28 0-320,0 0-608,0 0-961,0 0 64,0 0-737</inkml:trace>
  <inkml:trace contextRef="#ctx0" brushRef="#br0" timeOffset="5725.6607">686 429 96,'0'0'4004,"0"0"-2499,-29 0-896,29 0 64,0 0 127,0 0-223,0 0-289,-28 0-192,28 29-64,0-29 64,0 28 0,0-28 65,0 29 95,0-29 32,0 28 0,0-28 1,0 29-65,0-29-32,0 0-128,0 28 0,0-28 32,0 0-64,0 29-160,28-29 160,1 0 128,-29 0-96,0 0 32,28 0-64,-28 0 1,0 0-33,0 28 0,0-28-289,0 0-383,0 0-65,0 0-512,0 0-385,0 0-928,29 0-994</inkml:trace>
  <inkml:trace contextRef="#ctx0" brushRef="#br0" timeOffset="7028.6607">686 429 0,'85'0'128,"-85"0"-96,-28 0 96,28 0 961,0 0 993,0 0-672,0 0-674,-29 0 1,29 0 0,0 0-289,0 0 33,-28 0-161,28 0-192,0 0 32,0 29 257,0-29-33,0 28-224,-29-28-64,29 29-32,0-29 192,0 28 1,0-28-1,0 0-32,0 29-64,0-29 0,0 28 65,0-28-193,0 0 0,29 0 0,-29 0-96,0 29 192,28-29-192,-28 0 128,0 0 32,0 0 0,0 0-96,0 0-64,0 0 0,0 0-353,0 0-95,0 0-129,29 0-480,-29 0 128,0 0-256,0 0-705,0 0-384,0 0 641,0-29 1120,0 29 577,0 0 512,0 0 225,0 0 128,-29 0 96,29-28 128,0 28-609,-28 0-287,28 0-161,0-29 64,0 29 224,0 0-192,0-28-64,0 28 160,0 0 1,0 0 63,0 0-224,0 0 0,0 0 32,0 0 192,0 0 129,0 0-65,0 0 64,0 0 33,0 0-129,0 0 1,0 0-193,0 0 96,0 0-32,0 28 0,0-28-64,0 29-96,0-29-32,0 0 32,0 0-32,0 0 32,0 0-32,28 0-32,-28 0 96,0 0-32,0 0 97,0 0-97,29 0 32,-29 0-128,0 0 128,0 0 32,0 0 0,0 0-32,0 0-64,0 0-32,0 0 0,0 0 0,-29-29-32,29 29 64,-28-28 0,28 28 32,0-29-64,0 29-64,0 0 96,0-28-257,0 28 354,0 0-162,0 0 162,0 0-129,0 0 32,0 0 32,0 0-32,0 0 32,0 0-161,0 0 65,0 0 64,0 0-32,0 0 225,0 0-129,0 28 0,0-28-64,0 29 96,0-29-32,0 28 0,0-28-64,0 0 0,0 29 32,28-29-32,-28 0 0,0 0 0,0 28 64,29-28-160,-29 0 128,0 0 32,0 0-192,0 0 128,0 0 64,0 0-64,0 0-32,0 0-224,0 0-161,0 0-191,0 0-129,0 0-320,0 0-224,0 0-609,0 0-1761</inkml:trace>
  <inkml:trace contextRef="#ctx0" brushRef="#br0" timeOffset="9316.8436">1485 458 96,'0'0'64,"-29"0"96,29 0 3460,0 0-2051,0 0-960,0 0-193,0 28 129,0-28-1,-28 29-127,28-29-257,0 0-96,0 28 64,0-28 128,0 29-96,0-29-96,0 0 32,0 28-31,0-28-65,28 0 160,-28 29-96,0-29-32,0 0 32,29 28-64,-29-28 64,0 0 32,0 0-64,0 29-32,0-29 0,0 0-96,28 0-32,-28 0 128,29 0 32,-29 0 128,0 0-384,0 0 64,29 0 32,-29 0-417,0 0-224,0 0 1,0 0-65,0 0-160,0 0 128,0 0 0,0 0 32,0 0-480,0 0 448,-29 0 513,29 0 448,-29 0 256,29 0 609,0-29 64,-28 29-224,28-28-288,0 28-257,0-29-32,0 1-160,0 28 0,0-29-64,0 29 32,0-28-32,0 28 32,0-29-64,0 29 32,0 0 32,0 0-32,0 0 32,0 0 32,0 0 449,0 0 159,0 0 1,0 0 64,0 0-385,0 0-128,0 29 65,0-29 95,0 28-128,0 1 0,0-29-95,0 28-97,0-28 128,0 29-128,28-29 224,1 0-192,-29 0 64,29 0-32,-29 0 161,28 28-257,-28-28 0,0 0-64,29 0 64,-29 0-32,0 0 32,0 0-32,0 0 96,0 0 0,0 0-32,0 0-64,0 0-32,-29 0 32,29 0 64,-28 0-64,28-28 32,-29 28-32,29-29 96,0 1-192,-29 28 64,29-29-32,0 29 0,0 0-32,0-28 96,0 28 0,0 0 0,-28 0 0,28 0-128,0 0 96,0 0-32,0 0 128,0 0-64,0 0 32,0 0-128,0 0 32,0 0 384,0 28 0,0-28-128,0 29-160,0-29-32,0 28 0,28-28 32,1 0-32,-29 0 0,0 0 0,0 0 33,29 0 31,-29 0-161,0 0 162,0 0-1,0 0 32,0 0 96,0 0-128,-29 0-288,29-28 224,-57-1 0,57 29-32,-29-28 64,29 28 0,0 0 32,0 0-128,0 0 0,0 0-225,0 0 225,0 0 225,0 28 31,0 1-160,0-1 64,0 1 0,0-29 0,0 28-96,0-28 0,29 0 0,-29 0 0,0 0 0,28 0-64,-28 0 128,0 0 0,0-28 32,0 28-96,0-29-32,0 1-32,0 28 32,0 0 32,0 0 96,0 0-160,0 0 0,0 0 192,0 0-192,0 0 32,0 0 0,0 28 32,0-28 0,0 29-96,29-1 96,0-28-160,-29 0 128,28 0 0,1 0-449,-29 0-127,28 0-738,-28 0-447,0 0-610,0 0-1825</inkml:trace>
  <inkml:trace contextRef="#ctx0" brushRef="#br0" timeOffset="12057.3972">515 1200 4260,'0'0'3011,"0"0"-1698,0 0-352,0 0-192,0 0-33,0 0-31,28 0-128,-28 0-385,29 0-32,-1 0 32,-28 0 96,29 0 1,-1 0-97,1 0-64,-1 0 64,-28 0-32,29 28 33,-1-28-97,1 0-96,0 0 64,-1 0-32,1 0-64,-29 0 32,28 0 0,-28 0-64,0 29 160,29-29-96,-29 0 0,0 0 32,0 0-32,0 0 0,0 0-32,28 0 64,-28 0-32,0 0 32,0 0 0,0 0-96,0 0 96,0 0-64,0 0 32,0 0 0,0 0 0,0 0 32,0 0-32,0 0 0,29 28 0,-29-28 0,0 0 0,0 0 0,0 0-96,0 0-32,0 0 192,28 0 0,-28 0-64,0 0-64,0 0 64,0 0 64,0 0-128,0 0 64,0 0 64,0 0-128,0 0 128,0 0-128,0 0 32,0 0-161,0 29 33,0-29 224,0 28-64,0-28 0,0 0 0,0 29 0,0-29 32,0 28-32,0-28-32,0 29 64,0-1-32,0-28 0,0 0 0,0 29 0,0-29 96,0 28-96,0-28 0,0 0 0,0 29 0,0-29 0,-28 0 0,28 29 32,0-29-32,0 0 0,-29 0 33,29 0-98,0 0 97,0 0 1,0 0-33,0 0 0,0 0 0,0 0 0,0 28 0,0-28 32,0 0-64,0 0 64,0 0-64,0 0 32,0 0 0,0 0 32,0 0-32,0 0 32,0 0 0,0 0-32,0 0 96,-28 0-192,28 0 96,0 0 32,0 0-32,-29-28 64,29 28-64,-28 0 0,28 0 0,-29-29 32,29 29-32,-28 0 0,28-29 0,-29 29 32,29 0-32,-29-28 0,29 28 0,-28-29 0,28 29-32,0 0 32,-29 0 0,29-28 32,0 28-32,-28 0 0,28 0 32,0 0-32,-29 0 0,29 0 0,0 0 0,-28 0 32,28 0-64,0 0 0,0 0 32,0 0 0,-29 0 32,29 0-32,0 0 0,0 0 32,0 0 0,0-29-32,0 29 0,0 0 0,0 0-32,0 0 0,0 0 0,0 0 0,0 0 64,0 0-32,0 0 0,0 0 32,0 0 0,0 0 0,0 0-32,0 0 0,0 0 32,0 0-32,0 0-64,0 0 0,0 0 64,0 0 128,0 0 0,0 0 128,0 0 33,0-28-97,29 28-96,-29 0-96,0 0-32,0-29-160,0 29 95,0-28-31,0 28-32,0-29 128,0 29 32,0-28-32,0-1-32,0 29 64,0 0-64,0 0-192,0 0-65,0 0-191,0 0-705,0 0-577,0 0-1249,0 0-864</inkml:trace>
  <inkml:trace contextRef="#ctx0" brushRef="#br0" timeOffset="12674.4095">657 1571 0,'0'0'160,"0"0"5638,0 0-3748,29 0-1057,-29 0-257,0 0-255,0 0-321,28 0-128,-28 0 0,29 28-96,-29-28-192,0 0 63,0 0-159,0 29-385,0-29-480,0 0-64,0 0-577,0 28-1857</inkml:trace>
  <inkml:trace contextRef="#ctx0" brushRef="#br0" timeOffset="15712.1634">1085 343 160,'0'29'385,"0"-29"-321,0 0 96,0 28-96,0-28 2562,0 0-800,-28 0-1410,28 0-159,0 0-161,0 0 224,28 0-224,-28-28-96,29-1 32,-29 29-32,0 0 0,0 0 32,0 0-32,0 0 320,0 0 161,0 0-33,0 0-191,0 0-129,0 0-128,0 29 32,0-29 0,0 0-32,0 0-64,0 0 32,0 0-64,0 0-129,0 0 225,0 0 32,0 0 32,28 0-64,-28 0 0,0 0-64,0 0-64,0 0-128,0 0 288,0 0-64,0 0 64,0 0 0,0 28 32,0-28-32,0 0 160,0 0 1,0 0-65,0 0-128,0 0-128,0 0 224,0 0-32,29-28-64,-29-1 0,0 29 32,29 0-32,-29 0 0,0 0 32,0 0-64,0 0 96,0 0-96,0 0 32,0 0 32,0 0 256,0 0-192,0 29-64,0-29-64,0 0 64,0 28-32,0-28 32,0 0 64,0 0-96,0 0 0,0 0 32,0 0 225,0 0-97,0-28-128,0-1-32,28 29 0,-28-28 32,29 28-96,-29 0 64,0 0 0,0 0 32,0 0-224,0 0-65,0 0 257,0 0 257,0 0-65,0 28-128,0-28-64,0 29 96,0-29-32,0 0 0,0 0 32,0 0-32,0 0-64,0 0 64,0 0 32,0-29-96,0 1 32,0 28-32,28 0 0,-28-29 32,0 29-64,0 0 32,0 0-64,0 0-64,0 0 96,0 0 417,0 29-257,0-29-32,0 28-64,0 1 0,0-29-32,0 0 0,0 0 0,0 0 0,0 0-64,0 0 0,0 0 224,29 0-64,-29-29-32,28 1-64,-28-1 0,29 1 0,-29 28 0,0 0 0,0 0-64,0 0-64,0 0-160,0 0 127,0 0 546,0 28-289,0 1-32,0-29-32,0 28 32,0 1-32,0-29-32,0 0 0,0 0 32,0 0-32,0 0 32,0 0 224,0 0-63,0-29-161,0 1-32,28 28 0,-28-29 0,0 29 0,0 0-32,0 0-1,29 0-95,-29 0-128,0 0 256,0 0 96,0 0-32,0 0-32,28 29-32,-28-29 0,0 0 0,0 0 0,0 0 32,0 0-64,0 0 0,0 0 32,0 0 160,29 0-128,-29-29-32,0 1 0,0 28 0,28-29 0,-28 29 0,29 0-96,-29 0 64,0 0-96,0 0-96,0 0 448,0 29-64,0-29-96,0 0 0,0 28 1,0-28-97,0 0 32,0 0 0,0 0-33,0 0 33,0 0 0,0 0-32,0 0 161,29-28-97,-29 28-32,0-29 0,0 1 0,28 28 0,-28 0 0,0 0-32,0 0-32,0 0-129,0 0-63,0 0 416,0 28 64,0 1-159,0-29-33,0 28-32,0-28 32,0 0-32,0 0-32,0 0 0,0 0 64,0 0-32,0 0 352,29 0-224,-29-28-128,0-1 0,28 1 0,-28 28 0,0 0 32,0-29-64,0 29 32,0 0 0,29 0-128,-29 0-96,0 0 320,0 29 224,0-29-224,0 28-96,0-28-288,0 29-1089,0-29-1891</inkml:trace>
  <inkml:trace contextRef="#ctx0" brushRef="#br0" timeOffset="18071.5903">914 315 545,'0'0'192,"0"0"-32,0 0-96,0 0 96,0 0-64,0 0-96,0 0 0,0 0 128,0 28-64,-28-28-64,28 0 96,0 0 993,0 0-32,0 0-640,0 0-33,0 0-128,0 0-159,28-28-65,-28 28-32,29 0 0,-29-29-64,0 29 64,0 0 0,0 0 32,0 0 64,0 0 384,0 0 1,0 0-321,0 0-128,-29 0 64,29 0 96,0 0-32,0 0-128,0 0 0,0 0 32,0 0 0,0 0-96,0 0-96,0 0 64,0 0 64,0 0 64,0 0-32,0-28 96,0 28 65,0 0-33,0 0-96,0 0 0,0 0 160,0 0 0,0 0-160,-28 0-128,28 0 64,-29 28-32,1 1 32,-1-29 32,29 28 160,0-28 161,0 0 63,0 0 33,0 0-289,0 0 0,0 0-96,0-28-32,0-1 32,29 29-64,-1-28 0,-28 28 0,29-29 32,-29 29-32,0 0 32,0 0-32,0 0 160,0 0 0,0 0-32,-29 0-31,29 0-97,-28 29-32,-1-29 64,29 28-32,0-28 32,0 0 32,0 0 32,0 0-96,0 0-160,0 0-65,0 0 321,0 0 65,0-28-97,29-1-64,-1 1 0,1-1 64,-29 29-64,0-28 0,0 28 0,0 0 32,0 0 32,0 0 160,-29 0-224,1 28-128,-1-28 128,29 29 96,-29-29-32,29 0 96,0 0-128,0 0 32,0 0-32,0 0-160,0 0-224,0 0 256,0 0 192,0 0-64,29-29-32,-29 29 64,0-28-64,29 28 0,-29 0 32,0 0-32,0 0 64,0 0 64,0 0-96,-29 0 32,29 0-32,-29 28 0,1-28-32,28 29 128,0-29 1,0 0 95,0 0-96,0 0-128,0 0-288,0 0 288,0-29 96,28 1-96,1 28 64,-29-29-64,29 1 64,-29 28-64,0 0 0,0 0 0,0 0 192,0 0-192,-29 0-64,29 0 64,-29 0 0,1 28 128,28-28-32,-29 29 64,29-29-96,0 0 0,0 0-64,0 0-64,0 0-160,0 0-256,0 0 480,29-29 128,-29 1-96,0 28-32,28 0 0,-28-29 32,0 29-64,0 0 128,0 0 32,0 0-224,-28 0 0,-1 0 96,29 29 128,-28-29 64,28 0 129,0 0-129,-29 0-128,29 0 0,0 0-192,0 0-193,0 0-63,29 0 512,-29 0-96,0-29-32,28 29 0,-28 0 0,0 0 32,0 0 96,0 0 65,0 0 127,-28 0-320,28 0 32,-29 0 32,29 0 0,-28 0-64,28 0 32,0 0-32,0 0 0,0 0-256,0 0-97,0 0 289,0 0 96,28 0 0,1-29-32,-29 29 0,0-28 0,0 28 32,0 0 33,0 0 127,0 0-160,0 0-32,-29 0 32,1 28 64,28-28-32,0 0 96,0 0-32,0 0 0,0 0-128,0 0-256,0 0 0,0 0 320,0 0 32,0-28-96,0 28 32,0 0 160,0 0 64,0 0 193,0 0-65,0 0 129,0 0-161,0 0-256,-29 0 192,29 0-224,-28 0-64,28 0 65,0 0-65,0 0-97,0 0-223,0 0-385,0 0-191,0 0-161,28 0-1442,-28 0-2626</inkml:trace>
  <inkml:trace contextRef="#ctx0" brushRef="#br0" timeOffset="20495.6396">2113 429 3331,'0'0'3363,"0"0"-1441,0 0-769,0 0-480,0 0-193,0 0-223,0 0-129,0 0 128,0-29-192,0 29 64,0 0-32,0 0-64,0-28 0,28 28 0,-28 0 32,0 0-32,0-29 32,29 29-32,-29 0-32,28 0 33,-28 0-1,0 0-64,0 0 128,29 0-160,-29 0 64,0 0 64,0 0-64,0 0 0,28 0-96,-28 0 128,29 0-32,-29 0 0,0 0 64,29 0-32,-29 0-32,0 29 32,0-29 0,28 0-64,-28 0 64,0 28-32,0-28 0,0 0 64,29 29-96,-29-29 32,0 29-32,0-29 64,0 0-32,0 0-32,0 28 32,0-28 32,0 29 32,0-29 0,0 0-32,0 0 0,0 28-32,0-28 0,0 0-32,0 29 64,0-29-64,0 28 32,0-28 0,0 0 0,0 29 0,-29-29 0,29 0-32,0 0-64,-28 28 96,28-28 0,0 0-32,0 0 32,-29 0 32,29 0 0,0 29-32,0-29 0,0 0 0,0 0 64,0 0-128,0 0 128,-29 28-64,29-28 0,0 0 0,0 0 0,-28 0 64,28 0-64,0 29-32,0-29 32,0 0 0,0 0-32,0 0 64,0 0-32,0 0-32,0 0 32,0 0 32,0 0-32,0 0 0,0 0 0,0 0 0,0 0 32,0 0-32,0 0-32,0 0 32,0 0-32,0 0 32,0 28 0,0-28 0,0 0-64,0 0-449,0 0-544,0 0-1505,0 0-929</inkml:trace>
  <inkml:trace contextRef="#ctx0" brushRef="#br0" timeOffset="21498.0898">1628 458 128,'0'0'4709,"0"0"-2884,0 0-1440,0 0-321,0 0 0,0 0 288,0 0-128,0 28 1,0-28-65,0 0 192,0 0 64,0 0 97,28 0-225,-28 0-128,0 0-128,0 0 64,0 0 33,0 0-65,0 0-32,0 0 64,29 29-160,-29-29 64,0 0 0,0 0 192,0 28-64,0-28-96,0 0 0,0 0 32,0 29-32,0-29 64,0 0-64,0 0-32,0 28 32,0-28-32,0 0 32,-29 0-32,29 0 0,0 29 0,0-29 32,0 0 32,-28 0 33,28 0-1,0 0-32,0 0-64,0 0 0,0 0 0,0 0 0,0 0 32,0 0 0,0 0-32,0 0 32,0 0 96,0 0-96,0 28 64,0-28-64,0 0-32,0 0-32,-29 0-32,29 0-384,0 0-193,0 0-128,-28 0-768,28 0-801,0 0-3076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EA2EA-F22D-49C3-A2FD-DE5623E0F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AC586B-BF15-4908-99DB-C7144C73F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A988B-90E6-4871-A473-2F8C8B9E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3374-AC41-4BD4-9351-3DD1F6A78EB9}" type="datetimeFigureOut">
              <a:rPr lang="pt-BR" smtClean="0"/>
              <a:t>26/03/2019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44D9C-8BA5-4DD1-BBCA-2DC69EBEE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B090F-5331-4DE3-8ECA-9F1E9B764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9AEC-C16F-499B-A491-B087D4AED3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144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A155B-F52B-488A-8376-904C77A44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87AF76-9E41-4310-81A3-9968B08E1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7AC4E-902F-419D-84D9-99DBC5D13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3374-AC41-4BD4-9351-3DD1F6A78EB9}" type="datetimeFigureOut">
              <a:rPr lang="pt-BR" smtClean="0"/>
              <a:t>26/03/2019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3E87B-C913-4EDD-83BB-3B9D6C7DC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98E5C-8603-49B4-B3A6-83B5B73E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9AEC-C16F-499B-A491-B087D4AED3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62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3D163E-03EC-418F-B809-FB029961D7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8F847A-F1C0-4D6D-8B3F-E879E1B70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CE2AC-02AB-473D-8EA9-47B9EE0CC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3374-AC41-4BD4-9351-3DD1F6A78EB9}" type="datetimeFigureOut">
              <a:rPr lang="pt-BR" smtClean="0"/>
              <a:t>26/03/2019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8B3B7-493F-4218-9472-D885D21E4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C5C9D-C073-45F9-9746-4DF79774E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9AEC-C16F-499B-A491-B087D4AED3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5088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6B332-A64E-41B4-BAC1-99C55D3F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091FD-AA08-4CED-B21A-F6E6E50E3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EA1E8-A1CC-4129-8184-FF8328F02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3374-AC41-4BD4-9351-3DD1F6A78EB9}" type="datetimeFigureOut">
              <a:rPr lang="pt-BR" smtClean="0"/>
              <a:t>26/03/2019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8A3C6-390D-46D6-B9E1-D41285753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7242E-6F34-42B7-AD3C-0860FB6B9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9AEC-C16F-499B-A491-B087D4AED3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7652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8B63B-D1FC-496F-8C10-C1A9A907F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2816D-1FFE-4B48-B8BF-D0500F6C1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82085-6CB5-4C70-A50E-1B1F9CFDA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3374-AC41-4BD4-9351-3DD1F6A78EB9}" type="datetimeFigureOut">
              <a:rPr lang="pt-BR" smtClean="0"/>
              <a:t>26/03/2019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ADB9D-2657-40DC-96AD-13C1A6FFC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6103B-9078-426B-9D2E-0CE10B7A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9AEC-C16F-499B-A491-B087D4AED3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8961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0E9CD-CCAB-4999-9177-498FCE28B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F0866-8BF4-4E92-86A2-B487126B5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3551ED-333A-4EA6-AA51-CE03C7DFA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DCDA5-85DA-424E-BBAF-50B8B9409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3374-AC41-4BD4-9351-3DD1F6A78EB9}" type="datetimeFigureOut">
              <a:rPr lang="pt-BR" smtClean="0"/>
              <a:t>26/03/2019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28226-FA94-45C9-A346-FEE3839AE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96618-A223-4AE7-8AC0-CEC494705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9AEC-C16F-499B-A491-B087D4AED3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32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AFEE7-B18F-4409-ACB4-58470F379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A5A07-A8EF-409B-B32F-790610B0C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54BDD-5E04-4484-8C0A-162B810C6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49C964-ECDB-46ED-9F9F-01F5DF7484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567A7A-5EE8-41FA-90B2-F89A9B5A4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83A27E-C8E0-4F65-A22A-51F5895A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3374-AC41-4BD4-9351-3DD1F6A78EB9}" type="datetimeFigureOut">
              <a:rPr lang="pt-BR" smtClean="0"/>
              <a:t>26/03/2019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F5724C-D99D-43AE-9475-BA7C4E030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B34811-37F8-47EC-A96B-BE4FB5CA2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9AEC-C16F-499B-A491-B087D4AED3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4752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070F0-21D7-422C-A4A8-46E87E91A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497D29-1238-45C0-A093-0EC98913B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3374-AC41-4BD4-9351-3DD1F6A78EB9}" type="datetimeFigureOut">
              <a:rPr lang="pt-BR" smtClean="0"/>
              <a:t>26/03/2019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371BDF-3579-495B-B630-712B909DE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852F27-6C76-4E4F-9B22-A3DC37F2A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9AEC-C16F-499B-A491-B087D4AED3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1916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4DBEE9-0EBC-43CB-B9DF-0373088B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3374-AC41-4BD4-9351-3DD1F6A78EB9}" type="datetimeFigureOut">
              <a:rPr lang="pt-BR" smtClean="0"/>
              <a:t>26/03/2019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8EA38A-F0A0-4391-B78C-1A64EEA6A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9EDFE-166F-418B-9AC2-D4D0CF3A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9AEC-C16F-499B-A491-B087D4AED3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045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F27F1-39FE-4D01-8A79-12910359E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5F2FF-76E1-439C-A7E3-924D4ECDD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521A7-2755-4087-9701-14EBB8624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5A441-EAB6-49EB-A596-58FC3AABC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3374-AC41-4BD4-9351-3DD1F6A78EB9}" type="datetimeFigureOut">
              <a:rPr lang="pt-BR" smtClean="0"/>
              <a:t>26/03/2019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2D942-5666-4BDD-B93D-DD4993D63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5A4DD-64F2-49E1-BD56-F5A614625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9AEC-C16F-499B-A491-B087D4AED3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399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6C7A5-0160-4C2B-BC50-582FE8116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C288B9-175D-49AF-A297-7FC0459FB2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F25ACC-0BDE-46AE-ADFE-9122C9D38C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48F84-25C9-42FE-B4E1-B4C565A4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3374-AC41-4BD4-9351-3DD1F6A78EB9}" type="datetimeFigureOut">
              <a:rPr lang="pt-BR" smtClean="0"/>
              <a:t>26/03/2019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99F50-30CA-4EE6-BF2A-D1576FA1E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BE893-F63D-40E5-B7D8-5DE0F7EB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9AEC-C16F-499B-A491-B087D4AED3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9350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DC12D3-277F-4728-B3AD-3BE467C43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6E7E4-CA35-426E-BE97-0CACFD5AE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F500F-F4A7-484D-8E7C-D628721BD4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C3374-AC41-4BD4-9351-3DD1F6A78EB9}" type="datetimeFigureOut">
              <a:rPr lang="pt-BR" smtClean="0"/>
              <a:t>26/03/2019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A711D-0990-433A-B2A2-12551DF403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D8AE9-DED2-4247-A01C-CE803E20E9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A9AEC-C16F-499B-A491-B087D4AED3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7978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5" Type="http://schemas.openxmlformats.org/officeDocument/2006/relationships/image" Target="../media/image2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29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05" name="Ink 604">
                <a:extLst>
                  <a:ext uri="{FF2B5EF4-FFF2-40B4-BE49-F238E27FC236}">
                    <a16:creationId xmlns:a16="http://schemas.microsoft.com/office/drawing/2014/main" id="{02D241AC-B494-4201-9ADA-0B356ED39F4F}"/>
                  </a:ext>
                </a:extLst>
              </p14:cNvPr>
              <p14:cNvContentPartPr/>
              <p14:nvPr/>
            </p14:nvContentPartPr>
            <p14:xfrm>
              <a:off x="6338384" y="2991642"/>
              <a:ext cx="1118880" cy="1465200"/>
            </p14:xfrm>
          </p:contentPart>
        </mc:Choice>
        <mc:Fallback xmlns="">
          <p:pic>
            <p:nvPicPr>
              <p:cNvPr id="605" name="Ink 604">
                <a:extLst>
                  <a:ext uri="{FF2B5EF4-FFF2-40B4-BE49-F238E27FC236}">
                    <a16:creationId xmlns:a16="http://schemas.microsoft.com/office/drawing/2014/main" id="{02D241AC-B494-4201-9ADA-0B356ED39F4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329744" y="2982642"/>
                <a:ext cx="1136520" cy="148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4585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200DC40-DED6-45FF-B475-D4E102971D18}"/>
                  </a:ext>
                </a:extLst>
              </p14:cNvPr>
              <p14:cNvContentPartPr/>
              <p14:nvPr/>
            </p14:nvContentPartPr>
            <p14:xfrm>
              <a:off x="869879" y="4429880"/>
              <a:ext cx="2938680" cy="1891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200DC40-DED6-45FF-B475-D4E102971D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0880" y="4420882"/>
                <a:ext cx="2956318" cy="19087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6943832E-82D9-4046-AE69-CEAABB61C928}"/>
                  </a:ext>
                </a:extLst>
              </p14:cNvPr>
              <p14:cNvContentPartPr/>
              <p14:nvPr/>
            </p14:nvContentPartPr>
            <p14:xfrm>
              <a:off x="887624" y="434922"/>
              <a:ext cx="1660320" cy="1589400"/>
            </p14:xfrm>
          </p:contentPart>
        </mc:Choice>
        <mc:Fallback xmlns=""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6943832E-82D9-4046-AE69-CEAABB61C92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8624" y="425922"/>
                <a:ext cx="1677960" cy="160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10" name="Ink 409">
                <a:extLst>
                  <a:ext uri="{FF2B5EF4-FFF2-40B4-BE49-F238E27FC236}">
                    <a16:creationId xmlns:a16="http://schemas.microsoft.com/office/drawing/2014/main" id="{53E8AA99-4222-4288-B30A-51085CADAD97}"/>
                  </a:ext>
                </a:extLst>
              </p14:cNvPr>
              <p14:cNvContentPartPr/>
              <p14:nvPr/>
            </p14:nvContentPartPr>
            <p14:xfrm>
              <a:off x="3240224" y="807522"/>
              <a:ext cx="5868720" cy="5726520"/>
            </p14:xfrm>
          </p:contentPart>
        </mc:Choice>
        <mc:Fallback xmlns="">
          <p:pic>
            <p:nvPicPr>
              <p:cNvPr id="410" name="Ink 409">
                <a:extLst>
                  <a:ext uri="{FF2B5EF4-FFF2-40B4-BE49-F238E27FC236}">
                    <a16:creationId xmlns:a16="http://schemas.microsoft.com/office/drawing/2014/main" id="{53E8AA99-4222-4288-B30A-51085CADAD9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31223" y="798882"/>
                <a:ext cx="5886361" cy="574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553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76" name="Ink 375">
                <a:extLst>
                  <a:ext uri="{FF2B5EF4-FFF2-40B4-BE49-F238E27FC236}">
                    <a16:creationId xmlns:a16="http://schemas.microsoft.com/office/drawing/2014/main" id="{D13C1C21-45E0-48A2-BA20-1C5ACC425394}"/>
                  </a:ext>
                </a:extLst>
              </p14:cNvPr>
              <p14:cNvContentPartPr/>
              <p14:nvPr/>
            </p14:nvContentPartPr>
            <p14:xfrm>
              <a:off x="4109424" y="108540"/>
              <a:ext cx="7342121" cy="4761868"/>
            </p14:xfrm>
          </p:contentPart>
        </mc:Choice>
        <mc:Fallback xmlns="">
          <p:pic>
            <p:nvPicPr>
              <p:cNvPr id="376" name="Ink 375">
                <a:extLst>
                  <a:ext uri="{FF2B5EF4-FFF2-40B4-BE49-F238E27FC236}">
                    <a16:creationId xmlns:a16="http://schemas.microsoft.com/office/drawing/2014/main" id="{D13C1C21-45E0-48A2-BA20-1C5ACC4253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00784" y="99539"/>
                <a:ext cx="7359761" cy="477951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2321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946ABBB-773B-4EEB-802E-E6912DD54CB8}"/>
                  </a:ext>
                </a:extLst>
              </p14:cNvPr>
              <p14:cNvContentPartPr/>
              <p14:nvPr/>
            </p14:nvContentPartPr>
            <p14:xfrm>
              <a:off x="4818264" y="1520248"/>
              <a:ext cx="853200" cy="8017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946ABBB-773B-4EEB-802E-E6912DD54C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09624" y="1511608"/>
                <a:ext cx="870840" cy="81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114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Noronha de Freitas, Clayton</dc:creator>
  <cp:lastModifiedBy>Noronha de Freitas, Clayton</cp:lastModifiedBy>
  <cp:revision>7</cp:revision>
  <dcterms:created xsi:type="dcterms:W3CDTF">2018-10-24T13:05:52Z</dcterms:created>
  <dcterms:modified xsi:type="dcterms:W3CDTF">2019-03-26T13:16:24Z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f2ec83-e677-438d-afb7-4c7c0dbc872b_Enabled">
    <vt:lpwstr>True</vt:lpwstr>
  </property>
  <property fmtid="{D5CDD505-2E9C-101B-9397-08002B2CF9AE}" pid="3" name="MSIP_Label_a7f2ec83-e677-438d-afb7-4c7c0dbc872b_SiteId">
    <vt:lpwstr>3bc062e4-ac9d-4c17-b4dd-3aad637ff1ac</vt:lpwstr>
  </property>
  <property fmtid="{D5CDD505-2E9C-101B-9397-08002B2CF9AE}" pid="4" name="MSIP_Label_a7f2ec83-e677-438d-afb7-4c7c0dbc872b_Ref">
    <vt:lpwstr>https://api.informationprotection.azure.com/api/3bc062e4-ac9d-4c17-b4dd-3aad637ff1ac</vt:lpwstr>
  </property>
  <property fmtid="{D5CDD505-2E9C-101B-9397-08002B2CF9AE}" pid="5" name="MSIP_Label_a7f2ec83-e677-438d-afb7-4c7c0dbc872b_Owner">
    <vt:lpwstr>Clayton.Freitas@scania.com</vt:lpwstr>
  </property>
  <property fmtid="{D5CDD505-2E9C-101B-9397-08002B2CF9AE}" pid="6" name="MSIP_Label_a7f2ec83-e677-438d-afb7-4c7c0dbc872b_SetDate">
    <vt:lpwstr>2018-10-25T00:01:32.5835289-03:00</vt:lpwstr>
  </property>
  <property fmtid="{D5CDD505-2E9C-101B-9397-08002B2CF9AE}" pid="7" name="MSIP_Label_a7f2ec83-e677-438d-afb7-4c7c0dbc872b_Name">
    <vt:lpwstr>Internal</vt:lpwstr>
  </property>
  <property fmtid="{D5CDD505-2E9C-101B-9397-08002B2CF9AE}" pid="8" name="MSIP_Label_a7f2ec83-e677-438d-afb7-4c7c0dbc872b_Application">
    <vt:lpwstr>Microsoft Azure Information Protection</vt:lpwstr>
  </property>
  <property fmtid="{D5CDD505-2E9C-101B-9397-08002B2CF9AE}" pid="9" name="MSIP_Label_a7f2ec83-e677-438d-afb7-4c7c0dbc872b_Extended_MSFT_Method">
    <vt:lpwstr>Automatic</vt:lpwstr>
  </property>
  <property fmtid="{D5CDD505-2E9C-101B-9397-08002B2CF9AE}" pid="10" name="Sensitivity">
    <vt:lpwstr>Internal</vt:lpwstr>
  </property>
</Properties>
</file>