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7DD3A-C6A5-46F1-B157-1E20C6F60F0B}" v="1" dt="2022-09-22T11:14:19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yton Kasiyandima" userId="fd1918b2b25dbd31" providerId="LiveId" clId="{C237DD3A-C6A5-46F1-B157-1E20C6F60F0B}"/>
    <pc:docChg chg="custSel addSld modSld">
      <pc:chgData name="Clayton Kasiyandima" userId="fd1918b2b25dbd31" providerId="LiveId" clId="{C237DD3A-C6A5-46F1-B157-1E20C6F60F0B}" dt="2022-09-22T11:16:00.200" v="298" actId="14100"/>
      <pc:docMkLst>
        <pc:docMk/>
      </pc:docMkLst>
      <pc:sldChg chg="modSp mod">
        <pc:chgData name="Clayton Kasiyandima" userId="fd1918b2b25dbd31" providerId="LiveId" clId="{C237DD3A-C6A5-46F1-B157-1E20C6F60F0B}" dt="2022-09-22T11:16:00.200" v="298" actId="14100"/>
        <pc:sldMkLst>
          <pc:docMk/>
          <pc:sldMk cId="2505796777" sldId="261"/>
        </pc:sldMkLst>
        <pc:picChg chg="mod">
          <ac:chgData name="Clayton Kasiyandima" userId="fd1918b2b25dbd31" providerId="LiveId" clId="{C237DD3A-C6A5-46F1-B157-1E20C6F60F0B}" dt="2022-09-22T11:16:00.200" v="298" actId="14100"/>
          <ac:picMkLst>
            <pc:docMk/>
            <pc:sldMk cId="2505796777" sldId="261"/>
            <ac:picMk id="5" creationId="{782B9064-E47D-B252-FBC0-0B10A60F8CA3}"/>
          </ac:picMkLst>
        </pc:picChg>
      </pc:sldChg>
      <pc:sldChg chg="addSp delSp modSp new mod setBg">
        <pc:chgData name="Clayton Kasiyandima" userId="fd1918b2b25dbd31" providerId="LiveId" clId="{C237DD3A-C6A5-46F1-B157-1E20C6F60F0B}" dt="2022-09-22T11:15:43.556" v="296" actId="20577"/>
        <pc:sldMkLst>
          <pc:docMk/>
          <pc:sldMk cId="4222746006" sldId="262"/>
        </pc:sldMkLst>
        <pc:spChg chg="mod">
          <ac:chgData name="Clayton Kasiyandima" userId="fd1918b2b25dbd31" providerId="LiveId" clId="{C237DD3A-C6A5-46F1-B157-1E20C6F60F0B}" dt="2022-09-22T11:14:37.733" v="210" actId="26606"/>
          <ac:spMkLst>
            <pc:docMk/>
            <pc:sldMk cId="4222746006" sldId="262"/>
            <ac:spMk id="2" creationId="{E8611432-9403-0FEF-1EAE-0ECC024BC610}"/>
          </ac:spMkLst>
        </pc:spChg>
        <pc:spChg chg="mod">
          <ac:chgData name="Clayton Kasiyandima" userId="fd1918b2b25dbd31" providerId="LiveId" clId="{C237DD3A-C6A5-46F1-B157-1E20C6F60F0B}" dt="2022-09-22T11:15:43.556" v="296" actId="20577"/>
          <ac:spMkLst>
            <pc:docMk/>
            <pc:sldMk cId="4222746006" sldId="262"/>
            <ac:spMk id="3" creationId="{1581AE48-249C-55F3-DD41-88B925FAD702}"/>
          </ac:spMkLst>
        </pc:spChg>
        <pc:spChg chg="del">
          <ac:chgData name="Clayton Kasiyandima" userId="fd1918b2b25dbd31" providerId="LiveId" clId="{C237DD3A-C6A5-46F1-B157-1E20C6F60F0B}" dt="2022-09-22T11:11:40.451" v="198" actId="22"/>
          <ac:spMkLst>
            <pc:docMk/>
            <pc:sldMk cId="4222746006" sldId="262"/>
            <ac:spMk id="4" creationId="{FF7A9A40-3306-4E87-7EF6-6662651C82E5}"/>
          </ac:spMkLst>
        </pc:spChg>
        <pc:spChg chg="add">
          <ac:chgData name="Clayton Kasiyandima" userId="fd1918b2b25dbd31" providerId="LiveId" clId="{C237DD3A-C6A5-46F1-B157-1E20C6F60F0B}" dt="2022-09-22T11:14:37.733" v="210" actId="26606"/>
          <ac:spMkLst>
            <pc:docMk/>
            <pc:sldMk cId="4222746006" sldId="262"/>
            <ac:spMk id="12" creationId="{8F7AFB9A-7364-478C-B48B-8523CDD9AE8D}"/>
          </ac:spMkLst>
        </pc:spChg>
        <pc:spChg chg="add">
          <ac:chgData name="Clayton Kasiyandima" userId="fd1918b2b25dbd31" providerId="LiveId" clId="{C237DD3A-C6A5-46F1-B157-1E20C6F60F0B}" dt="2022-09-22T11:14:37.733" v="210" actId="26606"/>
          <ac:spMkLst>
            <pc:docMk/>
            <pc:sldMk cId="4222746006" sldId="262"/>
            <ac:spMk id="14" creationId="{36678033-86B6-40E6-BE90-78D8ED4E3A31}"/>
          </ac:spMkLst>
        </pc:spChg>
        <pc:spChg chg="add">
          <ac:chgData name="Clayton Kasiyandima" userId="fd1918b2b25dbd31" providerId="LiveId" clId="{C237DD3A-C6A5-46F1-B157-1E20C6F60F0B}" dt="2022-09-22T11:14:37.733" v="210" actId="26606"/>
          <ac:spMkLst>
            <pc:docMk/>
            <pc:sldMk cId="4222746006" sldId="262"/>
            <ac:spMk id="16" creationId="{D2542E1A-076E-4A34-BB67-2BF961754E0C}"/>
          </ac:spMkLst>
        </pc:spChg>
        <pc:spChg chg="add">
          <ac:chgData name="Clayton Kasiyandima" userId="fd1918b2b25dbd31" providerId="LiveId" clId="{C237DD3A-C6A5-46F1-B157-1E20C6F60F0B}" dt="2022-09-22T11:14:37.733" v="210" actId="26606"/>
          <ac:spMkLst>
            <pc:docMk/>
            <pc:sldMk cId="4222746006" sldId="262"/>
            <ac:spMk id="18" creationId="{75C56826-D4E5-42ED-8529-079651CB3005}"/>
          </ac:spMkLst>
        </pc:spChg>
        <pc:spChg chg="add">
          <ac:chgData name="Clayton Kasiyandima" userId="fd1918b2b25dbd31" providerId="LiveId" clId="{C237DD3A-C6A5-46F1-B157-1E20C6F60F0B}" dt="2022-09-22T11:14:37.733" v="210" actId="26606"/>
          <ac:spMkLst>
            <pc:docMk/>
            <pc:sldMk cId="4222746006" sldId="262"/>
            <ac:spMk id="20" creationId="{82095FCE-EF05-4443-B97A-85DEE3A5CA17}"/>
          </ac:spMkLst>
        </pc:spChg>
        <pc:picChg chg="add mod ord">
          <ac:chgData name="Clayton Kasiyandima" userId="fd1918b2b25dbd31" providerId="LiveId" clId="{C237DD3A-C6A5-46F1-B157-1E20C6F60F0B}" dt="2022-09-22T11:14:37.733" v="210" actId="26606"/>
          <ac:picMkLst>
            <pc:docMk/>
            <pc:sldMk cId="4222746006" sldId="262"/>
            <ac:picMk id="6" creationId="{20FE7161-063F-4F71-37AA-7AF742B25CE9}"/>
          </ac:picMkLst>
        </pc:picChg>
        <pc:picChg chg="add mod">
          <ac:chgData name="Clayton Kasiyandima" userId="fd1918b2b25dbd31" providerId="LiveId" clId="{C237DD3A-C6A5-46F1-B157-1E20C6F60F0B}" dt="2022-09-22T11:14:37.733" v="210" actId="26606"/>
          <ac:picMkLst>
            <pc:docMk/>
            <pc:sldMk cId="4222746006" sldId="262"/>
            <ac:picMk id="7" creationId="{065A0F8F-E159-D42F-CC40-AAC6C51489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4DCA-9AC4-3552-E51C-C9B49FB89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435F-5F28-B8ED-7D1A-AD325AE57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0CA5-14E3-D509-C3F5-02C2D06B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14B-648D-4DEB-A02D-C05651358C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99F6-CD35-80FB-6067-80BA72A5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12EB9-3D7A-82AD-17C6-C4CA861F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A1B-4EAC-44AC-90F1-1D345AB0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A53D-6503-EC61-BAB4-BFACF655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DE89-4A4E-AFB5-AE04-B64C1FF7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A4134-CBF7-E27E-1965-978642B9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14B-648D-4DEB-A02D-C05651358C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5561-1B53-080C-1479-4FEE65AF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F73A7-9111-091A-F2F3-8F85ED20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A1B-4EAC-44AC-90F1-1D345AB0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F9123-E9BE-2315-0EF5-860C1F34A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D154B-A709-D13A-5A38-DDC4C108E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2C48-3136-5654-266C-99610B11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14B-648D-4DEB-A02D-C05651358C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FB1BB-B5F5-85E1-2ED5-AA878DDD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DC6C-8045-4B62-3457-D5F3FC17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A1B-4EAC-44AC-90F1-1D345AB0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3507-66DF-3AF2-F37D-E0FC7CAA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91381-3A9A-5E99-0255-63CE8147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97C0C-A1E2-A014-770A-C46809BC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14B-648D-4DEB-A02D-C05651358C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EDBEB-0473-C9F6-2CB3-EE38948D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B96F-2A10-497F-A92A-00C8799E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A1B-4EAC-44AC-90F1-1D345AB0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B1CE-B3CB-8365-B4A0-A51FFD92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34836-1419-3502-D62C-0BC6C44E0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3DF5-DF19-84C8-05CC-04F12367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14B-648D-4DEB-A02D-C05651358C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F1E4-B693-7A1F-F50B-421F9D2F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DA72-17F0-8929-420E-6198F191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A1B-4EAC-44AC-90F1-1D345AB0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3382-E9B3-9A5E-0799-B88B0112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9E60-5BA5-C948-4A03-C449EC826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48A0-9F6D-ED82-C740-CA0D6BC8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555E-1E7D-95AE-9AD2-E246A18B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14B-648D-4DEB-A02D-C05651358C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698F-E113-1C0E-BE08-F85B3F8B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9F2B7-CFBF-5420-0DFD-1CC8AEC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A1B-4EAC-44AC-90F1-1D345AB0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AB78-6DC4-81CF-3F9C-47385A1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E93F0-C1E8-EBE4-D805-73E91B44E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E5282-129C-1F3A-C2D9-45371947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84A8C-952F-C003-2331-1B9ED87D6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C673D-B540-88F5-D24C-0D00424A6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5E6E8-05BF-EBDD-7EC4-04BD7D93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14B-648D-4DEB-A02D-C05651358C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021C6-987F-41D2-DFF1-A7B42076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CC3E-A854-4612-34A6-2AE1F15A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A1B-4EAC-44AC-90F1-1D345AB0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DEC6-7C92-022D-29F3-BD01C164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EE29E-5299-3DB2-5342-E9438E4A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14B-648D-4DEB-A02D-C05651358C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4E90D-0B72-063A-0389-8C9A87C4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68DA6-4A78-A807-4D4D-544B5A06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A1B-4EAC-44AC-90F1-1D345AB0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19C56-8C8A-623E-5C9C-6F1223D0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14B-648D-4DEB-A02D-C05651358C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E6398-B3E7-5BAB-3752-9B4BEC9B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19C44-6555-A848-E56A-B8E85007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A1B-4EAC-44AC-90F1-1D345AB0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D116-E917-9233-761F-BCB22FB0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E664-18D2-F4E7-3EF2-F227E183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DD667-2901-EEC8-39C6-90E70212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A029-9101-FF8D-8082-2B136083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14B-648D-4DEB-A02D-C05651358C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351F5-BE49-C71E-C9E5-B707A26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2116-C626-8A25-98EA-CCBE0487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A1B-4EAC-44AC-90F1-1D345AB0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5D2B-EC76-42F2-FED5-3C7F55FF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D5A4D-2407-B689-AE37-03B89470F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A602E-01B1-3E09-3D70-9ECA833B4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A7F4-78A8-C222-C277-2D722EDD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14B-648D-4DEB-A02D-C05651358C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8B15B-6482-562A-44E8-91AA9401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E608B-F245-650C-0907-92716096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A1B-4EAC-44AC-90F1-1D345AB0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7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77E53-E0F1-0BE0-CBD0-CDCC4A46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21E2-51AE-367E-2686-33D2B07A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C411-D324-97B7-9473-FA4FC0205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214B-648D-4DEB-A02D-C05651358C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04135-32C3-D310-3157-59D9CF646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D584F-43E3-704E-8A9D-809A03E18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4A1B-4EAC-44AC-90F1-1D345AB0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E41A-3150-7D22-0D52-8AC17DCE7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W" dirty="0"/>
              <a:t>Sales Data Analysis for Chocolate Dataset(</a:t>
            </a:r>
            <a:r>
              <a:rPr lang="en-ZW" dirty="0" err="1"/>
              <a:t>Chandoo</a:t>
            </a:r>
            <a:r>
              <a:rPr lang="en-ZW" dirty="0"/>
              <a:t> owner)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95A2D-1E83-E9BA-9BC7-6C91AED08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W" dirty="0"/>
              <a:t>Analysis Done in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1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FE5DD-597D-C98F-92A7-6A2D203C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ZW" sz="4000" b="1"/>
              <a:t>Questions and Objectives</a:t>
            </a:r>
            <a:endParaRPr lang="en-US" sz="40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B085-34A5-6192-EEA9-2F1D8303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ZW" sz="2000" b="1"/>
              <a:t>The purpose of the analysis is 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ZW" sz="2000"/>
              <a:t>Analyse Sales By County to determine most profitable countries and where Highest sales volumes obtains.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ZW" sz="2000"/>
              <a:t>Analyse Sales data By Product to determine which product are most profitable and recommend products to discontinue.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ZW" sz="2000"/>
              <a:t>Determine the best salesperson per country</a:t>
            </a:r>
          </a:p>
          <a:p>
            <a:pPr>
              <a:buFont typeface="Wingdings" panose="05000000000000000000" pitchFamily="2" charset="2"/>
              <a:buChar char="v"/>
            </a:pPr>
            <a:endParaRPr lang="en-ZW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0990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45684-4BED-FA38-8B0F-B3296F77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ZW" sz="4000"/>
              <a:t>Data Cleaning and Processing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7BFA-A299-FA8D-17E3-AB5B73B7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ZW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 the data by amount (formatted the amount column to currency and the sort newest on top) this was to make sure all amounts are correct and that outliers identified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ZW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Checked for duplicates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ZW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trim on text columns to remove trailing/leading spaces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ZW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the data set into an excel data table before analysis</a:t>
            </a: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ZW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calculated colunms to per products to cost per unit and calculate profit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2526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8FEDB-3AF2-7CE4-7701-333B9F5A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Analysis By Country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D418-1CE4-33ED-FC9D-0CF7A1E50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912" y="2514600"/>
            <a:ext cx="4837176" cy="36667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Analysis shows India, Canada and New Zealand Has the most sales volumes and are also the most profitable countries across products(aggregated)</a:t>
            </a:r>
          </a:p>
          <a:p>
            <a:r>
              <a:rPr lang="en-US" sz="1800" dirty="0"/>
              <a:t>USA has the most sold units, but the revenue is smaller which suggest less profitable products being dominant(explored under sales by Product)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37C4C-D5FC-96DE-8F1A-30F9F6C4EC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5392" y="666967"/>
            <a:ext cx="2505456" cy="1944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5321A-928C-7A8F-3563-71F02E95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744" y="884420"/>
            <a:ext cx="2505456" cy="1509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F90BAB-3E44-21DF-98B0-A3023211A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392" y="3271575"/>
            <a:ext cx="5228807" cy="2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41EF2-6623-377D-A51C-A651A561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Analysis By Product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FB93-75BE-5595-1F01-9D18ED49F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The Profit % analysis shows </a:t>
            </a:r>
            <a:r>
              <a:rPr lang="en-US" sz="1800" dirty="0">
                <a:solidFill>
                  <a:srgbClr val="FF0000"/>
                </a:solidFill>
              </a:rPr>
              <a:t>Organic Choco Syrup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FF0000"/>
                </a:solidFill>
              </a:rPr>
              <a:t>70% Dark Bites </a:t>
            </a:r>
            <a:r>
              <a:rPr lang="en-US" sz="1800" dirty="0"/>
              <a:t>are the least profitable</a:t>
            </a:r>
          </a:p>
          <a:p>
            <a:r>
              <a:rPr lang="en-US" sz="1800" dirty="0"/>
              <a:t>The profit by product shows same trend</a:t>
            </a:r>
          </a:p>
          <a:p>
            <a:r>
              <a:rPr lang="en-US" sz="1800" dirty="0"/>
              <a:t>However, a further analysis of product by country shows these products are profitable in other countries like Australia and product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</a:rPr>
              <a:t>Almond Choco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/>
              <a:t>is preforming worse.</a:t>
            </a:r>
          </a:p>
          <a:p>
            <a:r>
              <a:rPr lang="en-US" sz="1800" dirty="0"/>
              <a:t>Recommendation is to discontinue products based on </a:t>
            </a:r>
            <a:r>
              <a:rPr lang="en-US" sz="1800" dirty="0">
                <a:solidFill>
                  <a:srgbClr val="FF0000"/>
                </a:solidFill>
              </a:rPr>
              <a:t>geography. 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125F4-732B-7AA2-5A50-33383CD4B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1028967"/>
            <a:ext cx="5135719" cy="172046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D4382D-7BD6-77F4-24B3-8F9EAF014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7368" y="4184661"/>
            <a:ext cx="5135719" cy="12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11432-9403-0FEF-1EAE-0ECC024B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Analysis By Sales Person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AE48-249C-55F3-DD41-88B925FAD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Analysis of profit by salesperson indicates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</a:rPr>
              <a:t>Gigi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</a:rPr>
              <a:t>Bohling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/>
              <a:t>brings the most profit, However they do not make the most sales across countries.</a:t>
            </a:r>
          </a:p>
          <a:p>
            <a:r>
              <a:rPr lang="en-US" sz="1800" dirty="0"/>
              <a:t>Analysis Also shows he sales the most units on the most profitable Products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FE7161-063F-4F71-37AA-7AF742B25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93192" y="517600"/>
            <a:ext cx="318407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A0F8F-E159-D42F-CC40-AAC6C5148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13" y="3429000"/>
            <a:ext cx="468922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4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A83DF-51E5-9390-B1C3-BA6B6E30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B9064-E47D-B252-FBC0-0B10A60F8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122364"/>
            <a:ext cx="6408836" cy="47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9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299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Sales Data Analysis for Chocolate Dataset(Chandoo owner)</vt:lpstr>
      <vt:lpstr>Questions and Objectives</vt:lpstr>
      <vt:lpstr>Data Cleaning and Processing</vt:lpstr>
      <vt:lpstr>Analysis By Country</vt:lpstr>
      <vt:lpstr>Analysis By Product</vt:lpstr>
      <vt:lpstr>Analysis By Sales Person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for Chocolate Dataset(Chandoo owner)</dc:title>
  <dc:creator>Clayton Kasiyandima</dc:creator>
  <cp:lastModifiedBy>Clayton Kasiyandima</cp:lastModifiedBy>
  <cp:revision>1</cp:revision>
  <dcterms:created xsi:type="dcterms:W3CDTF">2022-09-22T08:28:53Z</dcterms:created>
  <dcterms:modified xsi:type="dcterms:W3CDTF">2022-09-22T11:16:04Z</dcterms:modified>
</cp:coreProperties>
</file>