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53841fc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53841fc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53841fc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53841fc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525fad1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525fad1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525fad1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525fad1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525fad1d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525fad1d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5888a0d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5888a0d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5888a0d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5888a0d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525fad1d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525fad1d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53841fc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53841fc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53841f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53841f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NBA Awards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Clay Kindiger and Haoyang Pang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025" y="0"/>
            <a:ext cx="845975" cy="18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Players 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1368900" y="1336500"/>
            <a:ext cx="69675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Players with 0% Effective Field Goal Percentage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players made no shots during the NBA season, so they will not be eligible for the awards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Skewness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43696" t="21228"/>
          <a:stretch/>
        </p:blipFill>
        <p:spPr>
          <a:xfrm>
            <a:off x="672175" y="1307850"/>
            <a:ext cx="1500500" cy="35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4">
            <a:alphaModFix/>
          </a:blip>
          <a:srcRect b="61906" l="0" r="0" t="0"/>
          <a:stretch/>
        </p:blipFill>
        <p:spPr>
          <a:xfrm>
            <a:off x="6424825" y="1956750"/>
            <a:ext cx="1971150" cy="1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/>
          <p:nvPr/>
        </p:nvSpPr>
        <p:spPr>
          <a:xfrm>
            <a:off x="2533250" y="2114700"/>
            <a:ext cx="3531000" cy="1230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33 skewed features, justify to use Box Cox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MVP, Most Valuable Player, Award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 Awarded to the player who has the largest impact on their team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DPOY, Defensive Player of the Year, Award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Awarded to the player who has the largest impact on defense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221975"/>
            <a:ext cx="70389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this project, we scraped Basketball Reference to get individual stats, team stats, as well as the winners of the awards for each year from 1998-2022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small number of award winners in our data could cause some poor results, so, if needed, we will add more data to our dataset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could also look at the award voting recipients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3650088"/>
            <a:ext cx="54864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45100" y="1307850"/>
            <a:ext cx="74067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MVP - use individual stats, like Points, Rebounds, and Assists, as well as team success stats, like wins and losses, and whether the team made the playoffs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DPOY - use individual stats, like Rebounds, Steals, and Blocks, as well as team defensive rating, and team success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these stats, we will create several different types of classification models to predict which players will win each of these awards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train on 20 random years of data and test with the other 5 years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 Score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 the model accurately predict the MVP/DPOY?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validation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the results change depending on the training data selected?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We will normalize stats on a year-to-year basis to account for changes within the NBA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Rise of the 3 pointer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Faster Pace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1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1068"/>
          <a:stretch/>
        </p:blipFill>
        <p:spPr>
          <a:xfrm>
            <a:off x="1465000" y="630075"/>
            <a:ext cx="6591676" cy="44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1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75" y="489850"/>
            <a:ext cx="4425403" cy="45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050" y="304800"/>
            <a:ext cx="478955" cy="45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Ratio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5" y="971750"/>
            <a:ext cx="17049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275" y="971750"/>
            <a:ext cx="5654124" cy="39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75" y="4211600"/>
            <a:ext cx="1704975" cy="47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1131725" y="3507975"/>
            <a:ext cx="428700" cy="47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