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F6CA7-3CEF-4F08-829D-D83AFD2E3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576D69-8DB7-40BC-86AE-3F547C77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89987-3241-46F9-8572-C09BFAE7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E16B7-54EE-4D2A-B648-C389A1DA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507E9-EB2C-4D65-9222-78A9FC5F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AA36F-6F59-41D5-A16D-61E54A1F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BC66B8-3034-48FE-A92D-BF904E473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F9EA2-3731-4341-8740-79F8218E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DD5BB-D382-4EDF-A823-1D73E8A3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BCDF-0FA8-4A34-B945-A8287ADD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7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C4082-6D9F-4559-9D03-2BFB1A682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D7A203-004A-477C-A749-54054F978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69EB7-8F6F-4831-B762-8FE154F5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D8ACB-0401-4AD8-BF9D-D28DC476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F491A-D6AE-4667-80B6-2744C956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67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04C2C-C110-42AB-8F4D-15DA9B0D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BD0DA-F135-4BE0-AB1D-EC85C90E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053AA-CBD0-4374-A2E4-CE165A1C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B5D6E-CBBC-4A23-82A1-A21AF0C6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0BA4B-11AC-4DCA-8AF9-36E69A4C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8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B380-3C44-48EF-9776-33B1FDDA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FF6B5-BD8E-48F7-9E2F-A4873CC3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C8011-6377-4FC7-8FCA-25F43F74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7DF15-4F55-4AA7-B805-327DCC49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258B5-C69E-4F2B-B9E8-359004DA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0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0109A-F62C-4CEA-8B5D-62F2BD91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0F519-1986-4174-9E9D-F0C2ED912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AA16B-9CD2-4864-8107-5EFA525D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172F1-22FA-4FA7-9367-25FE65DF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1B82F-D0E8-472A-8B73-19B78FAC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21CC2-2083-4BF5-848A-6DFDC001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6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E051B-E608-4F09-B9E7-0F8D18B1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082E0-9C8D-4BC4-BE86-231BB966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C09442-8197-489A-ABA8-DC13EE144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B0A4F6-DD2C-45F2-A2B2-56A556402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FCBFD-4D9A-4C2A-98F6-20FDB4E2A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B59878-A07D-4201-8C18-CDA68C02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1720CC-2C98-4817-8F6D-7483CE5A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A95187-5F9B-49D7-B86B-61A68AB1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6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46B04-CFA6-4C8A-BF82-D6A75D81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F4B790-B504-47A3-8B63-AC6332FE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0E1A3-9090-444F-A5EC-009489F1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AC2DBB-33DB-4E51-BC2A-A69F7B23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8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10E23-A5B6-4140-B8F6-D647E73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2A7C9B-8615-451E-9116-E6B2DB70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784B85-D878-4FE4-A130-B02ACDFE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3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B911C-27A1-4836-9B57-0A437484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0DEA4-DCF5-40C1-B6E9-F6011D9B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06C1F-2573-45FF-B5A3-819C0EB9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FD888-3126-4DDF-B114-ADDA2041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4B1F2-0164-45A4-8037-CFA36966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5558C-720F-45A3-A01F-A59C5A3C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0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C85A3-5F76-4B35-8228-B4B71CA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7A2128-F418-43C2-BD9D-7C0B9EC9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8942BE-ADCB-4A71-9FB9-44352BDB6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63319-F522-4336-9D3E-8523609A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E7D71-1047-4D25-8593-6C90CE30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A22700-8B73-4030-980B-26F6631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EF3CA0-3B3E-492F-9C9D-53A99C15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019BF-1408-4494-A87B-ED7682FB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5919A-1BDB-4562-B1A8-D2F8D2EFD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C069-2A42-4315-8D09-B54294A590A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003A9-0F99-42FA-BA92-1B3FB85DC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585D0-9BD9-4395-A5CA-EBCF4FC4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5409-CDBA-4C83-AEE0-B8ED1A5A9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2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5"/>
          <p:cNvSpPr txBox="1"/>
          <p:nvPr/>
        </p:nvSpPr>
        <p:spPr>
          <a:xfrm>
            <a:off x="2927557" y="709725"/>
            <a:ext cx="633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4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2486646" y="1543675"/>
            <a:ext cx="7218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使用提供的数据文件（客服数据），利用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SPSS Modeler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制作效果如下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41" y="1939013"/>
            <a:ext cx="3047619" cy="43523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06" y="2688913"/>
            <a:ext cx="4991390" cy="36024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560" y="3130929"/>
            <a:ext cx="3907989" cy="33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0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王欣茹</dc:creator>
  <cp:lastModifiedBy>王欣茹</cp:lastModifiedBy>
  <cp:revision>1</cp:revision>
  <dcterms:created xsi:type="dcterms:W3CDTF">2019-07-12T11:41:55Z</dcterms:created>
  <dcterms:modified xsi:type="dcterms:W3CDTF">2019-07-12T11:42:28Z</dcterms:modified>
</cp:coreProperties>
</file>