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1726-08A9-4B7C-80BE-E5BB44DA271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4C392-1D33-4186-9EAB-18854EA9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A6F8-CC57-4A55-B81A-C9C61B742AD8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CF7C-3A8F-4AEB-9726-5ECB2770584D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FD2B-B5FB-4097-A2D0-ABE6D367EDCD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8B51-52D0-4DA5-802C-4B054078E2E8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0A5-33E9-4518-858A-43D1163F881C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C60C-27FE-4CE3-9A8F-6E71DCE5EEB0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E6B-3834-46A4-B6E4-B9DA88598BF6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4DAE-0629-435A-8481-047C3E623AC7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4761-5EA9-42C6-B837-DDDFC797DB38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421E-B016-49FE-954B-446277962075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6DF3-9D70-4DF7-B94B-088219A6FDF4}" type="datetime1">
              <a:rPr lang="en-US" smtClean="0"/>
              <a:t>5/25/2015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2D47ED-982A-43EF-A6BF-0ABC60E6D8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DEA36B-AA8B-43A8-9C21-AECF5E38E088}" type="datetime1">
              <a:rPr lang="en-US" smtClean="0"/>
              <a:t>5/25/2015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Places for Finding a Job: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Role of Regional Occupational Structure in Residents’ Employment Prospects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 Layne, Ph.D.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Summit Consulting, LLC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30, 2015</a:t>
            </a:r>
          </a:p>
        </p:txBody>
      </p:sp>
    </p:spTree>
    <p:extLst>
      <p:ext uri="{BB962C8B-B14F-4D97-AF65-F5344CB8AC3E}">
        <p14:creationId xmlns:p14="http://schemas.microsoft.com/office/powerpoint/2010/main" val="419103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9906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Occupational Structure: Primary Concentration and Diversity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181600"/>
            <a:ext cx="7696200" cy="1447800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local areas with a primary concentration in production have only one or two occupation specializations.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Nearly half of local areas with a concentration in management have only one occupation specialization.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1244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Personal Characteristics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11</a:t>
            </a:fld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599"/>
            <a:ext cx="3962400" cy="569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0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Most Recent Occupation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20000" cy="40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310" y="5715555"/>
            <a:ext cx="8238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skilled residents whose most recent occupation was management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services are more likely to be employed than production workers.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4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Most Recent Occupation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20000" cy="404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6310" y="5715555"/>
            <a:ext cx="8028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skilled residents whose most recent occupation was management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services are more likely to be employed than production workers.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Local Area Characteristics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3505200" cy="55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Occupation Concentration, Occupation,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406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skilled production workers living in local areas that specialize in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resources are more likely to be employed.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7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Occupation Concentration, Occupation,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16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407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712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skilled production workers who live in local areas that specialize in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resources are more likely to be employed.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4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Occupation Concentration, Occupation,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832"/>
            <a:ext cx="7620000" cy="407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Occupation Concentration, Occupation, and Education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832"/>
            <a:ext cx="7620000" cy="407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3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 Explaining Variance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Regions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38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943600"/>
            <a:ext cx="783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3% of 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 total probability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being employed is related to local area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rather than personal characteristics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does a person’s employment prospects depend on the local area in which they live?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a local area’s occupational structure affect its residents’ employment prospects beyond the effect of their own human capital?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differences in occupational structure of local areas help explain some of the variation in residents’ employment prospects across these areas?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Analysis Sample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uses the American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Survey (ACS) 2011, 1-year Public Use Micro Sample (PUMS) file.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nationally representative survey of 3 million household addresses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information on the demographics, housing, and social and economic characteristics of respondents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analysis includes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esidents aged 16 years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older,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civilian labor force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of the interview,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of the 2,057 local areas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Areas in the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Use Micro Areas (PUMA) are contiguous geographies of at least 100,000 people that do not cross state boundaries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Local Area Occupational Structure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864608"/>
          </a:xfrm>
        </p:spPr>
        <p:txBody>
          <a:bodyPr>
            <a:no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conceptualize the local area’s occupational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two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Occupation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occupation group in which the local area is most specialized, and</a:t>
            </a: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different occupation groups in which the local area is specialized.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occupation composition are measured using location quotients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864608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quotients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share of a local area’s workforce employed in a specific occupation group to the share of the nation’s workforce in this same occupation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Quotient</a:t>
            </a:r>
            <a:r>
              <a:rPr lang="en-US" sz="3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</a:t>
            </a:r>
            <a:r>
              <a:rPr lang="en-US" sz="3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(E</a:t>
            </a:r>
            <a:r>
              <a:rPr lang="en-US" sz="3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</a:t>
            </a:r>
            <a:r>
              <a:rPr lang="en-US" sz="3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 E = Employed, and subscripts O = Occupation, L = Local Area,  T = Total Workforce, and N = Nation.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 quotient equal to or greater than 1.25 denotes an occupation concentration that is at least moderately strong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Occupational 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we group the occupations into eight categories, similar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each other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work and earnings.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756381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a person’s likelihood of being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two-level, logistic, random-intercept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X,xxx,xxx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residents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nested within the 2,057 local areas, and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person’s likelihood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employed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allowed to vary randomly across local areas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quantify the amount by which a person’s likelihood of being employed is influenced by the local area in which they live.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separately model the effects on a person’s likelihood of being employed of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characteristics, specifically educational attainment and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characteristics, specifically occupational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Occupational Structure: Primary Occupational Concentration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181600"/>
            <a:ext cx="7696200" cy="14478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area’s primary occupation concentration is the occupation  group with the largest Location Quotient value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local areas’ primary occupation concentration is in Production, Protective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ervices, or Natural Resources.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585098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01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Occupational Structure: Occupational Diversity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4953000"/>
            <a:ext cx="77724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 local area’s occupation diversity in four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Unspecialized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occupation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concentrations,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Unipolar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One occupation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concentration,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Two occupation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concentrations, and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Three or more occupation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</a:t>
            </a:r>
          </a:p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local areas have bipolar or unipolar occupation diversity.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47ED-982A-43EF-A6BF-0ABC60E6D81B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5873401" cy="374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52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3271</TotalTime>
  <Words>812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Best Places for Finding a Job: The Role of Regional Occupational Structure in Residents’ Employment Prospects</vt:lpstr>
      <vt:lpstr>Introduction</vt:lpstr>
      <vt:lpstr>Research Questions</vt:lpstr>
      <vt:lpstr>Data and Analysis Sample</vt:lpstr>
      <vt:lpstr>Defining the Local Area Occupational Structure</vt:lpstr>
      <vt:lpstr>Occupational Classification</vt:lpstr>
      <vt:lpstr>Analysis Method</vt:lpstr>
      <vt:lpstr>Local Area Occupational Structure: Primary Occupational Concentration</vt:lpstr>
      <vt:lpstr>Local Area Occupational Structure: Occupational Diversity</vt:lpstr>
      <vt:lpstr>Local Area Occupational Structure: Primary Concentration and Diversity</vt:lpstr>
      <vt:lpstr>Model Results: Personal Characteristics</vt:lpstr>
      <vt:lpstr>Model Results: Most Recent Occupation and Education</vt:lpstr>
      <vt:lpstr>Model Results: Most Recent Occupation and Education</vt:lpstr>
      <vt:lpstr>Model Results: Local Area Characteristics</vt:lpstr>
      <vt:lpstr>Model Results: Occupation Concentration, Occupation, and Education</vt:lpstr>
      <vt:lpstr>Model Results: Occupation Concentration, Occupation, and Education</vt:lpstr>
      <vt:lpstr>Model Results: Occupation Concentration, Occupation, and Education</vt:lpstr>
      <vt:lpstr>Model Results: Occupation Concentration, Occupation, and Education</vt:lpstr>
      <vt:lpstr>Model Results: Explaining Variance Across Regions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Places for Finding a Job: The Role of Regional Occupational Structure in Residents’ Employment Prospects</dc:title>
  <dc:creator>Summit</dc:creator>
  <cp:lastModifiedBy>Summit</cp:lastModifiedBy>
  <cp:revision>26</cp:revision>
  <dcterms:created xsi:type="dcterms:W3CDTF">2015-05-25T20:27:35Z</dcterms:created>
  <dcterms:modified xsi:type="dcterms:W3CDTF">2015-05-28T02:58:53Z</dcterms:modified>
</cp:coreProperties>
</file>