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Fjalla One"/>
      <p:regular r:id="rId16"/>
    </p:embeddedFont>
    <p:embeddedFont>
      <p:font typeface="Barlow Semi Condensed Medium"/>
      <p:regular r:id="rId17"/>
      <p:bold r:id="rId18"/>
      <p:italic r:id="rId19"/>
      <p:boldItalic r:id="rId20"/>
    </p:embeddedFont>
    <p:embeddedFont>
      <p:font typeface="Barlow Semi Condense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Medium-boldItalic.fntdata"/><Relationship Id="rId22" Type="http://schemas.openxmlformats.org/officeDocument/2006/relationships/font" Target="fonts/BarlowSemiCondensed-bold.fntdata"/><Relationship Id="rId21" Type="http://schemas.openxmlformats.org/officeDocument/2006/relationships/font" Target="fonts/BarlowSemiCondensed-regular.fntdata"/><Relationship Id="rId24" Type="http://schemas.openxmlformats.org/officeDocument/2006/relationships/font" Target="fonts/BarlowSemiCondensed-boldItalic.fntdata"/><Relationship Id="rId23" Type="http://schemas.openxmlformats.org/officeDocument/2006/relationships/font" Target="fonts/BarlowSemiCondense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BarlowSemiCondensedMedium-regular.fntdata"/><Relationship Id="rId16" Type="http://schemas.openxmlformats.org/officeDocument/2006/relationships/font" Target="fonts/FjallaOne-regular.fntdata"/><Relationship Id="rId19" Type="http://schemas.openxmlformats.org/officeDocument/2006/relationships/font" Target="fonts/BarlowSemiCondensedMedium-italic.fntdata"/><Relationship Id="rId18" Type="http://schemas.openxmlformats.org/officeDocument/2006/relationships/font" Target="fonts/BarlowSemiCondense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gfdbd546611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3" name="Google Shape;2173;gfdbd54661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gfdbd54661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6" name="Google Shape;2186;gfdbd54661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6fa6133bc_4_2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6fa6133bc_4_2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9" name="Google Shape;2129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fdbd54661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5" name="Google Shape;2135;gfdbd54661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gfdbd54661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7" name="Google Shape;2147;gfdbd54661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fdbd546611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fdbd546611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10" y="9598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4996424" y="1675650"/>
            <a:ext cx="36249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EVENT DRIVE ARCHITETTURE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127025" y="3467850"/>
            <a:ext cx="4272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STIVEN ALEJANDRO TOCANCHON YUSTES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ESTEBAN DANIEL ALVAREZ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JUAN SEBASTIAN ATENCIO ROMERO</a:t>
            </a:r>
            <a:endParaRPr sz="1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p42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42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42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42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42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42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42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42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3" name="Google Shape;21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25" y="1066073"/>
            <a:ext cx="7727974" cy="38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43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43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43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43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43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43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43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43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6" name="Google Shape;21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325" y="1358182"/>
            <a:ext cx="7434074" cy="3368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4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ES?</a:t>
            </a:r>
            <a:endParaRPr/>
          </a:p>
        </p:txBody>
      </p:sp>
      <p:pic>
        <p:nvPicPr>
          <p:cNvPr id="1887" name="Google Shape;18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338" y="914328"/>
            <a:ext cx="5050670" cy="3924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88" name="Google Shape;1888;p34"/>
          <p:cNvSpPr txBox="1"/>
          <p:nvPr>
            <p:ph type="title"/>
          </p:nvPr>
        </p:nvSpPr>
        <p:spPr>
          <a:xfrm>
            <a:off x="6017025" y="2424075"/>
            <a:ext cx="2324400" cy="21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Comunicacion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Procesamiento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Permanencia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3" name="Google Shape;1893;p35"/>
          <p:cNvGrpSpPr/>
          <p:nvPr/>
        </p:nvGrpSpPr>
        <p:grpSpPr>
          <a:xfrm>
            <a:off x="4122106" y="1653734"/>
            <a:ext cx="5021946" cy="3489976"/>
            <a:chOff x="862950" y="825025"/>
            <a:chExt cx="5862650" cy="4111175"/>
          </a:xfrm>
        </p:grpSpPr>
        <p:sp>
          <p:nvSpPr>
            <p:cNvPr id="1894" name="Google Shape;1894;p35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5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5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5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5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5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5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5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5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5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5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5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5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5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5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5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5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5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5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5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5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5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5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5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5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5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5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5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5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5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5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5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5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5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5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5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5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5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5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5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5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5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5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5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5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5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5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5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5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5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5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5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5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5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5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5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5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5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5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5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5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5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5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5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5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5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5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5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5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5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5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5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5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5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5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5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5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5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5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5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5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5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5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5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5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5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5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5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5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5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5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5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5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5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5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5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5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5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5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5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5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5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5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5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5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5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5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5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5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5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5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5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5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5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5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5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5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5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5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5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5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5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5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5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5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5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5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5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5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5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5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5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5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5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5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5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5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5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5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5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5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5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5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5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5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5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5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5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5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5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5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5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5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5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5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5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5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5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5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3" name="Google Shape;2103;p35"/>
          <p:cNvSpPr txBox="1"/>
          <p:nvPr>
            <p:ph type="title"/>
          </p:nvPr>
        </p:nvSpPr>
        <p:spPr>
          <a:xfrm>
            <a:off x="5724674" y="478191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CARACTERISTICAS</a:t>
            </a:r>
            <a:endParaRPr/>
          </a:p>
        </p:txBody>
      </p:sp>
      <p:grpSp>
        <p:nvGrpSpPr>
          <p:cNvPr id="2104" name="Google Shape;2104;p35"/>
          <p:cNvGrpSpPr/>
          <p:nvPr/>
        </p:nvGrpSpPr>
        <p:grpSpPr>
          <a:xfrm>
            <a:off x="-3" y="4408800"/>
            <a:ext cx="635100" cy="734704"/>
            <a:chOff x="731647" y="3806675"/>
            <a:chExt cx="635100" cy="734704"/>
          </a:xfrm>
        </p:grpSpPr>
        <p:grpSp>
          <p:nvGrpSpPr>
            <p:cNvPr id="2105" name="Google Shape;2105;p35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06" name="Google Shape;2106;p35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35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8" name="Google Shape;2108;p35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09" name="Google Shape;2109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0" name="Google Shape;2110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1" name="Google Shape;2111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12" name="Google Shape;2112;p35"/>
          <p:cNvSpPr txBox="1"/>
          <p:nvPr>
            <p:ph type="title"/>
          </p:nvPr>
        </p:nvSpPr>
        <p:spPr>
          <a:xfrm>
            <a:off x="2098600" y="2869675"/>
            <a:ext cx="2023500" cy="19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Produccion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Deteccion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Consumo y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Reaccion de eventos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36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</a:t>
            </a:r>
            <a:endParaRPr/>
          </a:p>
        </p:txBody>
      </p:sp>
      <p:pic>
        <p:nvPicPr>
          <p:cNvPr id="2118" name="Google Shape;21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4525" y="647450"/>
            <a:ext cx="3548200" cy="17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9" name="Google Shape;211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6775" y="2800675"/>
            <a:ext cx="2401739" cy="22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37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DESVENTAJAS</a:t>
            </a:r>
            <a:endParaRPr/>
          </a:p>
        </p:txBody>
      </p:sp>
      <p:pic>
        <p:nvPicPr>
          <p:cNvPr id="2125" name="Google Shape;21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625" y="2103925"/>
            <a:ext cx="3353550" cy="26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6" name="Google Shape;212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125" y="932624"/>
            <a:ext cx="3078075" cy="21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38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Patrón</a:t>
            </a:r>
            <a:r>
              <a:rPr lang="en"/>
              <a:t> de arquitectura</a:t>
            </a:r>
            <a:endParaRPr/>
          </a:p>
        </p:txBody>
      </p:sp>
      <p:pic>
        <p:nvPicPr>
          <p:cNvPr id="2132" name="Google Shape;21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075" y="1253025"/>
            <a:ext cx="78390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39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39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9" name="Google Shape;2139;p39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39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39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39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39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4" name="Google Shape;21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800" y="1198725"/>
            <a:ext cx="7457251" cy="34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40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40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40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40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40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40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40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40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7" name="Google Shape;21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050" y="1471552"/>
            <a:ext cx="7072301" cy="32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41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41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41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41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41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p41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41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41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0" name="Google Shape;21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050" y="1311357"/>
            <a:ext cx="7434074" cy="3327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