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10139-8A5F-4F81-BC9C-798AB89295C0}" v="17" dt="2023-11-29T01:14:08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ton Hodges" userId="07ee68b3d35c5dc8" providerId="LiveId" clId="{F3A10139-8A5F-4F81-BC9C-798AB89295C0}"/>
    <pc:docChg chg="undo custSel addSld delSld modSld sldOrd">
      <pc:chgData name="Clayton Hodges" userId="07ee68b3d35c5dc8" providerId="LiveId" clId="{F3A10139-8A5F-4F81-BC9C-798AB89295C0}" dt="2023-11-29T01:19:46.676" v="1388" actId="27636"/>
      <pc:docMkLst>
        <pc:docMk/>
      </pc:docMkLst>
      <pc:sldChg chg="modSp mod">
        <pc:chgData name="Clayton Hodges" userId="07ee68b3d35c5dc8" providerId="LiveId" clId="{F3A10139-8A5F-4F81-BC9C-798AB89295C0}" dt="2023-11-29T01:08:03.697" v="1199" actId="20577"/>
        <pc:sldMkLst>
          <pc:docMk/>
          <pc:sldMk cId="986859829" sldId="256"/>
        </pc:sldMkLst>
        <pc:spChg chg="mod">
          <ac:chgData name="Clayton Hodges" userId="07ee68b3d35c5dc8" providerId="LiveId" clId="{F3A10139-8A5F-4F81-BC9C-798AB89295C0}" dt="2023-11-28T19:56:34.429" v="83" actId="20577"/>
          <ac:spMkLst>
            <pc:docMk/>
            <pc:sldMk cId="986859829" sldId="256"/>
            <ac:spMk id="2" creationId="{0E491A93-7C4A-D400-D4F9-26505DF3C7B1}"/>
          </ac:spMkLst>
        </pc:spChg>
        <pc:spChg chg="mod">
          <ac:chgData name="Clayton Hodges" userId="07ee68b3d35c5dc8" providerId="LiveId" clId="{F3A10139-8A5F-4F81-BC9C-798AB89295C0}" dt="2023-11-29T01:08:03.697" v="1199" actId="20577"/>
          <ac:spMkLst>
            <pc:docMk/>
            <pc:sldMk cId="986859829" sldId="256"/>
            <ac:spMk id="3" creationId="{B70D7521-81F8-C3D8-71E0-0EB0BF7E73B4}"/>
          </ac:spMkLst>
        </pc:spChg>
      </pc:sldChg>
      <pc:sldChg chg="addSp modSp mod setBg">
        <pc:chgData name="Clayton Hodges" userId="07ee68b3d35c5dc8" providerId="LiveId" clId="{F3A10139-8A5F-4F81-BC9C-798AB89295C0}" dt="2023-11-28T20:16:02.561" v="554" actId="20577"/>
        <pc:sldMkLst>
          <pc:docMk/>
          <pc:sldMk cId="2060253747" sldId="257"/>
        </pc:sldMkLst>
        <pc:spChg chg="mod">
          <ac:chgData name="Clayton Hodges" userId="07ee68b3d35c5dc8" providerId="LiveId" clId="{F3A10139-8A5F-4F81-BC9C-798AB89295C0}" dt="2023-11-28T20:11:52.203" v="446" actId="26606"/>
          <ac:spMkLst>
            <pc:docMk/>
            <pc:sldMk cId="2060253747" sldId="257"/>
            <ac:spMk id="2" creationId="{38AE9E3D-A4F3-E5C3-624A-7694D45DAF92}"/>
          </ac:spMkLst>
        </pc:spChg>
        <pc:spChg chg="mod">
          <ac:chgData name="Clayton Hodges" userId="07ee68b3d35c5dc8" providerId="LiveId" clId="{F3A10139-8A5F-4F81-BC9C-798AB89295C0}" dt="2023-11-28T20:16:02.561" v="554" actId="20577"/>
          <ac:spMkLst>
            <pc:docMk/>
            <pc:sldMk cId="2060253747" sldId="257"/>
            <ac:spMk id="3" creationId="{0F511420-3261-483F-A53C-27515010EA48}"/>
          </ac:spMkLst>
        </pc:spChg>
        <pc:spChg chg="add mod">
          <ac:chgData name="Clayton Hodges" userId="07ee68b3d35c5dc8" providerId="LiveId" clId="{F3A10139-8A5F-4F81-BC9C-798AB89295C0}" dt="2023-11-28T20:12:16.177" v="447" actId="207"/>
          <ac:spMkLst>
            <pc:docMk/>
            <pc:sldMk cId="2060253747" sldId="257"/>
            <ac:spMk id="6" creationId="{B27D288C-88B4-DA05-DB77-CB7CFE3E72EC}"/>
          </ac:spMkLst>
        </pc:spChg>
        <pc:picChg chg="add mod">
          <ac:chgData name="Clayton Hodges" userId="07ee68b3d35c5dc8" providerId="LiveId" clId="{F3A10139-8A5F-4F81-BC9C-798AB89295C0}" dt="2023-11-28T20:11:52.203" v="446" actId="26606"/>
          <ac:picMkLst>
            <pc:docMk/>
            <pc:sldMk cId="2060253747" sldId="257"/>
            <ac:picMk id="5" creationId="{2586A7FB-01A2-FC44-D42A-1AAEE9DB1A66}"/>
          </ac:picMkLst>
        </pc:picChg>
      </pc:sldChg>
      <pc:sldChg chg="addSp modSp new mod">
        <pc:chgData name="Clayton Hodges" userId="07ee68b3d35c5dc8" providerId="LiveId" clId="{F3A10139-8A5F-4F81-BC9C-798AB89295C0}" dt="2023-11-28T20:26:17.242" v="781" actId="1076"/>
        <pc:sldMkLst>
          <pc:docMk/>
          <pc:sldMk cId="866927859" sldId="258"/>
        </pc:sldMkLst>
        <pc:spChg chg="mod">
          <ac:chgData name="Clayton Hodges" userId="07ee68b3d35c5dc8" providerId="LiveId" clId="{F3A10139-8A5F-4F81-BC9C-798AB89295C0}" dt="2023-11-28T20:15:34.123" v="471" actId="20577"/>
          <ac:spMkLst>
            <pc:docMk/>
            <pc:sldMk cId="866927859" sldId="258"/>
            <ac:spMk id="2" creationId="{43264419-0532-FC0E-E0C0-583BFB81178D}"/>
          </ac:spMkLst>
        </pc:spChg>
        <pc:spChg chg="mod">
          <ac:chgData name="Clayton Hodges" userId="07ee68b3d35c5dc8" providerId="LiveId" clId="{F3A10139-8A5F-4F81-BC9C-798AB89295C0}" dt="2023-11-28T20:26:02.521" v="779" actId="403"/>
          <ac:spMkLst>
            <pc:docMk/>
            <pc:sldMk cId="866927859" sldId="258"/>
            <ac:spMk id="3" creationId="{AE4DE0E7-7C46-8CD8-DDCC-A83602B93C6A}"/>
          </ac:spMkLst>
        </pc:spChg>
        <pc:spChg chg="add mod">
          <ac:chgData name="Clayton Hodges" userId="07ee68b3d35c5dc8" providerId="LiveId" clId="{F3A10139-8A5F-4F81-BC9C-798AB89295C0}" dt="2023-11-28T20:20:58.079" v="767" actId="1076"/>
          <ac:spMkLst>
            <pc:docMk/>
            <pc:sldMk cId="866927859" sldId="258"/>
            <ac:spMk id="6" creationId="{AADAAAB6-F2B5-7C03-9F1E-308D4D4948F6}"/>
          </ac:spMkLst>
        </pc:spChg>
        <pc:spChg chg="add mod">
          <ac:chgData name="Clayton Hodges" userId="07ee68b3d35c5dc8" providerId="LiveId" clId="{F3A10139-8A5F-4F81-BC9C-798AB89295C0}" dt="2023-11-28T20:26:17.242" v="781" actId="1076"/>
          <ac:spMkLst>
            <pc:docMk/>
            <pc:sldMk cId="866927859" sldId="258"/>
            <ac:spMk id="9" creationId="{2E37421A-C6E4-37FD-6225-6332CD149761}"/>
          </ac:spMkLst>
        </pc:spChg>
        <pc:picChg chg="add mod">
          <ac:chgData name="Clayton Hodges" userId="07ee68b3d35c5dc8" providerId="LiveId" clId="{F3A10139-8A5F-4F81-BC9C-798AB89295C0}" dt="2023-11-28T20:20:58.079" v="767" actId="1076"/>
          <ac:picMkLst>
            <pc:docMk/>
            <pc:sldMk cId="866927859" sldId="258"/>
            <ac:picMk id="5" creationId="{86DF3E64-98F0-BE06-DAA0-C9C567CAA8C0}"/>
          </ac:picMkLst>
        </pc:picChg>
        <pc:picChg chg="add mod modCrop">
          <ac:chgData name="Clayton Hodges" userId="07ee68b3d35c5dc8" providerId="LiveId" clId="{F3A10139-8A5F-4F81-BC9C-798AB89295C0}" dt="2023-11-28T20:26:09.962" v="780" actId="1076"/>
          <ac:picMkLst>
            <pc:docMk/>
            <pc:sldMk cId="866927859" sldId="258"/>
            <ac:picMk id="8" creationId="{2CE54C0C-12C6-1D28-62AD-C98FB5823413}"/>
          </ac:picMkLst>
        </pc:picChg>
      </pc:sldChg>
      <pc:sldChg chg="addSp delSp modSp new del mod setBg setClrOvrMap">
        <pc:chgData name="Clayton Hodges" userId="07ee68b3d35c5dc8" providerId="LiveId" clId="{F3A10139-8A5F-4F81-BC9C-798AB89295C0}" dt="2023-11-29T01:08:15.682" v="1200" actId="2696"/>
        <pc:sldMkLst>
          <pc:docMk/>
          <pc:sldMk cId="3511211361" sldId="259"/>
        </pc:sldMkLst>
        <pc:spChg chg="mod">
          <ac:chgData name="Clayton Hodges" userId="07ee68b3d35c5dc8" providerId="LiveId" clId="{F3A10139-8A5F-4F81-BC9C-798AB89295C0}" dt="2023-11-29T01:06:03.236" v="1174" actId="14100"/>
          <ac:spMkLst>
            <pc:docMk/>
            <pc:sldMk cId="3511211361" sldId="259"/>
            <ac:spMk id="2" creationId="{EAB8E802-8494-0F83-0E3D-0730374A174E}"/>
          </ac:spMkLst>
        </pc:spChg>
        <pc:spChg chg="mod">
          <ac:chgData name="Clayton Hodges" userId="07ee68b3d35c5dc8" providerId="LiveId" clId="{F3A10139-8A5F-4F81-BC9C-798AB89295C0}" dt="2023-11-29T01:06:29.044" v="1179"/>
          <ac:spMkLst>
            <pc:docMk/>
            <pc:sldMk cId="3511211361" sldId="259"/>
            <ac:spMk id="3" creationId="{B911A854-35E8-4CF8-4717-0E20F78AF983}"/>
          </ac:spMkLst>
        </pc:spChg>
        <pc:spChg chg="add del mod">
          <ac:chgData name="Clayton Hodges" userId="07ee68b3d35c5dc8" providerId="LiveId" clId="{F3A10139-8A5F-4F81-BC9C-798AB89295C0}" dt="2023-11-29T01:07:09.830" v="1183" actId="21"/>
          <ac:spMkLst>
            <pc:docMk/>
            <pc:sldMk cId="3511211361" sldId="259"/>
            <ac:spMk id="6" creationId="{382CBD34-2ED0-9D8C-3743-53FE24F4BFCE}"/>
          </ac:spMkLst>
        </pc:spChg>
        <pc:spChg chg="add">
          <ac:chgData name="Clayton Hodges" userId="07ee68b3d35c5dc8" providerId="LiveId" clId="{F3A10139-8A5F-4F81-BC9C-798AB89295C0}" dt="2023-11-28T20:34:16.700" v="1096" actId="26606"/>
          <ac:spMkLst>
            <pc:docMk/>
            <pc:sldMk cId="3511211361" sldId="259"/>
            <ac:spMk id="11" creationId="{95CB840F-8E41-4CA5-B79B-25CC80AD234A}"/>
          </ac:spMkLst>
        </pc:spChg>
        <pc:picChg chg="add del mod">
          <ac:chgData name="Clayton Hodges" userId="07ee68b3d35c5dc8" providerId="LiveId" clId="{F3A10139-8A5F-4F81-BC9C-798AB89295C0}" dt="2023-11-29T01:07:09.830" v="1183" actId="21"/>
          <ac:picMkLst>
            <pc:docMk/>
            <pc:sldMk cId="3511211361" sldId="259"/>
            <ac:picMk id="5" creationId="{4433731A-CE21-DDAD-FBA6-FB3653A0BE93}"/>
          </ac:picMkLst>
        </pc:picChg>
      </pc:sldChg>
      <pc:sldChg chg="modSp new del mod">
        <pc:chgData name="Clayton Hodges" userId="07ee68b3d35c5dc8" providerId="LiveId" clId="{F3A10139-8A5F-4F81-BC9C-798AB89295C0}" dt="2023-11-29T01:05:01.427" v="1136" actId="2696"/>
        <pc:sldMkLst>
          <pc:docMk/>
          <pc:sldMk cId="2464624192" sldId="260"/>
        </pc:sldMkLst>
        <pc:spChg chg="mod">
          <ac:chgData name="Clayton Hodges" userId="07ee68b3d35c5dc8" providerId="LiveId" clId="{F3A10139-8A5F-4F81-BC9C-798AB89295C0}" dt="2023-11-28T20:37:10.244" v="1129" actId="20577"/>
          <ac:spMkLst>
            <pc:docMk/>
            <pc:sldMk cId="2464624192" sldId="260"/>
            <ac:spMk id="2" creationId="{3F1A7055-54CC-641A-6E34-7A854AB306DF}"/>
          </ac:spMkLst>
        </pc:spChg>
      </pc:sldChg>
      <pc:sldChg chg="addSp modSp new mod ord setBg">
        <pc:chgData name="Clayton Hodges" userId="07ee68b3d35c5dc8" providerId="LiveId" clId="{F3A10139-8A5F-4F81-BC9C-798AB89295C0}" dt="2023-11-29T01:19:46.676" v="1388" actId="27636"/>
        <pc:sldMkLst>
          <pc:docMk/>
          <pc:sldMk cId="3980507932" sldId="261"/>
        </pc:sldMkLst>
        <pc:spChg chg="mod">
          <ac:chgData name="Clayton Hodges" userId="07ee68b3d35c5dc8" providerId="LiveId" clId="{F3A10139-8A5F-4F81-BC9C-798AB89295C0}" dt="2023-11-29T01:14:39.629" v="1359" actId="26606"/>
          <ac:spMkLst>
            <pc:docMk/>
            <pc:sldMk cId="3980507932" sldId="261"/>
            <ac:spMk id="2" creationId="{A66B72DD-96C6-ED1C-0CE2-4B543D463628}"/>
          </ac:spMkLst>
        </pc:spChg>
        <pc:spChg chg="mod">
          <ac:chgData name="Clayton Hodges" userId="07ee68b3d35c5dc8" providerId="LiveId" clId="{F3A10139-8A5F-4F81-BC9C-798AB89295C0}" dt="2023-11-29T01:19:46.676" v="1388" actId="27636"/>
          <ac:spMkLst>
            <pc:docMk/>
            <pc:sldMk cId="3980507932" sldId="261"/>
            <ac:spMk id="3" creationId="{917A6FFD-D683-19E9-5D80-3B6D07C6263A}"/>
          </ac:spMkLst>
        </pc:spChg>
        <pc:picChg chg="add mod ord">
          <ac:chgData name="Clayton Hodges" userId="07ee68b3d35c5dc8" providerId="LiveId" clId="{F3A10139-8A5F-4F81-BC9C-798AB89295C0}" dt="2023-11-29T01:14:39.629" v="1359" actId="26606"/>
          <ac:picMkLst>
            <pc:docMk/>
            <pc:sldMk cId="3980507932" sldId="261"/>
            <ac:picMk id="5" creationId="{CD9A01B6-F0FD-1D88-19F0-BB9D0A2D1360}"/>
          </ac:picMkLst>
        </pc:picChg>
      </pc:sldChg>
      <pc:sldChg chg="addSp modSp new mod setBg">
        <pc:chgData name="Clayton Hodges" userId="07ee68b3d35c5dc8" providerId="LiveId" clId="{F3A10139-8A5F-4F81-BC9C-798AB89295C0}" dt="2023-11-29T01:07:36.842" v="1193" actId="207"/>
        <pc:sldMkLst>
          <pc:docMk/>
          <pc:sldMk cId="1035990833" sldId="262"/>
        </pc:sldMkLst>
        <pc:spChg chg="mod">
          <ac:chgData name="Clayton Hodges" userId="07ee68b3d35c5dc8" providerId="LiveId" clId="{F3A10139-8A5F-4F81-BC9C-798AB89295C0}" dt="2023-11-29T01:07:15.163" v="1185" actId="26606"/>
          <ac:spMkLst>
            <pc:docMk/>
            <pc:sldMk cId="1035990833" sldId="262"/>
            <ac:spMk id="2" creationId="{63ECB2BC-BD27-7681-4F23-084D3430F5FD}"/>
          </ac:spMkLst>
        </pc:spChg>
        <pc:spChg chg="mod">
          <ac:chgData name="Clayton Hodges" userId="07ee68b3d35c5dc8" providerId="LiveId" clId="{F3A10139-8A5F-4F81-BC9C-798AB89295C0}" dt="2023-11-29T01:07:23.126" v="1192" actId="404"/>
          <ac:spMkLst>
            <pc:docMk/>
            <pc:sldMk cId="1035990833" sldId="262"/>
            <ac:spMk id="3" creationId="{00281FFB-0AF3-9D87-76D1-CD0CEE7C68B5}"/>
          </ac:spMkLst>
        </pc:spChg>
        <pc:spChg chg="add mod">
          <ac:chgData name="Clayton Hodges" userId="07ee68b3d35c5dc8" providerId="LiveId" clId="{F3A10139-8A5F-4F81-BC9C-798AB89295C0}" dt="2023-11-29T01:07:36.842" v="1193" actId="207"/>
          <ac:spMkLst>
            <pc:docMk/>
            <pc:sldMk cId="1035990833" sldId="262"/>
            <ac:spMk id="5" creationId="{2B4FFA3A-8DC2-89B4-284F-53CD7E7B4087}"/>
          </ac:spMkLst>
        </pc:spChg>
        <pc:picChg chg="add mod">
          <ac:chgData name="Clayton Hodges" userId="07ee68b3d35c5dc8" providerId="LiveId" clId="{F3A10139-8A5F-4F81-BC9C-798AB89295C0}" dt="2023-11-29T01:07:15.163" v="1185" actId="26606"/>
          <ac:picMkLst>
            <pc:docMk/>
            <pc:sldMk cId="1035990833" sldId="262"/>
            <ac:picMk id="4" creationId="{077119CC-FCD3-9E7B-0EE7-E1D7E15ABEBC}"/>
          </ac:picMkLst>
        </pc:picChg>
      </pc:sldChg>
      <pc:sldChg chg="modSp new del mod ord">
        <pc:chgData name="Clayton Hodges" userId="07ee68b3d35c5dc8" providerId="LiveId" clId="{F3A10139-8A5F-4F81-BC9C-798AB89295C0}" dt="2023-11-29T01:05:25.211" v="1160" actId="2696"/>
        <pc:sldMkLst>
          <pc:docMk/>
          <pc:sldMk cId="1091394581" sldId="262"/>
        </pc:sldMkLst>
        <pc:spChg chg="mod">
          <ac:chgData name="Clayton Hodges" userId="07ee68b3d35c5dc8" providerId="LiveId" clId="{F3A10139-8A5F-4F81-BC9C-798AB89295C0}" dt="2023-11-29T01:05:05.265" v="1149" actId="20577"/>
          <ac:spMkLst>
            <pc:docMk/>
            <pc:sldMk cId="1091394581" sldId="262"/>
            <ac:spMk id="2" creationId="{96899A34-0EB4-495E-B5F5-19B63F83BFD1}"/>
          </ac:spMkLst>
        </pc:spChg>
      </pc:sldChg>
      <pc:sldChg chg="modSp new del mod">
        <pc:chgData name="Clayton Hodges" userId="07ee68b3d35c5dc8" providerId="LiveId" clId="{F3A10139-8A5F-4F81-BC9C-798AB89295C0}" dt="2023-11-29T01:05:23.532" v="1159" actId="2696"/>
        <pc:sldMkLst>
          <pc:docMk/>
          <pc:sldMk cId="471443816" sldId="263"/>
        </pc:sldMkLst>
        <pc:spChg chg="mod">
          <ac:chgData name="Clayton Hodges" userId="07ee68b3d35c5dc8" providerId="LiveId" clId="{F3A10139-8A5F-4F81-BC9C-798AB89295C0}" dt="2023-11-29T01:05:21.118" v="1158" actId="5793"/>
          <ac:spMkLst>
            <pc:docMk/>
            <pc:sldMk cId="471443816" sldId="263"/>
            <ac:spMk id="2" creationId="{7DE9E320-8B38-2AB2-9642-23A76D6D3B6A}"/>
          </ac:spMkLst>
        </pc:spChg>
      </pc:sldChg>
      <pc:sldChg chg="modSp new mod">
        <pc:chgData name="Clayton Hodges" userId="07ee68b3d35c5dc8" providerId="LiveId" clId="{F3A10139-8A5F-4F81-BC9C-798AB89295C0}" dt="2023-11-29T01:15:47.600" v="1386" actId="1076"/>
        <pc:sldMkLst>
          <pc:docMk/>
          <pc:sldMk cId="3834183743" sldId="263"/>
        </pc:sldMkLst>
        <pc:spChg chg="mod">
          <ac:chgData name="Clayton Hodges" userId="07ee68b3d35c5dc8" providerId="LiveId" clId="{F3A10139-8A5F-4F81-BC9C-798AB89295C0}" dt="2023-11-29T01:15:47.600" v="1386" actId="1076"/>
          <ac:spMkLst>
            <pc:docMk/>
            <pc:sldMk cId="3834183743" sldId="263"/>
            <ac:spMk id="2" creationId="{587D4DE1-D43D-B33F-7993-71366EE185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5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6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0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6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3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434245-1EE8-409E-91F4-EA017EA33E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06FF38-3A6E-441E-971A-AF538B9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arapis.org/what-is-data-preparednes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oyan.net/python/seleniu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sasdedevs.com/posts/web-scraping-con-requests-y-beautifulsoup-en-python/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freepngimg.com/png/74324-logo-media-classified-network-social-png-file-h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attention-exclamation-mark-sign-30703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1A93-7C4A-D400-D4F9-26505DF3C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Scraping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D7521-81F8-C3D8-71E0-0EB0BF7E7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81219"/>
            <a:ext cx="9440034" cy="1390221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Utilizing Selenium and Beautiful Soup</a:t>
            </a:r>
          </a:p>
          <a:p>
            <a:r>
              <a:rPr lang="en-US" dirty="0"/>
              <a:t>By: Clayton Hodges</a:t>
            </a:r>
          </a:p>
          <a:p>
            <a:r>
              <a:rPr lang="en-US" dirty="0"/>
              <a:t>11/28/23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9E3D-A4F3-E5C3-624A-7694D45D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 is Web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1420-3261-483F-A53C-27515010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Web scraping is the process of extracting data from websites. It involves programmatically visiting websites and extracting useful information.</a:t>
            </a:r>
          </a:p>
          <a:p>
            <a:r>
              <a:rPr lang="en-US" sz="2800" dirty="0"/>
              <a:t>It’s a powerful tool that’s traditionally used for data analysis and market research.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86A7FB-01A2-FC44-D42A-1AAEE9DB1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66560" y="2491367"/>
            <a:ext cx="4065464" cy="2540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D288C-88B4-DA05-DB77-CB7CFE3E72EC}"/>
              </a:ext>
            </a:extLst>
          </p:cNvPr>
          <p:cNvSpPr txBox="1"/>
          <p:nvPr/>
        </p:nvSpPr>
        <p:spPr>
          <a:xfrm>
            <a:off x="8608576" y="4832227"/>
            <a:ext cx="25234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sarapis.org/what-is-data-preparednes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5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4419-0532-FC0E-E0C0-583BFB81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0E7-7C46-8CD8-DDCC-A83602B9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109685"/>
          </a:xfrm>
        </p:spPr>
        <p:txBody>
          <a:bodyPr>
            <a:normAutofit/>
          </a:bodyPr>
          <a:lstStyle/>
          <a:p>
            <a:r>
              <a:rPr lang="en-US" sz="2400" dirty="0"/>
              <a:t>Python is a popular choice for web scraping due to its ease of use and powerful libraries.</a:t>
            </a:r>
          </a:p>
          <a:p>
            <a:r>
              <a:rPr lang="en-US" sz="2400" dirty="0"/>
              <a:t>Libraries like Beautiful Soup and Selenium make it easy to parse HTML and interact with web pages.</a:t>
            </a:r>
          </a:p>
        </p:txBody>
      </p:sp>
      <p:pic>
        <p:nvPicPr>
          <p:cNvPr id="5" name="Picture 4" descr="A green letter on a white background&#10;&#10;Description automatically generated">
            <a:extLst>
              <a:ext uri="{FF2B5EF4-FFF2-40B4-BE49-F238E27FC236}">
                <a16:creationId xmlns:a16="http://schemas.microsoft.com/office/drawing/2014/main" id="{86DF3E64-98F0-BE06-DAA0-C9C567CAA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850" y="3842134"/>
            <a:ext cx="4929963" cy="120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AAAB6-F2B5-7C03-9F1E-308D4D4948F6}"/>
              </a:ext>
            </a:extLst>
          </p:cNvPr>
          <p:cNvSpPr txBox="1"/>
          <p:nvPr/>
        </p:nvSpPr>
        <p:spPr>
          <a:xfrm>
            <a:off x="669850" y="5234516"/>
            <a:ext cx="4929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tomoyan.net/python/seleniu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 descr="A colorful logo with black text&#10;&#10;Description automatically generated">
            <a:extLst>
              <a:ext uri="{FF2B5EF4-FFF2-40B4-BE49-F238E27FC236}">
                <a16:creationId xmlns:a16="http://schemas.microsoft.com/office/drawing/2014/main" id="{2CE54C0C-12C6-1D28-62AD-C98FB58234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2773" r="12562"/>
          <a:stretch/>
        </p:blipFill>
        <p:spPr>
          <a:xfrm>
            <a:off x="8304028" y="3842134"/>
            <a:ext cx="2254102" cy="1886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37421A-C6E4-37FD-6225-6332CD149761}"/>
              </a:ext>
            </a:extLst>
          </p:cNvPr>
          <p:cNvSpPr txBox="1"/>
          <p:nvPr/>
        </p:nvSpPr>
        <p:spPr>
          <a:xfrm>
            <a:off x="8456428" y="5728970"/>
            <a:ext cx="210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cosasdedevs.com/posts/web-scraping-con-requests-y-beautifulsoup-en-python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69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B2BC-BD27-7681-4F23-084D3430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Web Scraping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1FFB-0AF3-9D87-76D1-CD0CEE7C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423A"/>
              </a:buClr>
            </a:pPr>
            <a:r>
              <a:rPr lang="en-US" sz="2400" dirty="0"/>
              <a:t>Web Scraping is used in various fields, from academic research to competitive business analysis.</a:t>
            </a:r>
          </a:p>
          <a:p>
            <a:pPr>
              <a:buClr>
                <a:srgbClr val="FF423A"/>
              </a:buClr>
            </a:pPr>
            <a:r>
              <a:rPr lang="en-US" sz="2400" dirty="0"/>
              <a:t>Some examples include extracting product information (like my example), social media analysis, and gathering real estate listings.</a:t>
            </a:r>
          </a:p>
          <a:p>
            <a:pPr>
              <a:buClr>
                <a:srgbClr val="FF423A"/>
              </a:buClr>
            </a:pPr>
            <a:endParaRPr lang="en-US" sz="2400" dirty="0"/>
          </a:p>
        </p:txBody>
      </p:sp>
      <p:pic>
        <p:nvPicPr>
          <p:cNvPr id="4" name="Picture 3" descr="A group of icons on a black background&#10;&#10;Description automatically generated">
            <a:extLst>
              <a:ext uri="{FF2B5EF4-FFF2-40B4-BE49-F238E27FC236}">
                <a16:creationId xmlns:a16="http://schemas.microsoft.com/office/drawing/2014/main" id="{077119CC-FCD3-9E7B-0EE7-E1D7E15A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57043" y="2132822"/>
            <a:ext cx="3484498" cy="3258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FFA3A-8DC2-89B4-284F-53CD7E7B4087}"/>
              </a:ext>
            </a:extLst>
          </p:cNvPr>
          <p:cNvSpPr txBox="1"/>
          <p:nvPr/>
        </p:nvSpPr>
        <p:spPr>
          <a:xfrm>
            <a:off x="8298857" y="5190773"/>
            <a:ext cx="25426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freepngimg.com/png/74324-logo-media-classified-network-social-png-file-h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9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triangle with a black exclamation mark&#10;&#10;Description automatically generated">
            <a:extLst>
              <a:ext uri="{FF2B5EF4-FFF2-40B4-BE49-F238E27FC236}">
                <a16:creationId xmlns:a16="http://schemas.microsoft.com/office/drawing/2014/main" id="{CD9A01B6-F0FD-1D88-19F0-BB9D0A2D13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4" b="10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B72DD-96C6-ED1C-0CE2-4B543D4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Best Practices and Ethics in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6FFD-D683-19E9-5D80-3B6D07C6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 fontScale="92500" lnSpcReduction="10000"/>
          </a:bodyPr>
          <a:lstStyle/>
          <a:p>
            <a:pPr marL="36900" indent="0">
              <a:lnSpc>
                <a:spcPct val="90000"/>
              </a:lnSpc>
              <a:buClr>
                <a:srgbClr val="FEC100"/>
              </a:buClr>
              <a:buNone/>
            </a:pPr>
            <a:r>
              <a:rPr lang="en-US" sz="2400" dirty="0"/>
              <a:t>Best Practices for Efficient and Safe Scraping:</a:t>
            </a:r>
          </a:p>
          <a:p>
            <a:pPr>
              <a:lnSpc>
                <a:spcPct val="90000"/>
              </a:lnSpc>
              <a:buClr>
                <a:srgbClr val="FEC100"/>
              </a:buClr>
            </a:pPr>
            <a:r>
              <a:rPr lang="en-US" sz="2400" dirty="0"/>
              <a:t>Avoid making rapid, frequent requests to respect the target website’s bandwidth.</a:t>
            </a:r>
          </a:p>
          <a:p>
            <a:pPr>
              <a:lnSpc>
                <a:spcPct val="90000"/>
              </a:lnSpc>
              <a:buClr>
                <a:srgbClr val="FEC100"/>
              </a:buClr>
            </a:pPr>
            <a:r>
              <a:rPr lang="en-US" sz="2400" dirty="0"/>
              <a:t>Identify your scraper as a bot to be transparent about your activities.</a:t>
            </a:r>
          </a:p>
          <a:p>
            <a:pPr>
              <a:lnSpc>
                <a:spcPct val="90000"/>
              </a:lnSpc>
              <a:buClr>
                <a:srgbClr val="FEC100"/>
              </a:buClr>
            </a:pPr>
            <a:r>
              <a:rPr lang="en-US" sz="2400" dirty="0"/>
              <a:t>Implement robust error handling.</a:t>
            </a:r>
          </a:p>
          <a:p>
            <a:pPr marL="36900" indent="0">
              <a:lnSpc>
                <a:spcPct val="90000"/>
              </a:lnSpc>
              <a:buClr>
                <a:srgbClr val="FEC100"/>
              </a:buClr>
              <a:buNone/>
            </a:pPr>
            <a:endParaRPr lang="en-US" sz="2400" dirty="0"/>
          </a:p>
          <a:p>
            <a:pPr marL="36900" indent="0">
              <a:lnSpc>
                <a:spcPct val="90000"/>
              </a:lnSpc>
              <a:buClr>
                <a:srgbClr val="FEC100"/>
              </a:buClr>
              <a:buNone/>
            </a:pPr>
            <a:r>
              <a:rPr lang="en-US" sz="2400" dirty="0"/>
              <a:t>Ethical and Legal Considerations:</a:t>
            </a:r>
          </a:p>
          <a:p>
            <a:pPr>
              <a:lnSpc>
                <a:spcPct val="90000"/>
              </a:lnSpc>
              <a:buClr>
                <a:srgbClr val="FEC100"/>
              </a:buClr>
            </a:pPr>
            <a:r>
              <a:rPr lang="en-US" sz="2400" dirty="0"/>
              <a:t>Respect the guidelines outlined in the website's robots.txt file.</a:t>
            </a:r>
          </a:p>
          <a:p>
            <a:pPr>
              <a:lnSpc>
                <a:spcPct val="90000"/>
              </a:lnSpc>
              <a:buClr>
                <a:srgbClr val="FEC100"/>
              </a:buClr>
            </a:pPr>
            <a:r>
              <a:rPr lang="en-US" sz="2400" dirty="0"/>
              <a:t>Ensure scraping activities are compliant with legal regulations, including website terms of service and privacy laws.</a:t>
            </a:r>
          </a:p>
          <a:p>
            <a:pPr>
              <a:lnSpc>
                <a:spcPct val="90000"/>
              </a:lnSpc>
              <a:buClr>
                <a:srgbClr val="FEC100"/>
              </a:buClr>
            </a:pPr>
            <a:r>
              <a:rPr lang="en-US" sz="2400" dirty="0"/>
              <a:t>Be mindful of privacy concerns, especially when dealing with personal data.</a:t>
            </a:r>
          </a:p>
        </p:txBody>
      </p:sp>
    </p:spTree>
    <p:extLst>
      <p:ext uri="{BB962C8B-B14F-4D97-AF65-F5344CB8AC3E}">
        <p14:creationId xmlns:p14="http://schemas.microsoft.com/office/powerpoint/2010/main" val="398050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4DE1-D43D-B33F-7993-71366EE1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980" y="2943775"/>
            <a:ext cx="5230039" cy="970450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8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72</TotalTime>
  <Words>271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Introduction to Web Scraping with Python</vt:lpstr>
      <vt:lpstr>What is Web Scraping?</vt:lpstr>
      <vt:lpstr>Why use Python?</vt:lpstr>
      <vt:lpstr>Web Scraping Applications</vt:lpstr>
      <vt:lpstr>Best Practices and Ethics in Web Scraping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Clayton Hodges</dc:creator>
  <cp:lastModifiedBy>Clayton Hodges</cp:lastModifiedBy>
  <cp:revision>1</cp:revision>
  <dcterms:created xsi:type="dcterms:W3CDTF">2023-11-28T19:41:18Z</dcterms:created>
  <dcterms:modified xsi:type="dcterms:W3CDTF">2023-11-29T01:19:51Z</dcterms:modified>
</cp:coreProperties>
</file>