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Bellota Text"/>
      <p:regular r:id="rId12"/>
      <p:bold r:id="rId13"/>
      <p:italic r:id="rId14"/>
      <p:boldItalic r:id="rId15"/>
    </p:embeddedFont>
    <p:embeddedFont>
      <p:font typeface="Bebas Neue"/>
      <p:regular r:id="rId16"/>
    </p:embeddedFont>
    <p:embeddedFont>
      <p:font typeface="Irish Grover"/>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BellotaText-bold.fntdata"/><Relationship Id="rId12" Type="http://schemas.openxmlformats.org/officeDocument/2006/relationships/font" Target="fonts/BellotaText-regular.fntdata"/><Relationship Id="rId15" Type="http://schemas.openxmlformats.org/officeDocument/2006/relationships/font" Target="fonts/BellotaText-boldItalic.fntdata"/><Relationship Id="rId14" Type="http://schemas.openxmlformats.org/officeDocument/2006/relationships/font" Target="fonts/BellotaText-italic.fntdata"/><Relationship Id="rId17" Type="http://schemas.openxmlformats.org/officeDocument/2006/relationships/font" Target="fonts/IrishGrover-regular.fntdata"/><Relationship Id="rId16"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6ddd5f3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6ddd5f3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first started this project, we all thought, “what is a movie or tv show that has funny words?”, after some thinking we decided that Shrek was the </a:t>
            </a:r>
            <a:r>
              <a:rPr lang="en"/>
              <a:t>perfect</a:t>
            </a:r>
            <a:r>
              <a:rPr lang="en"/>
              <a:t> fit for both funny and unique characters and words. Shrek’s unique language helps to establish its distinct tone and humor, making it easily recognizable and memorable, so we based our programming language off the movies and incorporated their satirical beings and phrases and made Shrek– into what it is today.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3a76d4a2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3a76d4a2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1a6e80de1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1a6e80de1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1a6e80de1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1a6e80de1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1a6e80de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e1a6e80de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1a6e80de1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1a6e80de1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69825" y="1328875"/>
            <a:ext cx="5804400" cy="2000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92500" y="3405125"/>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229306" y="4087358"/>
            <a:ext cx="416219" cy="632807"/>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29302" y="246130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077853" y="534992"/>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2600" y="29378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69933" y="70576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51177" y="290555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510181" y="984121"/>
            <a:ext cx="416219" cy="632807"/>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63528" y="34882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12263" y="38239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37102" y="64438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468037" y="446338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561384" y="2422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693854" y="2448740"/>
            <a:ext cx="124566" cy="12457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22761" y="468426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5" name="Shape 135"/>
        <p:cNvGrpSpPr/>
        <p:nvPr/>
      </p:nvGrpSpPr>
      <p:grpSpPr>
        <a:xfrm>
          <a:off x="0" y="0"/>
          <a:ext cx="0" cy="0"/>
          <a:chOff x="0" y="0"/>
          <a:chExt cx="0" cy="0"/>
        </a:xfrm>
      </p:grpSpPr>
      <p:sp>
        <p:nvSpPr>
          <p:cNvPr id="136" name="Google Shape;136;p11"/>
          <p:cNvSpPr txBox="1"/>
          <p:nvPr>
            <p:ph hasCustomPrompt="1" type="title"/>
          </p:nvPr>
        </p:nvSpPr>
        <p:spPr>
          <a:xfrm>
            <a:off x="2103000" y="1771925"/>
            <a:ext cx="4938000" cy="114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7" name="Google Shape;137;p11"/>
          <p:cNvSpPr txBox="1"/>
          <p:nvPr>
            <p:ph idx="1" type="subTitle"/>
          </p:nvPr>
        </p:nvSpPr>
        <p:spPr>
          <a:xfrm>
            <a:off x="2103000" y="2978275"/>
            <a:ext cx="4938000" cy="39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8" name="Google Shape;138;p11"/>
          <p:cNvGrpSpPr/>
          <p:nvPr/>
        </p:nvGrpSpPr>
        <p:grpSpPr>
          <a:xfrm flipH="1" rot="10800000">
            <a:off x="171078" y="183149"/>
            <a:ext cx="8827136" cy="4818665"/>
            <a:chOff x="171078" y="183149"/>
            <a:chExt cx="8827136" cy="4818665"/>
          </a:xfrm>
        </p:grpSpPr>
        <p:sp>
          <p:nvSpPr>
            <p:cNvPr id="139" name="Google Shape;139;p11"/>
            <p:cNvSpPr/>
            <p:nvPr/>
          </p:nvSpPr>
          <p:spPr>
            <a:xfrm>
              <a:off x="2362502" y="1831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3473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8222373" y="3556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1120498" y="35566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222375" y="6747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857148" y="45104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9" name="Shape 1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50" name="Shape 150"/>
        <p:cNvGrpSpPr/>
        <p:nvPr/>
      </p:nvGrpSpPr>
      <p:grpSpPr>
        <a:xfrm>
          <a:off x="0" y="0"/>
          <a:ext cx="0" cy="0"/>
          <a:chOff x="0" y="0"/>
          <a:chExt cx="0" cy="0"/>
        </a:xfrm>
      </p:grpSpPr>
      <p:sp>
        <p:nvSpPr>
          <p:cNvPr id="151" name="Google Shape;151;p13"/>
          <p:cNvSpPr txBox="1"/>
          <p:nvPr>
            <p:ph type="title"/>
          </p:nvPr>
        </p:nvSpPr>
        <p:spPr>
          <a:xfrm>
            <a:off x="850418" y="2603462"/>
            <a:ext cx="2190900" cy="3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13"/>
          <p:cNvSpPr txBox="1"/>
          <p:nvPr>
            <p:ph hasCustomPrompt="1" idx="2" type="title"/>
          </p:nvPr>
        </p:nvSpPr>
        <p:spPr>
          <a:xfrm>
            <a:off x="1347942" y="2068421"/>
            <a:ext cx="11958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p:nvPr>
            <p:ph idx="1" type="subTitle"/>
          </p:nvPr>
        </p:nvSpPr>
        <p:spPr>
          <a:xfrm>
            <a:off x="850418" y="2939107"/>
            <a:ext cx="21909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13"/>
          <p:cNvSpPr txBox="1"/>
          <p:nvPr>
            <p:ph idx="3" type="title"/>
          </p:nvPr>
        </p:nvSpPr>
        <p:spPr>
          <a:xfrm>
            <a:off x="3476568" y="2603462"/>
            <a:ext cx="2190900" cy="3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3"/>
          <p:cNvSpPr txBox="1"/>
          <p:nvPr>
            <p:ph hasCustomPrompt="1" idx="4" type="title"/>
          </p:nvPr>
        </p:nvSpPr>
        <p:spPr>
          <a:xfrm>
            <a:off x="3974092" y="2068421"/>
            <a:ext cx="11958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p:nvPr>
            <p:ph idx="5" type="subTitle"/>
          </p:nvPr>
        </p:nvSpPr>
        <p:spPr>
          <a:xfrm>
            <a:off x="3476568" y="2939107"/>
            <a:ext cx="21909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 name="Google Shape;157;p13"/>
          <p:cNvSpPr txBox="1"/>
          <p:nvPr>
            <p:ph idx="6" type="title"/>
          </p:nvPr>
        </p:nvSpPr>
        <p:spPr>
          <a:xfrm>
            <a:off x="6102718" y="2603462"/>
            <a:ext cx="2190900" cy="3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8" name="Google Shape;158;p13"/>
          <p:cNvSpPr txBox="1"/>
          <p:nvPr>
            <p:ph hasCustomPrompt="1" idx="7" type="title"/>
          </p:nvPr>
        </p:nvSpPr>
        <p:spPr>
          <a:xfrm>
            <a:off x="6600242" y="2068421"/>
            <a:ext cx="11958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p:nvPr>
            <p:ph idx="8" type="subTitle"/>
          </p:nvPr>
        </p:nvSpPr>
        <p:spPr>
          <a:xfrm>
            <a:off x="6102718" y="2939107"/>
            <a:ext cx="21909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0" name="Google Shape;160;p13"/>
          <p:cNvSpPr txBox="1"/>
          <p:nvPr>
            <p:ph idx="9"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1" name="Google Shape;161;p13"/>
          <p:cNvSpPr/>
          <p:nvPr/>
        </p:nvSpPr>
        <p:spPr>
          <a:xfrm>
            <a:off x="166531" y="3367808"/>
            <a:ext cx="416219" cy="632807"/>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61902" y="101773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8862325" y="588650"/>
            <a:ext cx="187752" cy="285458"/>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53288" y="251750"/>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8593551" y="1420274"/>
            <a:ext cx="376699" cy="572705"/>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05165" y="25788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832238" y="35143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8593554" y="2413140"/>
            <a:ext cx="124566" cy="12457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166548" y="177346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8553661" y="40814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1" name="Shape 171"/>
        <p:cNvGrpSpPr/>
        <p:nvPr/>
      </p:nvGrpSpPr>
      <p:grpSpPr>
        <a:xfrm>
          <a:off x="0" y="0"/>
          <a:ext cx="0" cy="0"/>
          <a:chOff x="0" y="0"/>
          <a:chExt cx="0" cy="0"/>
        </a:xfrm>
      </p:grpSpPr>
      <p:sp>
        <p:nvSpPr>
          <p:cNvPr id="172" name="Google Shape;172;p14"/>
          <p:cNvSpPr txBox="1"/>
          <p:nvPr>
            <p:ph type="title"/>
          </p:nvPr>
        </p:nvSpPr>
        <p:spPr>
          <a:xfrm>
            <a:off x="2290050" y="3230975"/>
            <a:ext cx="4563900" cy="531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3" name="Google Shape;173;p14"/>
          <p:cNvSpPr txBox="1"/>
          <p:nvPr>
            <p:ph idx="1" type="subTitle"/>
          </p:nvPr>
        </p:nvSpPr>
        <p:spPr>
          <a:xfrm>
            <a:off x="1458150" y="1186813"/>
            <a:ext cx="6227700" cy="2245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7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4" name="Google Shape;174;p14"/>
          <p:cNvSpPr/>
          <p:nvPr/>
        </p:nvSpPr>
        <p:spPr>
          <a:xfrm>
            <a:off x="560152" y="118682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67338" y="23185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22373" y="3556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60148" y="349244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16200" y="1676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8318478" y="22608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2238548" y="325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2041748" y="478488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6497048" y="45594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86" name="Shape 186"/>
        <p:cNvGrpSpPr/>
        <p:nvPr/>
      </p:nvGrpSpPr>
      <p:grpSpPr>
        <a:xfrm>
          <a:off x="0" y="0"/>
          <a:ext cx="0" cy="0"/>
          <a:chOff x="0" y="0"/>
          <a:chExt cx="0" cy="0"/>
        </a:xfrm>
      </p:grpSpPr>
      <p:sp>
        <p:nvSpPr>
          <p:cNvPr id="187" name="Google Shape;187;p15"/>
          <p:cNvSpPr txBox="1"/>
          <p:nvPr>
            <p:ph idx="1" type="subTitle"/>
          </p:nvPr>
        </p:nvSpPr>
        <p:spPr>
          <a:xfrm>
            <a:off x="720000" y="1212525"/>
            <a:ext cx="3498300" cy="327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88" name="Google Shape;188;p15"/>
          <p:cNvSpPr txBox="1"/>
          <p:nvPr>
            <p:ph type="title"/>
          </p:nvPr>
        </p:nvSpPr>
        <p:spPr>
          <a:xfrm>
            <a:off x="720000" y="445025"/>
            <a:ext cx="39648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 name="Google Shape;189;p15"/>
          <p:cNvSpPr/>
          <p:nvPr/>
        </p:nvSpPr>
        <p:spPr>
          <a:xfrm>
            <a:off x="113339" y="101427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174688" y="2873849"/>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8122286" y="13091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3611198" y="46797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549240" y="47394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8652500" y="2883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8480728" y="45608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8652488" y="36668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5085878" y="40903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7257523" y="43424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7001578" y="445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5438398" y="91617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01" name="Shape 201"/>
        <p:cNvGrpSpPr/>
        <p:nvPr/>
      </p:nvGrpSpPr>
      <p:grpSpPr>
        <a:xfrm>
          <a:off x="0" y="0"/>
          <a:ext cx="0" cy="0"/>
          <a:chOff x="0" y="0"/>
          <a:chExt cx="0" cy="0"/>
        </a:xfrm>
      </p:grpSpPr>
      <p:sp>
        <p:nvSpPr>
          <p:cNvPr id="202" name="Google Shape;202;p16"/>
          <p:cNvSpPr txBox="1"/>
          <p:nvPr>
            <p:ph type="title"/>
          </p:nvPr>
        </p:nvSpPr>
        <p:spPr>
          <a:xfrm>
            <a:off x="980725" y="2651038"/>
            <a:ext cx="1695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16"/>
          <p:cNvSpPr txBox="1"/>
          <p:nvPr>
            <p:ph idx="1" type="subTitle"/>
          </p:nvPr>
        </p:nvSpPr>
        <p:spPr>
          <a:xfrm>
            <a:off x="980725" y="3021617"/>
            <a:ext cx="1695900" cy="88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16"/>
          <p:cNvSpPr txBox="1"/>
          <p:nvPr>
            <p:ph idx="2" type="title"/>
          </p:nvPr>
        </p:nvSpPr>
        <p:spPr>
          <a:xfrm>
            <a:off x="3724063" y="2651925"/>
            <a:ext cx="1695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16"/>
          <p:cNvSpPr txBox="1"/>
          <p:nvPr>
            <p:ph idx="3" type="subTitle"/>
          </p:nvPr>
        </p:nvSpPr>
        <p:spPr>
          <a:xfrm>
            <a:off x="3724063" y="3022504"/>
            <a:ext cx="1695900" cy="88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16"/>
          <p:cNvSpPr txBox="1"/>
          <p:nvPr>
            <p:ph idx="4" type="title"/>
          </p:nvPr>
        </p:nvSpPr>
        <p:spPr>
          <a:xfrm>
            <a:off x="6467375" y="2651925"/>
            <a:ext cx="1695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 name="Google Shape;207;p16"/>
          <p:cNvSpPr txBox="1"/>
          <p:nvPr>
            <p:ph idx="5" type="subTitle"/>
          </p:nvPr>
        </p:nvSpPr>
        <p:spPr>
          <a:xfrm>
            <a:off x="6467375" y="3022504"/>
            <a:ext cx="1695900" cy="88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16"/>
          <p:cNvSpPr txBox="1"/>
          <p:nvPr>
            <p:ph idx="6"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09" name="Google Shape;209;p16"/>
          <p:cNvSpPr/>
          <p:nvPr/>
        </p:nvSpPr>
        <p:spPr>
          <a:xfrm>
            <a:off x="174689" y="44502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174688" y="2873849"/>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8065186" y="15046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3184598" y="21927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924378" y="17999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8652803" y="22689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3120348" y="478488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5894623" y="238778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6414003" y="13858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8716200" y="1676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20" name="Shape 220"/>
        <p:cNvGrpSpPr/>
        <p:nvPr/>
      </p:nvGrpSpPr>
      <p:grpSpPr>
        <a:xfrm>
          <a:off x="0" y="0"/>
          <a:ext cx="0" cy="0"/>
          <a:chOff x="0" y="0"/>
          <a:chExt cx="0" cy="0"/>
        </a:xfrm>
      </p:grpSpPr>
      <p:sp>
        <p:nvSpPr>
          <p:cNvPr id="221" name="Google Shape;221;p17"/>
          <p:cNvSpPr txBox="1"/>
          <p:nvPr>
            <p:ph type="title"/>
          </p:nvPr>
        </p:nvSpPr>
        <p:spPr>
          <a:xfrm>
            <a:off x="718651" y="1835250"/>
            <a:ext cx="1914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2" name="Google Shape;222;p17"/>
          <p:cNvSpPr txBox="1"/>
          <p:nvPr>
            <p:ph idx="1" type="subTitle"/>
          </p:nvPr>
        </p:nvSpPr>
        <p:spPr>
          <a:xfrm>
            <a:off x="718651" y="2229129"/>
            <a:ext cx="1914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17"/>
          <p:cNvSpPr txBox="1"/>
          <p:nvPr>
            <p:ph idx="2" type="title"/>
          </p:nvPr>
        </p:nvSpPr>
        <p:spPr>
          <a:xfrm>
            <a:off x="4298848" y="1835250"/>
            <a:ext cx="1914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17"/>
          <p:cNvSpPr txBox="1"/>
          <p:nvPr>
            <p:ph idx="3" type="subTitle"/>
          </p:nvPr>
        </p:nvSpPr>
        <p:spPr>
          <a:xfrm>
            <a:off x="4298848" y="2229129"/>
            <a:ext cx="1914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17"/>
          <p:cNvSpPr txBox="1"/>
          <p:nvPr>
            <p:ph idx="4" type="title"/>
          </p:nvPr>
        </p:nvSpPr>
        <p:spPr>
          <a:xfrm>
            <a:off x="2395051" y="3497250"/>
            <a:ext cx="1914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17"/>
          <p:cNvSpPr txBox="1"/>
          <p:nvPr>
            <p:ph idx="5" type="subTitle"/>
          </p:nvPr>
        </p:nvSpPr>
        <p:spPr>
          <a:xfrm>
            <a:off x="2395051" y="3891129"/>
            <a:ext cx="1914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17"/>
          <p:cNvSpPr txBox="1"/>
          <p:nvPr>
            <p:ph idx="6" type="title"/>
          </p:nvPr>
        </p:nvSpPr>
        <p:spPr>
          <a:xfrm>
            <a:off x="6203848" y="3497250"/>
            <a:ext cx="1914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17"/>
          <p:cNvSpPr txBox="1"/>
          <p:nvPr>
            <p:ph idx="7" type="subTitle"/>
          </p:nvPr>
        </p:nvSpPr>
        <p:spPr>
          <a:xfrm>
            <a:off x="6203848" y="3891129"/>
            <a:ext cx="1914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17"/>
          <p:cNvSpPr txBox="1"/>
          <p:nvPr>
            <p:ph idx="8"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0" name="Google Shape;230;p17"/>
          <p:cNvSpPr/>
          <p:nvPr/>
        </p:nvSpPr>
        <p:spPr>
          <a:xfrm>
            <a:off x="113339" y="101427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174688" y="2873849"/>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8122286" y="13091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402148" y="39809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04665" y="46085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652500" y="2883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8480728" y="45608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8652488" y="36668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4576328" y="46085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3965373" y="18963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6452598" y="166207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8480728" y="21101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42" name="Shape 242"/>
        <p:cNvGrpSpPr/>
        <p:nvPr/>
      </p:nvGrpSpPr>
      <p:grpSpPr>
        <a:xfrm>
          <a:off x="0" y="0"/>
          <a:ext cx="0" cy="0"/>
          <a:chOff x="0" y="0"/>
          <a:chExt cx="0" cy="0"/>
        </a:xfrm>
      </p:grpSpPr>
      <p:sp>
        <p:nvSpPr>
          <p:cNvPr id="243" name="Google Shape;243;p18"/>
          <p:cNvSpPr txBox="1"/>
          <p:nvPr>
            <p:ph type="title"/>
          </p:nvPr>
        </p:nvSpPr>
        <p:spPr>
          <a:xfrm>
            <a:off x="915910" y="1682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18"/>
          <p:cNvSpPr txBox="1"/>
          <p:nvPr>
            <p:ph idx="1" type="subTitle"/>
          </p:nvPr>
        </p:nvSpPr>
        <p:spPr>
          <a:xfrm>
            <a:off x="915910" y="2040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18"/>
          <p:cNvSpPr txBox="1"/>
          <p:nvPr>
            <p:ph idx="2" type="title"/>
          </p:nvPr>
        </p:nvSpPr>
        <p:spPr>
          <a:xfrm>
            <a:off x="3727350" y="1682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18"/>
          <p:cNvSpPr txBox="1"/>
          <p:nvPr>
            <p:ph idx="3" type="subTitle"/>
          </p:nvPr>
        </p:nvSpPr>
        <p:spPr>
          <a:xfrm>
            <a:off x="3727350" y="2040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18"/>
          <p:cNvSpPr txBox="1"/>
          <p:nvPr>
            <p:ph idx="4" type="title"/>
          </p:nvPr>
        </p:nvSpPr>
        <p:spPr>
          <a:xfrm>
            <a:off x="915910" y="3344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18"/>
          <p:cNvSpPr txBox="1"/>
          <p:nvPr>
            <p:ph idx="5" type="subTitle"/>
          </p:nvPr>
        </p:nvSpPr>
        <p:spPr>
          <a:xfrm>
            <a:off x="915910" y="3702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18"/>
          <p:cNvSpPr txBox="1"/>
          <p:nvPr>
            <p:ph idx="6" type="title"/>
          </p:nvPr>
        </p:nvSpPr>
        <p:spPr>
          <a:xfrm>
            <a:off x="3727350" y="3344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 name="Google Shape;250;p18"/>
          <p:cNvSpPr txBox="1"/>
          <p:nvPr>
            <p:ph idx="7" type="subTitle"/>
          </p:nvPr>
        </p:nvSpPr>
        <p:spPr>
          <a:xfrm>
            <a:off x="3727350" y="3702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18"/>
          <p:cNvSpPr txBox="1"/>
          <p:nvPr>
            <p:ph idx="8" type="title"/>
          </p:nvPr>
        </p:nvSpPr>
        <p:spPr>
          <a:xfrm>
            <a:off x="6538790" y="1682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 name="Google Shape;252;p18"/>
          <p:cNvSpPr txBox="1"/>
          <p:nvPr>
            <p:ph idx="9" type="subTitle"/>
          </p:nvPr>
        </p:nvSpPr>
        <p:spPr>
          <a:xfrm>
            <a:off x="6538790" y="2040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18"/>
          <p:cNvSpPr txBox="1"/>
          <p:nvPr>
            <p:ph idx="13" type="title"/>
          </p:nvPr>
        </p:nvSpPr>
        <p:spPr>
          <a:xfrm>
            <a:off x="6538790" y="3344850"/>
            <a:ext cx="1689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18"/>
          <p:cNvSpPr txBox="1"/>
          <p:nvPr>
            <p:ph idx="14" type="subTitle"/>
          </p:nvPr>
        </p:nvSpPr>
        <p:spPr>
          <a:xfrm>
            <a:off x="6538790" y="3702775"/>
            <a:ext cx="1689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18"/>
          <p:cNvSpPr txBox="1"/>
          <p:nvPr>
            <p:ph idx="15"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6" name="Google Shape;256;p18"/>
          <p:cNvSpPr/>
          <p:nvPr/>
        </p:nvSpPr>
        <p:spPr>
          <a:xfrm>
            <a:off x="249302" y="2036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171075" y="101773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8873648" y="35244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249298" y="31954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74803" y="4576867"/>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8681950" y="139724"/>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209998" y="12209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3177248" y="26965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66" name="Shape 266"/>
        <p:cNvGrpSpPr/>
        <p:nvPr/>
      </p:nvGrpSpPr>
      <p:grpSpPr>
        <a:xfrm>
          <a:off x="0" y="0"/>
          <a:ext cx="0" cy="0"/>
          <a:chOff x="0" y="0"/>
          <a:chExt cx="0" cy="0"/>
        </a:xfrm>
      </p:grpSpPr>
      <p:sp>
        <p:nvSpPr>
          <p:cNvPr id="267" name="Google Shape;267;p19"/>
          <p:cNvSpPr txBox="1"/>
          <p:nvPr>
            <p:ph hasCustomPrompt="1" type="title"/>
          </p:nvPr>
        </p:nvSpPr>
        <p:spPr>
          <a:xfrm>
            <a:off x="3726825" y="540000"/>
            <a:ext cx="4726800" cy="64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8" name="Google Shape;268;p19"/>
          <p:cNvSpPr txBox="1"/>
          <p:nvPr>
            <p:ph idx="1" type="subTitle"/>
          </p:nvPr>
        </p:nvSpPr>
        <p:spPr>
          <a:xfrm>
            <a:off x="3726825" y="1246027"/>
            <a:ext cx="47268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19"/>
          <p:cNvSpPr txBox="1"/>
          <p:nvPr>
            <p:ph hasCustomPrompt="1" idx="2" type="title"/>
          </p:nvPr>
        </p:nvSpPr>
        <p:spPr>
          <a:xfrm>
            <a:off x="3726825" y="1996142"/>
            <a:ext cx="4726800" cy="64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0" name="Google Shape;270;p19"/>
          <p:cNvSpPr txBox="1"/>
          <p:nvPr>
            <p:ph idx="3" type="subTitle"/>
          </p:nvPr>
        </p:nvSpPr>
        <p:spPr>
          <a:xfrm>
            <a:off x="3726825" y="2702169"/>
            <a:ext cx="47268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19"/>
          <p:cNvSpPr txBox="1"/>
          <p:nvPr>
            <p:ph hasCustomPrompt="1" idx="4" type="title"/>
          </p:nvPr>
        </p:nvSpPr>
        <p:spPr>
          <a:xfrm>
            <a:off x="3726825" y="3452296"/>
            <a:ext cx="4726800" cy="64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2" name="Google Shape;272;p19"/>
          <p:cNvSpPr txBox="1"/>
          <p:nvPr>
            <p:ph idx="5" type="subTitle"/>
          </p:nvPr>
        </p:nvSpPr>
        <p:spPr>
          <a:xfrm>
            <a:off x="3726825" y="4158324"/>
            <a:ext cx="47268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19"/>
          <p:cNvSpPr/>
          <p:nvPr/>
        </p:nvSpPr>
        <p:spPr>
          <a:xfrm>
            <a:off x="2881702" y="425995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8646273" y="4419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646998" y="366534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514898" y="11891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3538273" y="33542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6365" y="4480852"/>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636375" y="1677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04665" y="53498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81" name="Shape 281"/>
        <p:cNvGrpSpPr/>
        <p:nvPr/>
      </p:nvGrpSpPr>
      <p:grpSpPr>
        <a:xfrm>
          <a:off x="0" y="0"/>
          <a:ext cx="0" cy="0"/>
          <a:chOff x="0" y="0"/>
          <a:chExt cx="0" cy="0"/>
        </a:xfrm>
      </p:grpSpPr>
      <p:sp>
        <p:nvSpPr>
          <p:cNvPr id="282" name="Google Shape;282;p20"/>
          <p:cNvSpPr txBox="1"/>
          <p:nvPr>
            <p:ph idx="1" type="subTitle"/>
          </p:nvPr>
        </p:nvSpPr>
        <p:spPr>
          <a:xfrm>
            <a:off x="720000" y="1696150"/>
            <a:ext cx="2612400" cy="246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0"/>
          <p:cNvSpPr txBox="1"/>
          <p:nvPr>
            <p:ph type="title"/>
          </p:nvPr>
        </p:nvSpPr>
        <p:spPr>
          <a:xfrm>
            <a:off x="720000" y="445025"/>
            <a:ext cx="39648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4" name="Google Shape;284;p20"/>
          <p:cNvSpPr/>
          <p:nvPr/>
        </p:nvSpPr>
        <p:spPr>
          <a:xfrm>
            <a:off x="266590" y="11987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4094748" y="17992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487461" y="47430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1663265" y="40506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8490100" y="288324"/>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745302" y="67845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8490098" y="44775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4455450" y="2352450"/>
            <a:ext cx="3585900" cy="56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5332050" y="1392663"/>
            <a:ext cx="18327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4958850" y="3037438"/>
            <a:ext cx="25791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3"/>
          <p:cNvSpPr/>
          <p:nvPr/>
        </p:nvSpPr>
        <p:spPr>
          <a:xfrm>
            <a:off x="184352" y="17882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636377" y="416983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84350" y="18114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04665" y="7399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8379848" y="9308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46998" y="366534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698123" y="7847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74803" y="43907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538273" y="31918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687149" y="3845568"/>
            <a:ext cx="220852" cy="22093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8635325" y="1677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76440" y="4440602"/>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91" name="Shape 291"/>
        <p:cNvGrpSpPr/>
        <p:nvPr/>
      </p:nvGrpSpPr>
      <p:grpSpPr>
        <a:xfrm>
          <a:off x="0" y="0"/>
          <a:ext cx="0" cy="0"/>
          <a:chOff x="0" y="0"/>
          <a:chExt cx="0" cy="0"/>
        </a:xfrm>
      </p:grpSpPr>
      <p:sp>
        <p:nvSpPr>
          <p:cNvPr id="292" name="Google Shape;292;p21"/>
          <p:cNvSpPr txBox="1"/>
          <p:nvPr>
            <p:ph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3" name="Google Shape;293;p21"/>
          <p:cNvSpPr/>
          <p:nvPr/>
        </p:nvSpPr>
        <p:spPr>
          <a:xfrm>
            <a:off x="405577" y="423018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211131" y="2084708"/>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247575" y="333184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flipH="1" rot="10800000">
            <a:off x="8596973" y="4339444"/>
            <a:ext cx="322248" cy="48996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flipH="1" rot="10800000">
            <a:off x="8778352" y="329449"/>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flipH="1" rot="10800000">
            <a:off x="8630450" y="328341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flipH="1" rot="10800000">
            <a:off x="8778356" y="1283756"/>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flipH="1" rot="10800000">
            <a:off x="6652050" y="4772537"/>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flipH="1" rot="10800000">
            <a:off x="4170656" y="4691581"/>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flipH="1" rot="10800000">
            <a:off x="1762150" y="4844537"/>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211123" y="329449"/>
            <a:ext cx="322248" cy="48996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04" name="Shape 304"/>
        <p:cNvGrpSpPr/>
        <p:nvPr/>
      </p:nvGrpSpPr>
      <p:grpSpPr>
        <a:xfrm>
          <a:off x="0" y="0"/>
          <a:ext cx="0" cy="0"/>
          <a:chOff x="0" y="0"/>
          <a:chExt cx="0" cy="0"/>
        </a:xfrm>
      </p:grpSpPr>
      <p:sp>
        <p:nvSpPr>
          <p:cNvPr id="305" name="Google Shape;305;p22"/>
          <p:cNvSpPr txBox="1"/>
          <p:nvPr>
            <p:ph type="ctrTitle"/>
          </p:nvPr>
        </p:nvSpPr>
        <p:spPr>
          <a:xfrm>
            <a:off x="2685600" y="517425"/>
            <a:ext cx="3772800" cy="8139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5200"/>
              <a:buNone/>
              <a:defRPr sz="6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6" name="Google Shape;306;p22"/>
          <p:cNvSpPr txBox="1"/>
          <p:nvPr>
            <p:ph idx="1" type="subTitle"/>
          </p:nvPr>
        </p:nvSpPr>
        <p:spPr>
          <a:xfrm>
            <a:off x="2425050" y="2219400"/>
            <a:ext cx="4293900" cy="119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7" name="Google Shape;307;p22"/>
          <p:cNvSpPr txBox="1"/>
          <p:nvPr/>
        </p:nvSpPr>
        <p:spPr>
          <a:xfrm>
            <a:off x="2685600" y="3508900"/>
            <a:ext cx="3772800" cy="7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n">
                <a:solidFill>
                  <a:schemeClr val="dk2"/>
                </a:solidFill>
                <a:latin typeface="Bellota Text"/>
                <a:ea typeface="Bellota Text"/>
                <a:cs typeface="Bellota Text"/>
                <a:sym typeface="Bellota Text"/>
              </a:rPr>
              <a:t>CREDITS:</a:t>
            </a:r>
            <a:r>
              <a:rPr lang="en">
                <a:solidFill>
                  <a:schemeClr val="dk2"/>
                </a:solidFill>
                <a:latin typeface="Bellota Text"/>
                <a:ea typeface="Bellota Text"/>
                <a:cs typeface="Bellota Text"/>
                <a:sym typeface="Bellota Text"/>
              </a:rPr>
              <a:t> This presentation template was created by </a:t>
            </a:r>
            <a:r>
              <a:rPr b="1" lang="en">
                <a:solidFill>
                  <a:schemeClr val="dk2"/>
                </a:solidFill>
                <a:uFill>
                  <a:noFill/>
                </a:uFill>
                <a:latin typeface="Bellota Text"/>
                <a:ea typeface="Bellota Text"/>
                <a:cs typeface="Bellota Text"/>
                <a:sym typeface="Bellota Text"/>
                <a:hlinkClick r:id="rId2">
                  <a:extLst>
                    <a:ext uri="{A12FA001-AC4F-418D-AE19-62706E023703}">
                      <ahyp:hlinkClr val="tx"/>
                    </a:ext>
                  </a:extLst>
                </a:hlinkClick>
              </a:rPr>
              <a:t>Slidesgo</a:t>
            </a:r>
            <a:r>
              <a:rPr b="1" lang="en">
                <a:solidFill>
                  <a:schemeClr val="dk2"/>
                </a:solidFill>
                <a:latin typeface="Bellota Text"/>
                <a:ea typeface="Bellota Text"/>
                <a:cs typeface="Bellota Text"/>
                <a:sym typeface="Bellota Text"/>
              </a:rPr>
              <a:t>,</a:t>
            </a:r>
            <a:r>
              <a:rPr lang="en">
                <a:solidFill>
                  <a:schemeClr val="dk2"/>
                </a:solidFill>
                <a:latin typeface="Bellota Text"/>
                <a:ea typeface="Bellota Text"/>
                <a:cs typeface="Bellota Text"/>
                <a:sym typeface="Bellota Text"/>
              </a:rPr>
              <a:t> including icons by </a:t>
            </a:r>
            <a:r>
              <a:rPr b="1" lang="en">
                <a:solidFill>
                  <a:schemeClr val="dk2"/>
                </a:solidFill>
                <a:uFill>
                  <a:noFill/>
                </a:uFill>
                <a:latin typeface="Bellota Text"/>
                <a:ea typeface="Bellota Text"/>
                <a:cs typeface="Bellota Text"/>
                <a:sym typeface="Bellota Text"/>
                <a:hlinkClick r:id="rId3">
                  <a:extLst>
                    <a:ext uri="{A12FA001-AC4F-418D-AE19-62706E023703}">
                      <ahyp:hlinkClr val="tx"/>
                    </a:ext>
                  </a:extLst>
                </a:hlinkClick>
              </a:rPr>
              <a:t>Flaticon</a:t>
            </a:r>
            <a:r>
              <a:rPr lang="en">
                <a:solidFill>
                  <a:schemeClr val="dk2"/>
                </a:solidFill>
                <a:latin typeface="Bellota Text"/>
                <a:ea typeface="Bellota Text"/>
                <a:cs typeface="Bellota Text"/>
                <a:sym typeface="Bellota Text"/>
              </a:rPr>
              <a:t> and infographics &amp; images by </a:t>
            </a:r>
            <a:r>
              <a:rPr b="1" lang="en">
                <a:solidFill>
                  <a:schemeClr val="dk2"/>
                </a:solidFill>
                <a:uFill>
                  <a:noFill/>
                </a:uFill>
                <a:latin typeface="Bellota Text"/>
                <a:ea typeface="Bellota Text"/>
                <a:cs typeface="Bellota Text"/>
                <a:sym typeface="Bellota Text"/>
                <a:hlinkClick r:id="rId4">
                  <a:extLst>
                    <a:ext uri="{A12FA001-AC4F-418D-AE19-62706E023703}">
                      <ahyp:hlinkClr val="tx"/>
                    </a:ext>
                  </a:extLst>
                </a:hlinkClick>
              </a:rPr>
              <a:t>Freepik</a:t>
            </a:r>
            <a:endParaRPr b="1">
              <a:solidFill>
                <a:schemeClr val="dk2"/>
              </a:solidFill>
              <a:latin typeface="Bellota Text"/>
              <a:ea typeface="Bellota Text"/>
              <a:cs typeface="Bellota Text"/>
              <a:sym typeface="Bellota Text"/>
            </a:endParaRPr>
          </a:p>
        </p:txBody>
      </p:sp>
      <p:sp>
        <p:nvSpPr>
          <p:cNvPr id="308" name="Google Shape;308;p22"/>
          <p:cNvSpPr/>
          <p:nvPr/>
        </p:nvSpPr>
        <p:spPr>
          <a:xfrm>
            <a:off x="347402" y="348474"/>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590513" y="203691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2215198" y="19387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72628" y="444060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650528" y="459277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1491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905448" y="4711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7732863" y="43159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7026998" y="38336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698650" y="203691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908503" y="27985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546875" y="183774"/>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20" name="Shape 320"/>
        <p:cNvGrpSpPr/>
        <p:nvPr/>
      </p:nvGrpSpPr>
      <p:grpSpPr>
        <a:xfrm>
          <a:off x="0" y="0"/>
          <a:ext cx="0" cy="0"/>
          <a:chOff x="0" y="0"/>
          <a:chExt cx="0" cy="0"/>
        </a:xfrm>
      </p:grpSpPr>
      <p:grpSp>
        <p:nvGrpSpPr>
          <p:cNvPr id="321" name="Google Shape;321;p23"/>
          <p:cNvGrpSpPr/>
          <p:nvPr/>
        </p:nvGrpSpPr>
        <p:grpSpPr>
          <a:xfrm flipH="1" rot="10800000">
            <a:off x="171078" y="183149"/>
            <a:ext cx="8827136" cy="4818665"/>
            <a:chOff x="171078" y="183149"/>
            <a:chExt cx="8827136" cy="4818665"/>
          </a:xfrm>
        </p:grpSpPr>
        <p:sp>
          <p:nvSpPr>
            <p:cNvPr id="322" name="Google Shape;322;p23"/>
            <p:cNvSpPr/>
            <p:nvPr/>
          </p:nvSpPr>
          <p:spPr>
            <a:xfrm>
              <a:off x="2362502" y="1831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3473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8222373" y="3556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1120498" y="35566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8222375" y="6747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1857148" y="45104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2" name="Shape 3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4"/>
          <p:cNvSpPr txBox="1"/>
          <p:nvPr>
            <p:ph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 name="Google Shape;43;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Irish Grover"/>
              <a:buAutoNum type="arabicPeriod"/>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
        <p:nvSpPr>
          <p:cNvPr id="44" name="Google Shape;44;p4"/>
          <p:cNvSpPr/>
          <p:nvPr/>
        </p:nvSpPr>
        <p:spPr>
          <a:xfrm>
            <a:off x="211123" y="329449"/>
            <a:ext cx="322248" cy="48996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rot="10800000">
            <a:off x="8778352" y="329449"/>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4"/>
          <p:cNvGrpSpPr/>
          <p:nvPr/>
        </p:nvGrpSpPr>
        <p:grpSpPr>
          <a:xfrm>
            <a:off x="8563267" y="1488789"/>
            <a:ext cx="389651" cy="487614"/>
            <a:chOff x="4486976" y="3269958"/>
            <a:chExt cx="242788" cy="303847"/>
          </a:xfrm>
        </p:grpSpPr>
        <p:sp>
          <p:nvSpPr>
            <p:cNvPr id="47" name="Google Shape;47;p4"/>
            <p:cNvSpPr/>
            <p:nvPr/>
          </p:nvSpPr>
          <p:spPr>
            <a:xfrm>
              <a:off x="4486976" y="3269958"/>
              <a:ext cx="242788" cy="303847"/>
            </a:xfrm>
            <a:custGeom>
              <a:rect b="b" l="l" r="r" t="t"/>
              <a:pathLst>
                <a:path extrusionOk="0" h="14889" w="11897">
                  <a:moveTo>
                    <a:pt x="6691" y="577"/>
                  </a:moveTo>
                  <a:cubicBezTo>
                    <a:pt x="6765" y="577"/>
                    <a:pt x="6813" y="582"/>
                    <a:pt x="6826" y="582"/>
                  </a:cubicBezTo>
                  <a:cubicBezTo>
                    <a:pt x="8517" y="666"/>
                    <a:pt x="9701" y="1242"/>
                    <a:pt x="10352" y="2299"/>
                  </a:cubicBezTo>
                  <a:cubicBezTo>
                    <a:pt x="11283" y="3812"/>
                    <a:pt x="10899" y="5951"/>
                    <a:pt x="10291" y="7327"/>
                  </a:cubicBezTo>
                  <a:cubicBezTo>
                    <a:pt x="9944" y="8105"/>
                    <a:pt x="9809" y="9036"/>
                    <a:pt x="9678" y="9935"/>
                  </a:cubicBezTo>
                  <a:cubicBezTo>
                    <a:pt x="9345" y="12182"/>
                    <a:pt x="9036" y="14307"/>
                    <a:pt x="5572" y="14307"/>
                  </a:cubicBezTo>
                  <a:cubicBezTo>
                    <a:pt x="4107" y="14307"/>
                    <a:pt x="2974" y="13783"/>
                    <a:pt x="2206" y="12748"/>
                  </a:cubicBezTo>
                  <a:cubicBezTo>
                    <a:pt x="699" y="10717"/>
                    <a:pt x="858" y="7056"/>
                    <a:pt x="1682" y="4327"/>
                  </a:cubicBezTo>
                  <a:cubicBezTo>
                    <a:pt x="2759" y="778"/>
                    <a:pt x="5979" y="577"/>
                    <a:pt x="6691" y="577"/>
                  </a:cubicBezTo>
                  <a:close/>
                  <a:moveTo>
                    <a:pt x="6751" y="0"/>
                  </a:moveTo>
                  <a:cubicBezTo>
                    <a:pt x="6072" y="0"/>
                    <a:pt x="2332" y="186"/>
                    <a:pt x="1130" y="4159"/>
                  </a:cubicBezTo>
                  <a:cubicBezTo>
                    <a:pt x="325" y="6817"/>
                    <a:pt x="1" y="10754"/>
                    <a:pt x="1738" y="13095"/>
                  </a:cubicBezTo>
                  <a:cubicBezTo>
                    <a:pt x="2623" y="14284"/>
                    <a:pt x="3911" y="14888"/>
                    <a:pt x="5572" y="14888"/>
                  </a:cubicBezTo>
                  <a:cubicBezTo>
                    <a:pt x="9537" y="14888"/>
                    <a:pt x="9916" y="12298"/>
                    <a:pt x="10248" y="10019"/>
                  </a:cubicBezTo>
                  <a:cubicBezTo>
                    <a:pt x="10380" y="9120"/>
                    <a:pt x="10506" y="8269"/>
                    <a:pt x="10820" y="7562"/>
                  </a:cubicBezTo>
                  <a:cubicBezTo>
                    <a:pt x="11522" y="5989"/>
                    <a:pt x="11896" y="3699"/>
                    <a:pt x="10848" y="1996"/>
                  </a:cubicBezTo>
                  <a:cubicBezTo>
                    <a:pt x="10090" y="765"/>
                    <a:pt x="8746" y="95"/>
                    <a:pt x="6854" y="2"/>
                  </a:cubicBezTo>
                  <a:cubicBezTo>
                    <a:pt x="6845" y="1"/>
                    <a:pt x="6809" y="0"/>
                    <a:pt x="6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583850" y="3345812"/>
              <a:ext cx="67467" cy="150607"/>
            </a:xfrm>
            <a:custGeom>
              <a:rect b="b" l="l" r="r" t="t"/>
              <a:pathLst>
                <a:path extrusionOk="0" h="7380" w="3306">
                  <a:moveTo>
                    <a:pt x="293" y="0"/>
                  </a:moveTo>
                  <a:cubicBezTo>
                    <a:pt x="251" y="0"/>
                    <a:pt x="209" y="10"/>
                    <a:pt x="169" y="29"/>
                  </a:cubicBezTo>
                  <a:cubicBezTo>
                    <a:pt x="67" y="77"/>
                    <a:pt x="1" y="179"/>
                    <a:pt x="1" y="291"/>
                  </a:cubicBezTo>
                  <a:lnTo>
                    <a:pt x="1" y="7088"/>
                  </a:lnTo>
                  <a:cubicBezTo>
                    <a:pt x="1" y="7248"/>
                    <a:pt x="132" y="7379"/>
                    <a:pt x="292" y="7379"/>
                  </a:cubicBezTo>
                  <a:cubicBezTo>
                    <a:pt x="450" y="7379"/>
                    <a:pt x="582" y="7248"/>
                    <a:pt x="582" y="7088"/>
                  </a:cubicBezTo>
                  <a:lnTo>
                    <a:pt x="582" y="909"/>
                  </a:lnTo>
                  <a:lnTo>
                    <a:pt x="2791" y="2749"/>
                  </a:lnTo>
                  <a:cubicBezTo>
                    <a:pt x="2847" y="2794"/>
                    <a:pt x="2913" y="2816"/>
                    <a:pt x="2978" y="2816"/>
                  </a:cubicBezTo>
                  <a:cubicBezTo>
                    <a:pt x="3062" y="2816"/>
                    <a:pt x="3145" y="2780"/>
                    <a:pt x="3203" y="2711"/>
                  </a:cubicBezTo>
                  <a:cubicBezTo>
                    <a:pt x="3306" y="2585"/>
                    <a:pt x="3287" y="2402"/>
                    <a:pt x="3166" y="2300"/>
                  </a:cubicBezTo>
                  <a:lnTo>
                    <a:pt x="478" y="67"/>
                  </a:lnTo>
                  <a:cubicBezTo>
                    <a:pt x="424" y="24"/>
                    <a:pt x="359" y="0"/>
                    <a:pt x="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583095" y="3408280"/>
              <a:ext cx="48917" cy="34836"/>
            </a:xfrm>
            <a:custGeom>
              <a:rect b="b" l="l" r="r" t="t"/>
              <a:pathLst>
                <a:path extrusionOk="0" h="1707" w="2397">
                  <a:moveTo>
                    <a:pt x="328" y="0"/>
                  </a:moveTo>
                  <a:cubicBezTo>
                    <a:pt x="233" y="0"/>
                    <a:pt x="141" y="47"/>
                    <a:pt x="85" y="133"/>
                  </a:cubicBezTo>
                  <a:cubicBezTo>
                    <a:pt x="1" y="264"/>
                    <a:pt x="38" y="447"/>
                    <a:pt x="169" y="531"/>
                  </a:cubicBezTo>
                  <a:lnTo>
                    <a:pt x="1911" y="1659"/>
                  </a:lnTo>
                  <a:cubicBezTo>
                    <a:pt x="1958" y="1692"/>
                    <a:pt x="2014" y="1706"/>
                    <a:pt x="2066" y="1706"/>
                  </a:cubicBezTo>
                  <a:cubicBezTo>
                    <a:pt x="2163" y="1706"/>
                    <a:pt x="2257" y="1664"/>
                    <a:pt x="2308" y="1575"/>
                  </a:cubicBezTo>
                  <a:cubicBezTo>
                    <a:pt x="2397" y="1443"/>
                    <a:pt x="2360" y="1261"/>
                    <a:pt x="2224" y="1177"/>
                  </a:cubicBezTo>
                  <a:lnTo>
                    <a:pt x="487" y="49"/>
                  </a:lnTo>
                  <a:cubicBezTo>
                    <a:pt x="438" y="16"/>
                    <a:pt x="382" y="0"/>
                    <a:pt x="3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4"/>
          <p:cNvSpPr/>
          <p:nvPr/>
        </p:nvSpPr>
        <p:spPr>
          <a:xfrm>
            <a:off x="286756" y="1602608"/>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4"/>
          <p:cNvGrpSpPr/>
          <p:nvPr/>
        </p:nvGrpSpPr>
        <p:grpSpPr>
          <a:xfrm>
            <a:off x="272775" y="2645798"/>
            <a:ext cx="389655" cy="572695"/>
            <a:chOff x="2517509" y="1373387"/>
            <a:chExt cx="220605" cy="324234"/>
          </a:xfrm>
        </p:grpSpPr>
        <p:sp>
          <p:nvSpPr>
            <p:cNvPr id="52" name="Google Shape;52;p4"/>
            <p:cNvSpPr/>
            <p:nvPr/>
          </p:nvSpPr>
          <p:spPr>
            <a:xfrm>
              <a:off x="2517509" y="1373387"/>
              <a:ext cx="220605" cy="324234"/>
            </a:xfrm>
            <a:custGeom>
              <a:rect b="b" l="l" r="r" t="t"/>
              <a:pathLst>
                <a:path extrusionOk="0" h="15888" w="10810">
                  <a:moveTo>
                    <a:pt x="6428" y="580"/>
                  </a:moveTo>
                  <a:cubicBezTo>
                    <a:pt x="6924" y="580"/>
                    <a:pt x="7247" y="716"/>
                    <a:pt x="7270" y="726"/>
                  </a:cubicBezTo>
                  <a:cubicBezTo>
                    <a:pt x="7281" y="726"/>
                    <a:pt x="7285" y="731"/>
                    <a:pt x="7294" y="731"/>
                  </a:cubicBezTo>
                  <a:cubicBezTo>
                    <a:pt x="9443" y="1461"/>
                    <a:pt x="10211" y="5014"/>
                    <a:pt x="10010" y="8006"/>
                  </a:cubicBezTo>
                  <a:cubicBezTo>
                    <a:pt x="9798" y="11221"/>
                    <a:pt x="8446" y="14690"/>
                    <a:pt x="5909" y="15191"/>
                  </a:cubicBezTo>
                  <a:cubicBezTo>
                    <a:pt x="5504" y="15270"/>
                    <a:pt x="5123" y="15310"/>
                    <a:pt x="4765" y="15310"/>
                  </a:cubicBezTo>
                  <a:cubicBezTo>
                    <a:pt x="3657" y="15310"/>
                    <a:pt x="2775" y="14932"/>
                    <a:pt x="2131" y="14175"/>
                  </a:cubicBezTo>
                  <a:cubicBezTo>
                    <a:pt x="670" y="12467"/>
                    <a:pt x="637" y="8890"/>
                    <a:pt x="2046" y="5065"/>
                  </a:cubicBezTo>
                  <a:cubicBezTo>
                    <a:pt x="2880" y="2809"/>
                    <a:pt x="3956" y="1386"/>
                    <a:pt x="5253" y="829"/>
                  </a:cubicBezTo>
                  <a:cubicBezTo>
                    <a:pt x="5698" y="637"/>
                    <a:pt x="6101" y="580"/>
                    <a:pt x="6428" y="580"/>
                  </a:cubicBezTo>
                  <a:close/>
                  <a:moveTo>
                    <a:pt x="6421" y="1"/>
                  </a:moveTo>
                  <a:cubicBezTo>
                    <a:pt x="6029" y="1"/>
                    <a:pt x="5556" y="69"/>
                    <a:pt x="5043" y="286"/>
                  </a:cubicBezTo>
                  <a:cubicBezTo>
                    <a:pt x="3587" y="904"/>
                    <a:pt x="2393" y="2444"/>
                    <a:pt x="1504" y="4864"/>
                  </a:cubicBezTo>
                  <a:cubicBezTo>
                    <a:pt x="0" y="8946"/>
                    <a:pt x="71" y="12658"/>
                    <a:pt x="1686" y="14554"/>
                  </a:cubicBezTo>
                  <a:cubicBezTo>
                    <a:pt x="2439" y="15434"/>
                    <a:pt x="3493" y="15888"/>
                    <a:pt x="4775" y="15888"/>
                  </a:cubicBezTo>
                  <a:cubicBezTo>
                    <a:pt x="5168" y="15888"/>
                    <a:pt x="5585" y="15846"/>
                    <a:pt x="6021" y="15758"/>
                  </a:cubicBezTo>
                  <a:cubicBezTo>
                    <a:pt x="9055" y="15163"/>
                    <a:pt x="10379" y="11225"/>
                    <a:pt x="10589" y="8043"/>
                  </a:cubicBezTo>
                  <a:cubicBezTo>
                    <a:pt x="10809" y="4733"/>
                    <a:pt x="9934" y="1025"/>
                    <a:pt x="7491" y="187"/>
                  </a:cubicBezTo>
                  <a:cubicBezTo>
                    <a:pt x="7409" y="153"/>
                    <a:pt x="7007" y="1"/>
                    <a:pt x="6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591364" y="1467118"/>
              <a:ext cx="81222" cy="150567"/>
            </a:xfrm>
            <a:custGeom>
              <a:rect b="b" l="l" r="r" t="t"/>
              <a:pathLst>
                <a:path extrusionOk="0" h="7378" w="3980">
                  <a:moveTo>
                    <a:pt x="288" y="1"/>
                  </a:moveTo>
                  <a:cubicBezTo>
                    <a:pt x="235" y="1"/>
                    <a:pt x="182" y="16"/>
                    <a:pt x="136" y="47"/>
                  </a:cubicBezTo>
                  <a:cubicBezTo>
                    <a:pt x="52" y="98"/>
                    <a:pt x="0" y="191"/>
                    <a:pt x="0" y="290"/>
                  </a:cubicBezTo>
                  <a:lnTo>
                    <a:pt x="0" y="7087"/>
                  </a:lnTo>
                  <a:cubicBezTo>
                    <a:pt x="0" y="7246"/>
                    <a:pt x="132" y="7377"/>
                    <a:pt x="291" y="7377"/>
                  </a:cubicBezTo>
                  <a:cubicBezTo>
                    <a:pt x="450" y="7377"/>
                    <a:pt x="581" y="7246"/>
                    <a:pt x="581" y="7087"/>
                  </a:cubicBezTo>
                  <a:lnTo>
                    <a:pt x="581" y="753"/>
                  </a:lnTo>
                  <a:lnTo>
                    <a:pt x="3399" y="2130"/>
                  </a:lnTo>
                  <a:lnTo>
                    <a:pt x="3399" y="7087"/>
                  </a:lnTo>
                  <a:cubicBezTo>
                    <a:pt x="3399" y="7246"/>
                    <a:pt x="3530" y="7377"/>
                    <a:pt x="3690" y="7377"/>
                  </a:cubicBezTo>
                  <a:cubicBezTo>
                    <a:pt x="3848" y="7377"/>
                    <a:pt x="3980" y="7246"/>
                    <a:pt x="3980" y="7087"/>
                  </a:cubicBezTo>
                  <a:lnTo>
                    <a:pt x="3980" y="1952"/>
                  </a:lnTo>
                  <a:cubicBezTo>
                    <a:pt x="3980" y="1840"/>
                    <a:pt x="3914" y="1741"/>
                    <a:pt x="3816" y="1689"/>
                  </a:cubicBezTo>
                  <a:lnTo>
                    <a:pt x="417" y="32"/>
                  </a:lnTo>
                  <a:cubicBezTo>
                    <a:pt x="377" y="11"/>
                    <a:pt x="333" y="1"/>
                    <a:pt x="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4"/>
          <p:cNvSpPr/>
          <p:nvPr/>
        </p:nvSpPr>
        <p:spPr>
          <a:xfrm flipH="1" rot="10800000">
            <a:off x="8839725" y="254771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rot="10800000">
            <a:off x="8581381" y="3167306"/>
            <a:ext cx="170999" cy="25999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11125" y="39895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53877" y="4608505"/>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flipH="1" rot="10800000">
            <a:off x="8596973" y="4339444"/>
            <a:ext cx="322248" cy="489963"/>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5"/>
          <p:cNvSpPr txBox="1"/>
          <p:nvPr>
            <p:ph idx="1" type="subTitle"/>
          </p:nvPr>
        </p:nvSpPr>
        <p:spPr>
          <a:xfrm>
            <a:off x="1474338" y="2767963"/>
            <a:ext cx="2092800" cy="255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200">
                <a:latin typeface="Irish Grover"/>
                <a:ea typeface="Irish Grover"/>
                <a:cs typeface="Irish Grover"/>
                <a:sym typeface="Irish Grov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1" name="Google Shape;61;p5"/>
          <p:cNvSpPr txBox="1"/>
          <p:nvPr>
            <p:ph idx="2" type="subTitle"/>
          </p:nvPr>
        </p:nvSpPr>
        <p:spPr>
          <a:xfrm>
            <a:off x="5576863" y="2760325"/>
            <a:ext cx="20928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200">
                <a:latin typeface="Irish Grover"/>
                <a:ea typeface="Irish Grover"/>
                <a:cs typeface="Irish Grover"/>
                <a:sym typeface="Irish Grover"/>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2" name="Google Shape;62;p5"/>
          <p:cNvSpPr txBox="1"/>
          <p:nvPr>
            <p:ph idx="3" type="subTitle"/>
          </p:nvPr>
        </p:nvSpPr>
        <p:spPr>
          <a:xfrm>
            <a:off x="1474338" y="3077202"/>
            <a:ext cx="2092800" cy="8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5"/>
          <p:cNvSpPr txBox="1"/>
          <p:nvPr>
            <p:ph idx="4" type="subTitle"/>
          </p:nvPr>
        </p:nvSpPr>
        <p:spPr>
          <a:xfrm>
            <a:off x="5576863" y="3069550"/>
            <a:ext cx="2092800" cy="8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5"/>
          <p:cNvSpPr txBox="1"/>
          <p:nvPr>
            <p:ph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5"/>
          <p:cNvSpPr/>
          <p:nvPr/>
        </p:nvSpPr>
        <p:spPr>
          <a:xfrm flipH="1" rot="10800000">
            <a:off x="4472702" y="4372917"/>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flipH="1" rot="10800000">
            <a:off x="958675" y="424832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flipH="1" rot="10800000">
            <a:off x="8222373" y="153023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flipH="1" rot="10800000">
            <a:off x="1120498" y="153023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flipH="1" rot="10800000">
            <a:off x="171078" y="18314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flipH="1" rot="10800000">
            <a:off x="8546875" y="4299510"/>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rot="10800000">
            <a:off x="8546878" y="18314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flipH="1" rot="10800000">
            <a:off x="8720688" y="258357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flipH="1" rot="10800000">
            <a:off x="391936" y="259683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flipH="1" rot="10800000">
            <a:off x="171075" y="4299510"/>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flipH="1" rot="10800000">
            <a:off x="6172248" y="4551857"/>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6"/>
          <p:cNvSpPr txBox="1"/>
          <p:nvPr>
            <p:ph type="title"/>
          </p:nvPr>
        </p:nvSpPr>
        <p:spPr>
          <a:xfrm>
            <a:off x="720000" y="445025"/>
            <a:ext cx="77040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78" name="Google Shape;78;p6"/>
          <p:cNvSpPr/>
          <p:nvPr/>
        </p:nvSpPr>
        <p:spPr>
          <a:xfrm flipH="1" rot="10800000">
            <a:off x="8696839" y="1832967"/>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flipH="1" rot="10800000">
            <a:off x="1847238" y="482532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flipH="1" rot="10800000">
            <a:off x="8532973" y="129678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flipH="1" rot="10800000">
            <a:off x="284273" y="1328989"/>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flipH="1" rot="10800000">
            <a:off x="171078" y="18314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flipH="1" rot="10800000">
            <a:off x="8546875" y="4299510"/>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800000">
            <a:off x="8789500" y="311877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flipH="1" rot="10800000">
            <a:off x="5399523" y="4838582"/>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flipH="1" rot="10800000">
            <a:off x="171086" y="3167107"/>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flipH="1" rot="10800000">
            <a:off x="171075" y="4299510"/>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flipH="1" rot="10800000">
            <a:off x="8546878" y="18314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7"/>
          <p:cNvSpPr txBox="1"/>
          <p:nvPr>
            <p:ph idx="1" type="body"/>
          </p:nvPr>
        </p:nvSpPr>
        <p:spPr>
          <a:xfrm>
            <a:off x="720000" y="2057400"/>
            <a:ext cx="3322200" cy="1472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8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91" name="Google Shape;91;p7"/>
          <p:cNvSpPr txBox="1"/>
          <p:nvPr>
            <p:ph type="title"/>
          </p:nvPr>
        </p:nvSpPr>
        <p:spPr>
          <a:xfrm>
            <a:off x="720000" y="445025"/>
            <a:ext cx="3964800" cy="572700"/>
          </a:xfrm>
          <a:prstGeom prst="rect">
            <a:avLst/>
          </a:prstGeom>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7"/>
          <p:cNvSpPr/>
          <p:nvPr/>
        </p:nvSpPr>
        <p:spPr>
          <a:xfrm>
            <a:off x="266590" y="11987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4279873" y="4386398"/>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487461" y="47430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1663265" y="405061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8266650" y="58614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5375027" y="1198730"/>
            <a:ext cx="220852" cy="220902"/>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8490098" y="4477594"/>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8"/>
          <p:cNvSpPr txBox="1"/>
          <p:nvPr>
            <p:ph type="title"/>
          </p:nvPr>
        </p:nvSpPr>
        <p:spPr>
          <a:xfrm>
            <a:off x="2708550" y="1980100"/>
            <a:ext cx="3726900" cy="17628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1" name="Google Shape;101;p8"/>
          <p:cNvSpPr/>
          <p:nvPr/>
        </p:nvSpPr>
        <p:spPr>
          <a:xfrm>
            <a:off x="2362502" y="1831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3473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7634773" y="23194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1088298" y="24780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8222375" y="6747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1905448" y="4711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9"/>
          <p:cNvSpPr txBox="1"/>
          <p:nvPr>
            <p:ph type="title"/>
          </p:nvPr>
        </p:nvSpPr>
        <p:spPr>
          <a:xfrm>
            <a:off x="2672400" y="1224075"/>
            <a:ext cx="3799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9"/>
          <p:cNvSpPr txBox="1"/>
          <p:nvPr>
            <p:ph idx="1" type="subTitle"/>
          </p:nvPr>
        </p:nvSpPr>
        <p:spPr>
          <a:xfrm>
            <a:off x="2591850" y="2237625"/>
            <a:ext cx="39603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9"/>
          <p:cNvSpPr/>
          <p:nvPr/>
        </p:nvSpPr>
        <p:spPr>
          <a:xfrm>
            <a:off x="2362502" y="18314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347388" y="12240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8222373" y="3556630"/>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1120498" y="35566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1710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8222375" y="674799"/>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8873638" y="12681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6172248" y="5350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857148" y="45104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8546878" y="4666029"/>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p10"/>
          <p:cNvSpPr txBox="1"/>
          <p:nvPr>
            <p:ph type="title"/>
          </p:nvPr>
        </p:nvSpPr>
        <p:spPr>
          <a:xfrm>
            <a:off x="720000" y="3903896"/>
            <a:ext cx="7704000" cy="690300"/>
          </a:xfrm>
          <a:prstGeom prst="rect">
            <a:avLst/>
          </a:prstGeom>
          <a:solidFill>
            <a:schemeClr val="accen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26" name="Google Shape;126;p10"/>
          <p:cNvSpPr/>
          <p:nvPr/>
        </p:nvSpPr>
        <p:spPr>
          <a:xfrm>
            <a:off x="535163" y="1983661"/>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294573" y="3002323"/>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233203" y="40530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8480725" y="288312"/>
            <a:ext cx="324506" cy="493366"/>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8680650" y="2265386"/>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6226123" y="126120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7831703" y="3134954"/>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6994950" y="2771299"/>
            <a:ext cx="124577" cy="124605"/>
          </a:xfrm>
          <a:custGeom>
            <a:rect b="b" l="l" r="r" t="t"/>
            <a:pathLst>
              <a:path extrusionOk="0" h="4430" w="4429">
                <a:moveTo>
                  <a:pt x="2214" y="689"/>
                </a:moveTo>
                <a:cubicBezTo>
                  <a:pt x="3057" y="689"/>
                  <a:pt x="3741" y="1377"/>
                  <a:pt x="3741" y="2215"/>
                </a:cubicBezTo>
                <a:cubicBezTo>
                  <a:pt x="3741" y="3057"/>
                  <a:pt x="3057" y="3740"/>
                  <a:pt x="2214" y="3740"/>
                </a:cubicBezTo>
                <a:cubicBezTo>
                  <a:pt x="1377" y="3740"/>
                  <a:pt x="693" y="3057"/>
                  <a:pt x="693" y="2215"/>
                </a:cubicBezTo>
                <a:cubicBezTo>
                  <a:pt x="693" y="1377"/>
                  <a:pt x="1377" y="689"/>
                  <a:pt x="2214" y="689"/>
                </a:cubicBezTo>
                <a:close/>
                <a:moveTo>
                  <a:pt x="2214" y="0"/>
                </a:moveTo>
                <a:cubicBezTo>
                  <a:pt x="997" y="0"/>
                  <a:pt x="1" y="998"/>
                  <a:pt x="1" y="2215"/>
                </a:cubicBezTo>
                <a:cubicBezTo>
                  <a:pt x="1" y="3437"/>
                  <a:pt x="997" y="4429"/>
                  <a:pt x="2214" y="4429"/>
                </a:cubicBezTo>
                <a:cubicBezTo>
                  <a:pt x="3436" y="4429"/>
                  <a:pt x="4429" y="3437"/>
                  <a:pt x="4429" y="2215"/>
                </a:cubicBezTo>
                <a:cubicBezTo>
                  <a:pt x="4429" y="998"/>
                  <a:pt x="3436" y="0"/>
                  <a:pt x="2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442502" y="211699"/>
            <a:ext cx="309897" cy="471159"/>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400"/>
              <a:buFont typeface="Irish Grover"/>
              <a:buNone/>
              <a:defRPr sz="3400">
                <a:solidFill>
                  <a:schemeClr val="dk2"/>
                </a:solidFill>
                <a:latin typeface="Irish Grover"/>
                <a:ea typeface="Irish Grover"/>
                <a:cs typeface="Irish Grover"/>
                <a:sym typeface="Irish Grover"/>
              </a:defRPr>
            </a:lvl1pPr>
            <a:lvl2pPr lvl="1"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2pPr>
            <a:lvl3pPr lvl="2"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3pPr>
            <a:lvl4pPr lvl="3"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4pPr>
            <a:lvl5pPr lvl="4"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5pPr>
            <a:lvl6pPr lvl="5"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6pPr>
            <a:lvl7pPr lvl="6"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7pPr>
            <a:lvl8pPr lvl="7"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8pPr>
            <a:lvl9pPr lvl="8" rtl="0">
              <a:spcBef>
                <a:spcPts val="0"/>
              </a:spcBef>
              <a:spcAft>
                <a:spcPts val="0"/>
              </a:spcAft>
              <a:buClr>
                <a:schemeClr val="dk2"/>
              </a:buClr>
              <a:buSzPts val="3200"/>
              <a:buFont typeface="Irish Grover"/>
              <a:buNone/>
              <a:defRPr sz="3200">
                <a:solidFill>
                  <a:schemeClr val="dk2"/>
                </a:solidFill>
                <a:latin typeface="Irish Grover"/>
                <a:ea typeface="Irish Grover"/>
                <a:cs typeface="Irish Grover"/>
                <a:sym typeface="Irish Grov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1pPr>
            <a:lvl2pPr indent="-317500" lvl="1" marL="9144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2pPr>
            <a:lvl3pPr indent="-317500" lvl="2" marL="13716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3pPr>
            <a:lvl4pPr indent="-317500" lvl="3" marL="18288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4pPr>
            <a:lvl5pPr indent="-317500" lvl="4" marL="22860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5pPr>
            <a:lvl6pPr indent="-317500" lvl="5" marL="27432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6pPr>
            <a:lvl7pPr indent="-317500" lvl="6" marL="32004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7pPr>
            <a:lvl8pPr indent="-317500" lvl="7" marL="3657600">
              <a:lnSpc>
                <a:spcPct val="115000"/>
              </a:lnSpc>
              <a:spcBef>
                <a:spcPts val="160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8pPr>
            <a:lvl9pPr indent="-317500" lvl="8" marL="4114800">
              <a:lnSpc>
                <a:spcPct val="115000"/>
              </a:lnSpc>
              <a:spcBef>
                <a:spcPts val="1600"/>
              </a:spcBef>
              <a:spcAft>
                <a:spcPts val="1600"/>
              </a:spcAft>
              <a:buClr>
                <a:schemeClr val="dk2"/>
              </a:buClr>
              <a:buSzPts val="1400"/>
              <a:buFont typeface="Bellota Text"/>
              <a:buChar char="■"/>
              <a:defRPr>
                <a:solidFill>
                  <a:schemeClr val="dk2"/>
                </a:solidFill>
                <a:latin typeface="Bellota Text"/>
                <a:ea typeface="Bellota Text"/>
                <a:cs typeface="Bellota Text"/>
                <a:sym typeface="Bellota Tex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p:nvPr/>
        </p:nvSpPr>
        <p:spPr>
          <a:xfrm>
            <a:off x="1637100" y="1056150"/>
            <a:ext cx="5869800" cy="3031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38" name="Google Shape;338;p25"/>
          <p:cNvSpPr txBox="1"/>
          <p:nvPr>
            <p:ph type="ctrTitle"/>
          </p:nvPr>
        </p:nvSpPr>
        <p:spPr>
          <a:xfrm>
            <a:off x="1669825" y="1328875"/>
            <a:ext cx="58044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100">
                <a:solidFill>
                  <a:srgbClr val="F1C232"/>
                </a:solidFill>
              </a:rPr>
              <a:t>Shrek--</a:t>
            </a:r>
            <a:endParaRPr b="0" sz="6400">
              <a:solidFill>
                <a:srgbClr val="F1C232"/>
              </a:solidFill>
            </a:endParaRPr>
          </a:p>
        </p:txBody>
      </p:sp>
      <p:sp>
        <p:nvSpPr>
          <p:cNvPr id="339" name="Google Shape;339;p25"/>
          <p:cNvSpPr txBox="1"/>
          <p:nvPr>
            <p:ph idx="1" type="subTitle"/>
          </p:nvPr>
        </p:nvSpPr>
        <p:spPr>
          <a:xfrm>
            <a:off x="2392500" y="3405125"/>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Clayton Bruce, Sung Jae Ko, &amp; Dylan Lim</a:t>
            </a:r>
            <a:endParaRPr/>
          </a:p>
        </p:txBody>
      </p:sp>
      <p:grpSp>
        <p:nvGrpSpPr>
          <p:cNvPr id="340" name="Google Shape;340;p25"/>
          <p:cNvGrpSpPr/>
          <p:nvPr/>
        </p:nvGrpSpPr>
        <p:grpSpPr>
          <a:xfrm>
            <a:off x="8059621" y="3405133"/>
            <a:ext cx="896909" cy="1550741"/>
            <a:chOff x="3959197" y="3283263"/>
            <a:chExt cx="498310" cy="861523"/>
          </a:xfrm>
        </p:grpSpPr>
        <p:sp>
          <p:nvSpPr>
            <p:cNvPr id="341" name="Google Shape;341;p25"/>
            <p:cNvSpPr/>
            <p:nvPr/>
          </p:nvSpPr>
          <p:spPr>
            <a:xfrm>
              <a:off x="3959197" y="3396750"/>
              <a:ext cx="498310" cy="748037"/>
            </a:xfrm>
            <a:custGeom>
              <a:rect b="b" l="l" r="r" t="t"/>
              <a:pathLst>
                <a:path extrusionOk="0" h="36655" w="24418">
                  <a:moveTo>
                    <a:pt x="13739" y="580"/>
                  </a:moveTo>
                  <a:cubicBezTo>
                    <a:pt x="13580" y="2444"/>
                    <a:pt x="12990" y="11629"/>
                    <a:pt x="16393" y="16287"/>
                  </a:cubicBezTo>
                  <a:cubicBezTo>
                    <a:pt x="17138" y="17307"/>
                    <a:pt x="17892" y="18238"/>
                    <a:pt x="18622" y="19133"/>
                  </a:cubicBezTo>
                  <a:cubicBezTo>
                    <a:pt x="21505" y="22676"/>
                    <a:pt x="23780" y="25476"/>
                    <a:pt x="22531" y="30344"/>
                  </a:cubicBezTo>
                  <a:cubicBezTo>
                    <a:pt x="21122" y="35844"/>
                    <a:pt x="13623" y="36074"/>
                    <a:pt x="12391" y="36074"/>
                  </a:cubicBezTo>
                  <a:lnTo>
                    <a:pt x="12199" y="36074"/>
                  </a:lnTo>
                  <a:cubicBezTo>
                    <a:pt x="12193" y="36074"/>
                    <a:pt x="12139" y="36075"/>
                    <a:pt x="12044" y="36075"/>
                  </a:cubicBezTo>
                  <a:cubicBezTo>
                    <a:pt x="10862" y="36075"/>
                    <a:pt x="3299" y="35870"/>
                    <a:pt x="1887" y="30344"/>
                  </a:cubicBezTo>
                  <a:cubicBezTo>
                    <a:pt x="636" y="25476"/>
                    <a:pt x="2911" y="22676"/>
                    <a:pt x="5795" y="19137"/>
                  </a:cubicBezTo>
                  <a:cubicBezTo>
                    <a:pt x="6525" y="18238"/>
                    <a:pt x="7279" y="17307"/>
                    <a:pt x="8023" y="16287"/>
                  </a:cubicBezTo>
                  <a:cubicBezTo>
                    <a:pt x="11426" y="11629"/>
                    <a:pt x="10842" y="2444"/>
                    <a:pt x="10678" y="580"/>
                  </a:cubicBezTo>
                  <a:close/>
                  <a:moveTo>
                    <a:pt x="10359" y="1"/>
                  </a:moveTo>
                  <a:cubicBezTo>
                    <a:pt x="10280" y="1"/>
                    <a:pt x="10200" y="33"/>
                    <a:pt x="10144" y="94"/>
                  </a:cubicBezTo>
                  <a:cubicBezTo>
                    <a:pt x="10093" y="159"/>
                    <a:pt x="10064" y="239"/>
                    <a:pt x="10073" y="319"/>
                  </a:cubicBezTo>
                  <a:cubicBezTo>
                    <a:pt x="10084" y="426"/>
                    <a:pt x="11145" y="11034"/>
                    <a:pt x="7556" y="15944"/>
                  </a:cubicBezTo>
                  <a:cubicBezTo>
                    <a:pt x="6820" y="16955"/>
                    <a:pt x="6072" y="17878"/>
                    <a:pt x="5346" y="18767"/>
                  </a:cubicBezTo>
                  <a:cubicBezTo>
                    <a:pt x="2476" y="22292"/>
                    <a:pt x="0" y="25340"/>
                    <a:pt x="1325" y="30489"/>
                  </a:cubicBezTo>
                  <a:cubicBezTo>
                    <a:pt x="2842" y="36406"/>
                    <a:pt x="10743" y="36655"/>
                    <a:pt x="12040" y="36655"/>
                  </a:cubicBezTo>
                  <a:lnTo>
                    <a:pt x="12377" y="36655"/>
                  </a:lnTo>
                  <a:cubicBezTo>
                    <a:pt x="13673" y="36655"/>
                    <a:pt x="21576" y="36406"/>
                    <a:pt x="23097" y="30489"/>
                  </a:cubicBezTo>
                  <a:cubicBezTo>
                    <a:pt x="24417" y="25335"/>
                    <a:pt x="21941" y="22292"/>
                    <a:pt x="19071" y="18767"/>
                  </a:cubicBezTo>
                  <a:cubicBezTo>
                    <a:pt x="18346" y="17878"/>
                    <a:pt x="17596" y="16955"/>
                    <a:pt x="16862" y="15944"/>
                  </a:cubicBezTo>
                  <a:cubicBezTo>
                    <a:pt x="13275" y="11034"/>
                    <a:pt x="14334" y="426"/>
                    <a:pt x="14343" y="319"/>
                  </a:cubicBezTo>
                  <a:cubicBezTo>
                    <a:pt x="14353" y="239"/>
                    <a:pt x="14329" y="159"/>
                    <a:pt x="14273" y="94"/>
                  </a:cubicBezTo>
                  <a:cubicBezTo>
                    <a:pt x="14217" y="33"/>
                    <a:pt x="14137" y="1"/>
                    <a:pt x="140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4141742" y="3340955"/>
              <a:ext cx="133179" cy="67692"/>
            </a:xfrm>
            <a:custGeom>
              <a:rect b="b" l="l" r="r" t="t"/>
              <a:pathLst>
                <a:path extrusionOk="0" h="3317" w="6526">
                  <a:moveTo>
                    <a:pt x="5112" y="0"/>
                  </a:moveTo>
                  <a:lnTo>
                    <a:pt x="1396" y="6"/>
                  </a:lnTo>
                  <a:cubicBezTo>
                    <a:pt x="914" y="38"/>
                    <a:pt x="0" y="412"/>
                    <a:pt x="0" y="1579"/>
                  </a:cubicBezTo>
                  <a:cubicBezTo>
                    <a:pt x="0" y="2716"/>
                    <a:pt x="886" y="3208"/>
                    <a:pt x="1353" y="3310"/>
                  </a:cubicBezTo>
                  <a:cubicBezTo>
                    <a:pt x="1373" y="3314"/>
                    <a:pt x="1393" y="3316"/>
                    <a:pt x="1413" y="3316"/>
                  </a:cubicBezTo>
                  <a:cubicBezTo>
                    <a:pt x="1547" y="3316"/>
                    <a:pt x="1671" y="3224"/>
                    <a:pt x="1700" y="3085"/>
                  </a:cubicBezTo>
                  <a:cubicBezTo>
                    <a:pt x="1733" y="2931"/>
                    <a:pt x="1634" y="2776"/>
                    <a:pt x="1476" y="2739"/>
                  </a:cubicBezTo>
                  <a:cubicBezTo>
                    <a:pt x="1442" y="2735"/>
                    <a:pt x="581" y="2538"/>
                    <a:pt x="581" y="1579"/>
                  </a:cubicBezTo>
                  <a:cubicBezTo>
                    <a:pt x="581" y="680"/>
                    <a:pt x="1349" y="590"/>
                    <a:pt x="1414" y="581"/>
                  </a:cubicBezTo>
                  <a:lnTo>
                    <a:pt x="5089" y="581"/>
                  </a:lnTo>
                  <a:cubicBezTo>
                    <a:pt x="5178" y="590"/>
                    <a:pt x="5946" y="680"/>
                    <a:pt x="5946" y="1579"/>
                  </a:cubicBezTo>
                  <a:cubicBezTo>
                    <a:pt x="5946" y="2523"/>
                    <a:pt x="5089" y="2730"/>
                    <a:pt x="5052" y="2739"/>
                  </a:cubicBezTo>
                  <a:cubicBezTo>
                    <a:pt x="4892" y="2776"/>
                    <a:pt x="4794" y="2931"/>
                    <a:pt x="4827" y="3085"/>
                  </a:cubicBezTo>
                  <a:cubicBezTo>
                    <a:pt x="4855" y="3221"/>
                    <a:pt x="4976" y="3314"/>
                    <a:pt x="5112" y="3314"/>
                  </a:cubicBezTo>
                  <a:cubicBezTo>
                    <a:pt x="5131" y="3314"/>
                    <a:pt x="5149" y="3314"/>
                    <a:pt x="5173" y="3310"/>
                  </a:cubicBezTo>
                  <a:cubicBezTo>
                    <a:pt x="5642" y="3208"/>
                    <a:pt x="6526" y="2716"/>
                    <a:pt x="6526" y="1579"/>
                  </a:cubicBezTo>
                  <a:cubicBezTo>
                    <a:pt x="6526" y="412"/>
                    <a:pt x="5613" y="38"/>
                    <a:pt x="5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4164088" y="3287937"/>
              <a:ext cx="88487" cy="58978"/>
            </a:xfrm>
            <a:custGeom>
              <a:rect b="b" l="l" r="r" t="t"/>
              <a:pathLst>
                <a:path extrusionOk="0" h="2890" w="4336">
                  <a:moveTo>
                    <a:pt x="1" y="1"/>
                  </a:moveTo>
                  <a:lnTo>
                    <a:pt x="319" y="2889"/>
                  </a:lnTo>
                  <a:lnTo>
                    <a:pt x="4017" y="2889"/>
                  </a:lnTo>
                  <a:lnTo>
                    <a:pt x="4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4159231" y="3283263"/>
              <a:ext cx="98221" cy="68345"/>
            </a:xfrm>
            <a:custGeom>
              <a:rect b="b" l="l" r="r" t="t"/>
              <a:pathLst>
                <a:path extrusionOk="0" h="3349" w="4813">
                  <a:moveTo>
                    <a:pt x="239" y="0"/>
                  </a:moveTo>
                  <a:cubicBezTo>
                    <a:pt x="174" y="0"/>
                    <a:pt x="107" y="28"/>
                    <a:pt x="66" y="75"/>
                  </a:cubicBezTo>
                  <a:cubicBezTo>
                    <a:pt x="23" y="122"/>
                    <a:pt x="1" y="187"/>
                    <a:pt x="10" y="253"/>
                  </a:cubicBezTo>
                  <a:lnTo>
                    <a:pt x="332" y="3146"/>
                  </a:lnTo>
                  <a:cubicBezTo>
                    <a:pt x="342" y="3263"/>
                    <a:pt x="444" y="3347"/>
                    <a:pt x="557" y="3347"/>
                  </a:cubicBezTo>
                  <a:lnTo>
                    <a:pt x="585" y="3347"/>
                  </a:lnTo>
                  <a:cubicBezTo>
                    <a:pt x="712" y="3333"/>
                    <a:pt x="801" y="3220"/>
                    <a:pt x="787" y="3094"/>
                  </a:cubicBezTo>
                  <a:lnTo>
                    <a:pt x="496" y="459"/>
                  </a:lnTo>
                  <a:lnTo>
                    <a:pt x="4321" y="459"/>
                  </a:lnTo>
                  <a:lnTo>
                    <a:pt x="4026" y="3094"/>
                  </a:lnTo>
                  <a:cubicBezTo>
                    <a:pt x="4012" y="3220"/>
                    <a:pt x="4106" y="3333"/>
                    <a:pt x="4227" y="3347"/>
                  </a:cubicBezTo>
                  <a:cubicBezTo>
                    <a:pt x="4235" y="3348"/>
                    <a:pt x="4244" y="3349"/>
                    <a:pt x="4252" y="3349"/>
                  </a:cubicBezTo>
                  <a:cubicBezTo>
                    <a:pt x="4365" y="3349"/>
                    <a:pt x="4472" y="3264"/>
                    <a:pt x="4485" y="3146"/>
                  </a:cubicBezTo>
                  <a:lnTo>
                    <a:pt x="4804" y="253"/>
                  </a:lnTo>
                  <a:cubicBezTo>
                    <a:pt x="4813" y="187"/>
                    <a:pt x="4789" y="122"/>
                    <a:pt x="4747" y="75"/>
                  </a:cubicBezTo>
                  <a:cubicBezTo>
                    <a:pt x="4705" y="28"/>
                    <a:pt x="4640" y="0"/>
                    <a:pt x="4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4028439" y="3856816"/>
              <a:ext cx="359784" cy="53896"/>
            </a:xfrm>
            <a:custGeom>
              <a:rect b="b" l="l" r="r" t="t"/>
              <a:pathLst>
                <a:path extrusionOk="0" h="2641" w="17630">
                  <a:moveTo>
                    <a:pt x="8815" y="581"/>
                  </a:moveTo>
                  <a:cubicBezTo>
                    <a:pt x="13356" y="581"/>
                    <a:pt x="16296" y="984"/>
                    <a:pt x="16956" y="1321"/>
                  </a:cubicBezTo>
                  <a:cubicBezTo>
                    <a:pt x="16296" y="1653"/>
                    <a:pt x="13356" y="2061"/>
                    <a:pt x="8815" y="2061"/>
                  </a:cubicBezTo>
                  <a:cubicBezTo>
                    <a:pt x="4275" y="2061"/>
                    <a:pt x="1339" y="1653"/>
                    <a:pt x="674" y="1321"/>
                  </a:cubicBezTo>
                  <a:cubicBezTo>
                    <a:pt x="1339" y="984"/>
                    <a:pt x="4275" y="581"/>
                    <a:pt x="8815" y="581"/>
                  </a:cubicBezTo>
                  <a:close/>
                  <a:moveTo>
                    <a:pt x="8815" y="1"/>
                  </a:moveTo>
                  <a:cubicBezTo>
                    <a:pt x="7346" y="1"/>
                    <a:pt x="0" y="62"/>
                    <a:pt x="0" y="1321"/>
                  </a:cubicBezTo>
                  <a:cubicBezTo>
                    <a:pt x="0" y="2576"/>
                    <a:pt x="7346" y="2641"/>
                    <a:pt x="8815" y="2641"/>
                  </a:cubicBezTo>
                  <a:cubicBezTo>
                    <a:pt x="10290" y="2641"/>
                    <a:pt x="17630" y="2576"/>
                    <a:pt x="17630" y="1321"/>
                  </a:cubicBezTo>
                  <a:cubicBezTo>
                    <a:pt x="17630" y="62"/>
                    <a:pt x="10290" y="1"/>
                    <a:pt x="88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3989665" y="3877795"/>
              <a:ext cx="437353" cy="239278"/>
            </a:xfrm>
            <a:custGeom>
              <a:rect b="b" l="l" r="r" t="t"/>
              <a:pathLst>
                <a:path extrusionOk="0" h="11725" w="21431">
                  <a:moveTo>
                    <a:pt x="2192" y="1"/>
                  </a:moveTo>
                  <a:cubicBezTo>
                    <a:pt x="2077" y="1"/>
                    <a:pt x="1967" y="70"/>
                    <a:pt x="1924" y="180"/>
                  </a:cubicBezTo>
                  <a:cubicBezTo>
                    <a:pt x="1844" y="383"/>
                    <a:pt x="0" y="5054"/>
                    <a:pt x="2284" y="8438"/>
                  </a:cubicBezTo>
                  <a:cubicBezTo>
                    <a:pt x="3760" y="10620"/>
                    <a:pt x="6596" y="11724"/>
                    <a:pt x="10715" y="11724"/>
                  </a:cubicBezTo>
                  <a:cubicBezTo>
                    <a:pt x="14835" y="11724"/>
                    <a:pt x="17672" y="10620"/>
                    <a:pt x="19146" y="8438"/>
                  </a:cubicBezTo>
                  <a:cubicBezTo>
                    <a:pt x="21431" y="5054"/>
                    <a:pt x="19591" y="383"/>
                    <a:pt x="19511" y="180"/>
                  </a:cubicBezTo>
                  <a:cubicBezTo>
                    <a:pt x="19465" y="70"/>
                    <a:pt x="19353" y="1"/>
                    <a:pt x="19239" y="1"/>
                  </a:cubicBezTo>
                  <a:cubicBezTo>
                    <a:pt x="19203" y="1"/>
                    <a:pt x="19167" y="7"/>
                    <a:pt x="19132" y="22"/>
                  </a:cubicBezTo>
                  <a:cubicBezTo>
                    <a:pt x="18983" y="83"/>
                    <a:pt x="18912" y="251"/>
                    <a:pt x="18973" y="401"/>
                  </a:cubicBezTo>
                  <a:cubicBezTo>
                    <a:pt x="18992" y="443"/>
                    <a:pt x="20775" y="4989"/>
                    <a:pt x="18664" y="8116"/>
                  </a:cubicBezTo>
                  <a:cubicBezTo>
                    <a:pt x="17307" y="10123"/>
                    <a:pt x="14629" y="11145"/>
                    <a:pt x="10715" y="11145"/>
                  </a:cubicBezTo>
                  <a:cubicBezTo>
                    <a:pt x="6802" y="11145"/>
                    <a:pt x="4129" y="10123"/>
                    <a:pt x="2766" y="8116"/>
                  </a:cubicBezTo>
                  <a:cubicBezTo>
                    <a:pt x="655" y="4989"/>
                    <a:pt x="2444" y="443"/>
                    <a:pt x="2462" y="401"/>
                  </a:cubicBezTo>
                  <a:cubicBezTo>
                    <a:pt x="2518" y="251"/>
                    <a:pt x="2448" y="83"/>
                    <a:pt x="2299" y="22"/>
                  </a:cubicBezTo>
                  <a:cubicBezTo>
                    <a:pt x="2264" y="7"/>
                    <a:pt x="2228" y="1"/>
                    <a:pt x="2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4014787" y="3916161"/>
              <a:ext cx="388538" cy="97283"/>
            </a:xfrm>
            <a:custGeom>
              <a:rect b="b" l="l" r="r" t="t"/>
              <a:pathLst>
                <a:path extrusionOk="0" h="4767" w="19039">
                  <a:moveTo>
                    <a:pt x="15170" y="0"/>
                  </a:moveTo>
                  <a:cubicBezTo>
                    <a:pt x="13025" y="0"/>
                    <a:pt x="11139" y="1209"/>
                    <a:pt x="9404" y="2322"/>
                  </a:cubicBezTo>
                  <a:cubicBezTo>
                    <a:pt x="8371" y="2982"/>
                    <a:pt x="7392" y="3609"/>
                    <a:pt x="6414" y="3965"/>
                  </a:cubicBezTo>
                  <a:cubicBezTo>
                    <a:pt x="6002" y="4116"/>
                    <a:pt x="5604" y="4183"/>
                    <a:pt x="5222" y="4183"/>
                  </a:cubicBezTo>
                  <a:cubicBezTo>
                    <a:pt x="2499" y="4183"/>
                    <a:pt x="606" y="804"/>
                    <a:pt x="585" y="763"/>
                  </a:cubicBezTo>
                  <a:cubicBezTo>
                    <a:pt x="531" y="668"/>
                    <a:pt x="434" y="613"/>
                    <a:pt x="333" y="613"/>
                  </a:cubicBezTo>
                  <a:cubicBezTo>
                    <a:pt x="285" y="613"/>
                    <a:pt x="237" y="625"/>
                    <a:pt x="192" y="651"/>
                  </a:cubicBezTo>
                  <a:cubicBezTo>
                    <a:pt x="51" y="726"/>
                    <a:pt x="1" y="904"/>
                    <a:pt x="75" y="1044"/>
                  </a:cubicBezTo>
                  <a:cubicBezTo>
                    <a:pt x="98" y="1087"/>
                    <a:pt x="2153" y="4766"/>
                    <a:pt x="5215" y="4766"/>
                  </a:cubicBezTo>
                  <a:cubicBezTo>
                    <a:pt x="5660" y="4766"/>
                    <a:pt x="6128" y="4691"/>
                    <a:pt x="6610" y="4513"/>
                  </a:cubicBezTo>
                  <a:cubicBezTo>
                    <a:pt x="7649" y="4129"/>
                    <a:pt x="8656" y="3488"/>
                    <a:pt x="9713" y="2809"/>
                  </a:cubicBezTo>
                  <a:cubicBezTo>
                    <a:pt x="11435" y="1709"/>
                    <a:pt x="13195" y="583"/>
                    <a:pt x="15166" y="583"/>
                  </a:cubicBezTo>
                  <a:cubicBezTo>
                    <a:pt x="16223" y="583"/>
                    <a:pt x="17341" y="907"/>
                    <a:pt x="18547" y="1733"/>
                  </a:cubicBezTo>
                  <a:cubicBezTo>
                    <a:pt x="18597" y="1766"/>
                    <a:pt x="18654" y="1782"/>
                    <a:pt x="18711" y="1782"/>
                  </a:cubicBezTo>
                  <a:cubicBezTo>
                    <a:pt x="18803" y="1782"/>
                    <a:pt x="18894" y="1739"/>
                    <a:pt x="18949" y="1657"/>
                  </a:cubicBezTo>
                  <a:cubicBezTo>
                    <a:pt x="19038" y="1526"/>
                    <a:pt x="19006" y="1344"/>
                    <a:pt x="18875" y="1255"/>
                  </a:cubicBezTo>
                  <a:cubicBezTo>
                    <a:pt x="17554" y="351"/>
                    <a:pt x="16325" y="0"/>
                    <a:pt x="15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4017460" y="3944446"/>
              <a:ext cx="376988" cy="122486"/>
            </a:xfrm>
            <a:custGeom>
              <a:rect b="b" l="l" r="r" t="t"/>
              <a:pathLst>
                <a:path extrusionOk="0" h="6002" w="18473">
                  <a:moveTo>
                    <a:pt x="14146" y="1"/>
                  </a:moveTo>
                  <a:cubicBezTo>
                    <a:pt x="12931" y="1"/>
                    <a:pt x="11774" y="884"/>
                    <a:pt x="10369" y="1961"/>
                  </a:cubicBezTo>
                  <a:cubicBezTo>
                    <a:pt x="9082" y="2949"/>
                    <a:pt x="7622" y="4063"/>
                    <a:pt x="5678" y="4906"/>
                  </a:cubicBezTo>
                  <a:cubicBezTo>
                    <a:pt x="4884" y="5249"/>
                    <a:pt x="4164" y="5422"/>
                    <a:pt x="3523" y="5422"/>
                  </a:cubicBezTo>
                  <a:cubicBezTo>
                    <a:pt x="3039" y="5422"/>
                    <a:pt x="2601" y="5323"/>
                    <a:pt x="2210" y="5126"/>
                  </a:cubicBezTo>
                  <a:cubicBezTo>
                    <a:pt x="960" y="4498"/>
                    <a:pt x="604" y="3043"/>
                    <a:pt x="600" y="3028"/>
                  </a:cubicBezTo>
                  <a:cubicBezTo>
                    <a:pt x="571" y="2890"/>
                    <a:pt x="451" y="2802"/>
                    <a:pt x="316" y="2802"/>
                  </a:cubicBezTo>
                  <a:cubicBezTo>
                    <a:pt x="295" y="2802"/>
                    <a:pt x="274" y="2804"/>
                    <a:pt x="253" y="2808"/>
                  </a:cubicBezTo>
                  <a:cubicBezTo>
                    <a:pt x="99" y="2846"/>
                    <a:pt x="0" y="3000"/>
                    <a:pt x="38" y="3160"/>
                  </a:cubicBezTo>
                  <a:cubicBezTo>
                    <a:pt x="52" y="3230"/>
                    <a:pt x="449" y="4887"/>
                    <a:pt x="1943" y="5645"/>
                  </a:cubicBezTo>
                  <a:cubicBezTo>
                    <a:pt x="2420" y="5884"/>
                    <a:pt x="2945" y="6001"/>
                    <a:pt x="3521" y="6001"/>
                  </a:cubicBezTo>
                  <a:cubicBezTo>
                    <a:pt x="4241" y="6001"/>
                    <a:pt x="5042" y="5814"/>
                    <a:pt x="5908" y="5439"/>
                  </a:cubicBezTo>
                  <a:cubicBezTo>
                    <a:pt x="7916" y="4569"/>
                    <a:pt x="9470" y="3380"/>
                    <a:pt x="10720" y="2425"/>
                  </a:cubicBezTo>
                  <a:cubicBezTo>
                    <a:pt x="12082" y="1380"/>
                    <a:pt x="13127" y="582"/>
                    <a:pt x="14144" y="582"/>
                  </a:cubicBezTo>
                  <a:cubicBezTo>
                    <a:pt x="14330" y="582"/>
                    <a:pt x="14514" y="608"/>
                    <a:pt x="14700" y="665"/>
                  </a:cubicBezTo>
                  <a:cubicBezTo>
                    <a:pt x="16913" y="1324"/>
                    <a:pt x="17863" y="3923"/>
                    <a:pt x="17874" y="3951"/>
                  </a:cubicBezTo>
                  <a:cubicBezTo>
                    <a:pt x="17914" y="4069"/>
                    <a:pt x="18028" y="4144"/>
                    <a:pt x="18149" y="4144"/>
                  </a:cubicBezTo>
                  <a:cubicBezTo>
                    <a:pt x="18180" y="4144"/>
                    <a:pt x="18212" y="4139"/>
                    <a:pt x="18243" y="4128"/>
                  </a:cubicBezTo>
                  <a:cubicBezTo>
                    <a:pt x="18393" y="4072"/>
                    <a:pt x="18472" y="3908"/>
                    <a:pt x="18416" y="3759"/>
                  </a:cubicBezTo>
                  <a:cubicBezTo>
                    <a:pt x="18379" y="3637"/>
                    <a:pt x="17368" y="857"/>
                    <a:pt x="14868" y="107"/>
                  </a:cubicBezTo>
                  <a:cubicBezTo>
                    <a:pt x="14624" y="35"/>
                    <a:pt x="14384" y="1"/>
                    <a:pt x="14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4115273" y="3981751"/>
              <a:ext cx="255379" cy="126139"/>
            </a:xfrm>
            <a:custGeom>
              <a:rect b="b" l="l" r="r" t="t"/>
              <a:pathLst>
                <a:path extrusionOk="0" h="6181" w="12514">
                  <a:moveTo>
                    <a:pt x="9256" y="1"/>
                  </a:moveTo>
                  <a:cubicBezTo>
                    <a:pt x="7836" y="1"/>
                    <a:pt x="6400" y="1559"/>
                    <a:pt x="4888" y="3199"/>
                  </a:cubicBezTo>
                  <a:lnTo>
                    <a:pt x="4767" y="3335"/>
                  </a:lnTo>
                  <a:cubicBezTo>
                    <a:pt x="2945" y="5313"/>
                    <a:pt x="1504" y="5594"/>
                    <a:pt x="831" y="5594"/>
                  </a:cubicBezTo>
                  <a:cubicBezTo>
                    <a:pt x="572" y="5594"/>
                    <a:pt x="427" y="5552"/>
                    <a:pt x="418" y="5549"/>
                  </a:cubicBezTo>
                  <a:cubicBezTo>
                    <a:pt x="389" y="5540"/>
                    <a:pt x="359" y="5536"/>
                    <a:pt x="330" y="5536"/>
                  </a:cubicBezTo>
                  <a:cubicBezTo>
                    <a:pt x="208" y="5536"/>
                    <a:pt x="94" y="5611"/>
                    <a:pt x="53" y="5731"/>
                  </a:cubicBezTo>
                  <a:cubicBezTo>
                    <a:pt x="1" y="5886"/>
                    <a:pt x="85" y="6051"/>
                    <a:pt x="235" y="6102"/>
                  </a:cubicBezTo>
                  <a:cubicBezTo>
                    <a:pt x="263" y="6111"/>
                    <a:pt x="478" y="6181"/>
                    <a:pt x="844" y="6181"/>
                  </a:cubicBezTo>
                  <a:cubicBezTo>
                    <a:pt x="1667" y="6181"/>
                    <a:pt x="3250" y="5835"/>
                    <a:pt x="5193" y="3728"/>
                  </a:cubicBezTo>
                  <a:lnTo>
                    <a:pt x="5314" y="3592"/>
                  </a:lnTo>
                  <a:cubicBezTo>
                    <a:pt x="6741" y="2044"/>
                    <a:pt x="8095" y="580"/>
                    <a:pt x="9260" y="580"/>
                  </a:cubicBezTo>
                  <a:cubicBezTo>
                    <a:pt x="9349" y="580"/>
                    <a:pt x="9436" y="589"/>
                    <a:pt x="9523" y="606"/>
                  </a:cubicBezTo>
                  <a:cubicBezTo>
                    <a:pt x="10384" y="784"/>
                    <a:pt x="11189" y="1922"/>
                    <a:pt x="11914" y="3981"/>
                  </a:cubicBezTo>
                  <a:cubicBezTo>
                    <a:pt x="11955" y="4100"/>
                    <a:pt x="12070" y="4174"/>
                    <a:pt x="12190" y="4174"/>
                  </a:cubicBezTo>
                  <a:cubicBezTo>
                    <a:pt x="12221" y="4174"/>
                    <a:pt x="12253" y="4169"/>
                    <a:pt x="12284" y="4159"/>
                  </a:cubicBezTo>
                  <a:cubicBezTo>
                    <a:pt x="12435" y="4102"/>
                    <a:pt x="12513" y="3939"/>
                    <a:pt x="12463" y="3789"/>
                  </a:cubicBezTo>
                  <a:cubicBezTo>
                    <a:pt x="11643" y="1458"/>
                    <a:pt x="10744" y="269"/>
                    <a:pt x="9639" y="40"/>
                  </a:cubicBezTo>
                  <a:cubicBezTo>
                    <a:pt x="9512" y="13"/>
                    <a:pt x="9384" y="1"/>
                    <a:pt x="92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4209189" y="4027852"/>
              <a:ext cx="135567" cy="89120"/>
            </a:xfrm>
            <a:custGeom>
              <a:rect b="b" l="l" r="r" t="t"/>
              <a:pathLst>
                <a:path extrusionOk="0" h="4367" w="6643">
                  <a:moveTo>
                    <a:pt x="4640" y="1"/>
                  </a:moveTo>
                  <a:cubicBezTo>
                    <a:pt x="3454" y="1"/>
                    <a:pt x="1958" y="1285"/>
                    <a:pt x="94" y="3913"/>
                  </a:cubicBezTo>
                  <a:cubicBezTo>
                    <a:pt x="1" y="4040"/>
                    <a:pt x="33" y="4222"/>
                    <a:pt x="165" y="4315"/>
                  </a:cubicBezTo>
                  <a:cubicBezTo>
                    <a:pt x="215" y="4353"/>
                    <a:pt x="272" y="4367"/>
                    <a:pt x="333" y="4367"/>
                  </a:cubicBezTo>
                  <a:cubicBezTo>
                    <a:pt x="422" y="4367"/>
                    <a:pt x="511" y="4325"/>
                    <a:pt x="567" y="4245"/>
                  </a:cubicBezTo>
                  <a:cubicBezTo>
                    <a:pt x="2748" y="1175"/>
                    <a:pt x="4007" y="584"/>
                    <a:pt x="4653" y="584"/>
                  </a:cubicBezTo>
                  <a:cubicBezTo>
                    <a:pt x="4743" y="584"/>
                    <a:pt x="4821" y="595"/>
                    <a:pt x="4888" y="613"/>
                  </a:cubicBezTo>
                  <a:cubicBezTo>
                    <a:pt x="5688" y="823"/>
                    <a:pt x="5997" y="2171"/>
                    <a:pt x="6049" y="2673"/>
                  </a:cubicBezTo>
                  <a:cubicBezTo>
                    <a:pt x="6066" y="2823"/>
                    <a:pt x="6196" y="2931"/>
                    <a:pt x="6340" y="2931"/>
                  </a:cubicBezTo>
                  <a:cubicBezTo>
                    <a:pt x="6348" y="2931"/>
                    <a:pt x="6357" y="2931"/>
                    <a:pt x="6366" y="2930"/>
                  </a:cubicBezTo>
                  <a:cubicBezTo>
                    <a:pt x="6526" y="2911"/>
                    <a:pt x="6643" y="2770"/>
                    <a:pt x="6625" y="2612"/>
                  </a:cubicBezTo>
                  <a:cubicBezTo>
                    <a:pt x="6615" y="2523"/>
                    <a:pt x="6386" y="406"/>
                    <a:pt x="5037" y="51"/>
                  </a:cubicBezTo>
                  <a:cubicBezTo>
                    <a:pt x="4909" y="18"/>
                    <a:pt x="4777" y="1"/>
                    <a:pt x="4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4019950" y="3856755"/>
              <a:ext cx="210258" cy="114547"/>
            </a:xfrm>
            <a:custGeom>
              <a:rect b="b" l="l" r="r" t="t"/>
              <a:pathLst>
                <a:path extrusionOk="0" h="5613" w="10303">
                  <a:moveTo>
                    <a:pt x="7265" y="1"/>
                  </a:moveTo>
                  <a:cubicBezTo>
                    <a:pt x="7132" y="1"/>
                    <a:pt x="7016" y="89"/>
                    <a:pt x="6980" y="219"/>
                  </a:cubicBezTo>
                  <a:cubicBezTo>
                    <a:pt x="6943" y="374"/>
                    <a:pt x="7036" y="533"/>
                    <a:pt x="7191" y="575"/>
                  </a:cubicBezTo>
                  <a:cubicBezTo>
                    <a:pt x="8870" y="997"/>
                    <a:pt x="9382" y="1544"/>
                    <a:pt x="9536" y="1829"/>
                  </a:cubicBezTo>
                  <a:cubicBezTo>
                    <a:pt x="9639" y="2017"/>
                    <a:pt x="9629" y="2162"/>
                    <a:pt x="9620" y="2218"/>
                  </a:cubicBezTo>
                  <a:cubicBezTo>
                    <a:pt x="9343" y="2570"/>
                    <a:pt x="7275" y="5031"/>
                    <a:pt x="4765" y="5031"/>
                  </a:cubicBezTo>
                  <a:lnTo>
                    <a:pt x="4714" y="5031"/>
                  </a:lnTo>
                  <a:cubicBezTo>
                    <a:pt x="3220" y="5013"/>
                    <a:pt x="1826" y="4119"/>
                    <a:pt x="567" y="2369"/>
                  </a:cubicBezTo>
                  <a:cubicBezTo>
                    <a:pt x="509" y="2291"/>
                    <a:pt x="419" y="2249"/>
                    <a:pt x="327" y="2249"/>
                  </a:cubicBezTo>
                  <a:cubicBezTo>
                    <a:pt x="269" y="2249"/>
                    <a:pt x="210" y="2266"/>
                    <a:pt x="159" y="2302"/>
                  </a:cubicBezTo>
                  <a:cubicBezTo>
                    <a:pt x="33" y="2397"/>
                    <a:pt x="1" y="2579"/>
                    <a:pt x="94" y="2710"/>
                  </a:cubicBezTo>
                  <a:cubicBezTo>
                    <a:pt x="1470" y="4616"/>
                    <a:pt x="3019" y="5588"/>
                    <a:pt x="4709" y="5612"/>
                  </a:cubicBezTo>
                  <a:lnTo>
                    <a:pt x="4765" y="5612"/>
                  </a:lnTo>
                  <a:cubicBezTo>
                    <a:pt x="7742" y="5612"/>
                    <a:pt x="10018" y="2654"/>
                    <a:pt x="10116" y="2527"/>
                  </a:cubicBezTo>
                  <a:cubicBezTo>
                    <a:pt x="10130" y="2509"/>
                    <a:pt x="10144" y="2485"/>
                    <a:pt x="10153" y="2462"/>
                  </a:cubicBezTo>
                  <a:cubicBezTo>
                    <a:pt x="10168" y="2419"/>
                    <a:pt x="10303" y="2060"/>
                    <a:pt x="10069" y="1596"/>
                  </a:cubicBezTo>
                  <a:cubicBezTo>
                    <a:pt x="9728" y="917"/>
                    <a:pt x="8805" y="383"/>
                    <a:pt x="7336" y="9"/>
                  </a:cubicBezTo>
                  <a:cubicBezTo>
                    <a:pt x="7312" y="3"/>
                    <a:pt x="7288" y="1"/>
                    <a:pt x="7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4052316" y="3861939"/>
              <a:ext cx="119241" cy="72100"/>
            </a:xfrm>
            <a:custGeom>
              <a:rect b="b" l="l" r="r" t="t"/>
              <a:pathLst>
                <a:path extrusionOk="0" h="3533" w="5843">
                  <a:moveTo>
                    <a:pt x="2080" y="0"/>
                  </a:moveTo>
                  <a:cubicBezTo>
                    <a:pt x="1937" y="0"/>
                    <a:pt x="1811" y="99"/>
                    <a:pt x="1789" y="246"/>
                  </a:cubicBezTo>
                  <a:cubicBezTo>
                    <a:pt x="1766" y="406"/>
                    <a:pt x="1878" y="555"/>
                    <a:pt x="2038" y="574"/>
                  </a:cubicBezTo>
                  <a:cubicBezTo>
                    <a:pt x="4209" y="883"/>
                    <a:pt x="4884" y="1417"/>
                    <a:pt x="5089" y="1707"/>
                  </a:cubicBezTo>
                  <a:cubicBezTo>
                    <a:pt x="5164" y="1810"/>
                    <a:pt x="5188" y="1890"/>
                    <a:pt x="5197" y="1936"/>
                  </a:cubicBezTo>
                  <a:cubicBezTo>
                    <a:pt x="4953" y="2175"/>
                    <a:pt x="4083" y="2955"/>
                    <a:pt x="2992" y="2955"/>
                  </a:cubicBezTo>
                  <a:cubicBezTo>
                    <a:pt x="2952" y="2955"/>
                    <a:pt x="2911" y="2954"/>
                    <a:pt x="2870" y="2952"/>
                  </a:cubicBezTo>
                  <a:cubicBezTo>
                    <a:pt x="2042" y="2906"/>
                    <a:pt x="1269" y="2390"/>
                    <a:pt x="563" y="1426"/>
                  </a:cubicBezTo>
                  <a:cubicBezTo>
                    <a:pt x="506" y="1347"/>
                    <a:pt x="418" y="1305"/>
                    <a:pt x="328" y="1305"/>
                  </a:cubicBezTo>
                  <a:cubicBezTo>
                    <a:pt x="270" y="1305"/>
                    <a:pt x="210" y="1323"/>
                    <a:pt x="160" y="1361"/>
                  </a:cubicBezTo>
                  <a:cubicBezTo>
                    <a:pt x="29" y="1458"/>
                    <a:pt x="1" y="1637"/>
                    <a:pt x="94" y="1767"/>
                  </a:cubicBezTo>
                  <a:cubicBezTo>
                    <a:pt x="909" y="2882"/>
                    <a:pt x="1831" y="3476"/>
                    <a:pt x="2847" y="3528"/>
                  </a:cubicBezTo>
                  <a:cubicBezTo>
                    <a:pt x="2894" y="3532"/>
                    <a:pt x="2946" y="3532"/>
                    <a:pt x="2997" y="3532"/>
                  </a:cubicBezTo>
                  <a:cubicBezTo>
                    <a:pt x="4518" y="3532"/>
                    <a:pt x="5642" y="2311"/>
                    <a:pt x="5694" y="2259"/>
                  </a:cubicBezTo>
                  <a:cubicBezTo>
                    <a:pt x="5722" y="2227"/>
                    <a:pt x="5740" y="2189"/>
                    <a:pt x="5754" y="2147"/>
                  </a:cubicBezTo>
                  <a:cubicBezTo>
                    <a:pt x="5773" y="2091"/>
                    <a:pt x="5843" y="1795"/>
                    <a:pt x="5605" y="1426"/>
                  </a:cubicBezTo>
                  <a:cubicBezTo>
                    <a:pt x="5169" y="747"/>
                    <a:pt x="3994" y="270"/>
                    <a:pt x="2116" y="2"/>
                  </a:cubicBezTo>
                  <a:cubicBezTo>
                    <a:pt x="2104" y="1"/>
                    <a:pt x="2092"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4245881" y="4065177"/>
              <a:ext cx="71855" cy="49509"/>
            </a:xfrm>
            <a:custGeom>
              <a:rect b="b" l="l" r="r" t="t"/>
              <a:pathLst>
                <a:path extrusionOk="0" h="2426" w="3521">
                  <a:moveTo>
                    <a:pt x="2541" y="1"/>
                  </a:moveTo>
                  <a:cubicBezTo>
                    <a:pt x="1572" y="1"/>
                    <a:pt x="347" y="1619"/>
                    <a:pt x="94" y="1967"/>
                  </a:cubicBezTo>
                  <a:cubicBezTo>
                    <a:pt x="0" y="2098"/>
                    <a:pt x="28" y="2276"/>
                    <a:pt x="159" y="2369"/>
                  </a:cubicBezTo>
                  <a:cubicBezTo>
                    <a:pt x="210" y="2407"/>
                    <a:pt x="271" y="2425"/>
                    <a:pt x="327" y="2425"/>
                  </a:cubicBezTo>
                  <a:cubicBezTo>
                    <a:pt x="422" y="2425"/>
                    <a:pt x="506" y="2384"/>
                    <a:pt x="567" y="2309"/>
                  </a:cubicBezTo>
                  <a:cubicBezTo>
                    <a:pt x="1188" y="1444"/>
                    <a:pt x="2080" y="576"/>
                    <a:pt x="2518" y="576"/>
                  </a:cubicBezTo>
                  <a:cubicBezTo>
                    <a:pt x="2545" y="576"/>
                    <a:pt x="2570" y="579"/>
                    <a:pt x="2593" y="586"/>
                  </a:cubicBezTo>
                  <a:cubicBezTo>
                    <a:pt x="2762" y="632"/>
                    <a:pt x="2889" y="969"/>
                    <a:pt x="2930" y="1485"/>
                  </a:cubicBezTo>
                  <a:cubicBezTo>
                    <a:pt x="2939" y="1637"/>
                    <a:pt x="3069" y="1752"/>
                    <a:pt x="3220" y="1752"/>
                  </a:cubicBezTo>
                  <a:cubicBezTo>
                    <a:pt x="3227" y="1752"/>
                    <a:pt x="3233" y="1752"/>
                    <a:pt x="3239" y="1751"/>
                  </a:cubicBezTo>
                  <a:cubicBezTo>
                    <a:pt x="3399" y="1738"/>
                    <a:pt x="3520" y="1602"/>
                    <a:pt x="3507" y="1438"/>
                  </a:cubicBezTo>
                  <a:cubicBezTo>
                    <a:pt x="3483" y="1138"/>
                    <a:pt x="3412" y="217"/>
                    <a:pt x="2753" y="29"/>
                  </a:cubicBezTo>
                  <a:cubicBezTo>
                    <a:pt x="2684" y="10"/>
                    <a:pt x="2613" y="1"/>
                    <a:pt x="2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4260575" y="3858082"/>
              <a:ext cx="103976" cy="42325"/>
            </a:xfrm>
            <a:custGeom>
              <a:rect b="b" l="l" r="r" t="t"/>
              <a:pathLst>
                <a:path extrusionOk="0" h="2074" w="5095">
                  <a:moveTo>
                    <a:pt x="410" y="1"/>
                  </a:moveTo>
                  <a:cubicBezTo>
                    <a:pt x="292" y="1"/>
                    <a:pt x="182" y="78"/>
                    <a:pt x="141" y="197"/>
                  </a:cubicBezTo>
                  <a:cubicBezTo>
                    <a:pt x="123" y="239"/>
                    <a:pt x="1" y="627"/>
                    <a:pt x="315" y="1053"/>
                  </a:cubicBezTo>
                  <a:cubicBezTo>
                    <a:pt x="811" y="1726"/>
                    <a:pt x="2101" y="2073"/>
                    <a:pt x="4151" y="2073"/>
                  </a:cubicBezTo>
                  <a:cubicBezTo>
                    <a:pt x="4167" y="2073"/>
                    <a:pt x="4184" y="2073"/>
                    <a:pt x="4200" y="2073"/>
                  </a:cubicBezTo>
                  <a:cubicBezTo>
                    <a:pt x="4397" y="2073"/>
                    <a:pt x="4598" y="2073"/>
                    <a:pt x="4809" y="2064"/>
                  </a:cubicBezTo>
                  <a:cubicBezTo>
                    <a:pt x="4967" y="2064"/>
                    <a:pt x="5094" y="1928"/>
                    <a:pt x="5090" y="1770"/>
                  </a:cubicBezTo>
                  <a:cubicBezTo>
                    <a:pt x="5085" y="1620"/>
                    <a:pt x="4970" y="1487"/>
                    <a:pt x="4824" y="1487"/>
                  </a:cubicBezTo>
                  <a:cubicBezTo>
                    <a:pt x="4814" y="1487"/>
                    <a:pt x="4804" y="1488"/>
                    <a:pt x="4794" y="1489"/>
                  </a:cubicBezTo>
                  <a:cubicBezTo>
                    <a:pt x="4584" y="1495"/>
                    <a:pt x="4385" y="1498"/>
                    <a:pt x="4195" y="1498"/>
                  </a:cubicBezTo>
                  <a:cubicBezTo>
                    <a:pt x="1781" y="1498"/>
                    <a:pt x="1031" y="1025"/>
                    <a:pt x="797" y="725"/>
                  </a:cubicBezTo>
                  <a:cubicBezTo>
                    <a:pt x="652" y="548"/>
                    <a:pt x="685" y="403"/>
                    <a:pt x="689" y="379"/>
                  </a:cubicBezTo>
                  <a:cubicBezTo>
                    <a:pt x="736" y="230"/>
                    <a:pt x="657" y="70"/>
                    <a:pt x="506" y="18"/>
                  </a:cubicBezTo>
                  <a:cubicBezTo>
                    <a:pt x="474" y="6"/>
                    <a:pt x="442" y="1"/>
                    <a:pt x="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5"/>
          <p:cNvSpPr/>
          <p:nvPr/>
        </p:nvSpPr>
        <p:spPr>
          <a:xfrm>
            <a:off x="7199675" y="535000"/>
            <a:ext cx="612600" cy="2122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6" name="Google Shape;356;p25"/>
          <p:cNvSpPr/>
          <p:nvPr/>
        </p:nvSpPr>
        <p:spPr>
          <a:xfrm>
            <a:off x="1331725" y="2485700"/>
            <a:ext cx="612600" cy="2122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25"/>
          <p:cNvGrpSpPr/>
          <p:nvPr/>
        </p:nvGrpSpPr>
        <p:grpSpPr>
          <a:xfrm>
            <a:off x="280527" y="172626"/>
            <a:ext cx="1051200" cy="2313081"/>
            <a:chOff x="4564096" y="2199768"/>
            <a:chExt cx="647530" cy="1424750"/>
          </a:xfrm>
        </p:grpSpPr>
        <p:sp>
          <p:nvSpPr>
            <p:cNvPr id="358" name="Google Shape;358;p25"/>
            <p:cNvSpPr/>
            <p:nvPr/>
          </p:nvSpPr>
          <p:spPr>
            <a:xfrm>
              <a:off x="4564096" y="2311111"/>
              <a:ext cx="647530" cy="1313406"/>
            </a:xfrm>
            <a:custGeom>
              <a:rect b="b" l="l" r="r" t="t"/>
              <a:pathLst>
                <a:path extrusionOk="0" h="64359" w="31730">
                  <a:moveTo>
                    <a:pt x="16685" y="581"/>
                  </a:moveTo>
                  <a:cubicBezTo>
                    <a:pt x="17376" y="581"/>
                    <a:pt x="18008" y="1497"/>
                    <a:pt x="18603" y="2501"/>
                  </a:cubicBezTo>
                  <a:cubicBezTo>
                    <a:pt x="19469" y="3952"/>
                    <a:pt x="20214" y="6317"/>
                    <a:pt x="18875" y="9303"/>
                  </a:cubicBezTo>
                  <a:cubicBezTo>
                    <a:pt x="18589" y="9949"/>
                    <a:pt x="18566" y="10599"/>
                    <a:pt x="18814" y="11236"/>
                  </a:cubicBezTo>
                  <a:cubicBezTo>
                    <a:pt x="19638" y="13343"/>
                    <a:pt x="23270" y="15052"/>
                    <a:pt x="27240" y="16759"/>
                  </a:cubicBezTo>
                  <a:cubicBezTo>
                    <a:pt x="29127" y="17574"/>
                    <a:pt x="30358" y="19189"/>
                    <a:pt x="30704" y="21315"/>
                  </a:cubicBezTo>
                  <a:cubicBezTo>
                    <a:pt x="31130" y="23945"/>
                    <a:pt x="30142" y="26927"/>
                    <a:pt x="28308" y="28566"/>
                  </a:cubicBezTo>
                  <a:cubicBezTo>
                    <a:pt x="26478" y="30195"/>
                    <a:pt x="24653" y="30764"/>
                    <a:pt x="22865" y="30764"/>
                  </a:cubicBezTo>
                  <a:cubicBezTo>
                    <a:pt x="21313" y="30764"/>
                    <a:pt x="19788" y="30335"/>
                    <a:pt x="18313" y="29797"/>
                  </a:cubicBezTo>
                  <a:cubicBezTo>
                    <a:pt x="16624" y="29179"/>
                    <a:pt x="13587" y="28069"/>
                    <a:pt x="11110" y="28069"/>
                  </a:cubicBezTo>
                  <a:cubicBezTo>
                    <a:pt x="9427" y="28069"/>
                    <a:pt x="8003" y="28582"/>
                    <a:pt x="7439" y="30111"/>
                  </a:cubicBezTo>
                  <a:cubicBezTo>
                    <a:pt x="6933" y="31477"/>
                    <a:pt x="7125" y="32756"/>
                    <a:pt x="7981" y="33715"/>
                  </a:cubicBezTo>
                  <a:cubicBezTo>
                    <a:pt x="8857" y="34701"/>
                    <a:pt x="10337" y="35222"/>
                    <a:pt x="12088" y="35222"/>
                  </a:cubicBezTo>
                  <a:cubicBezTo>
                    <a:pt x="12848" y="35222"/>
                    <a:pt x="13659" y="35124"/>
                    <a:pt x="14493" y="34923"/>
                  </a:cubicBezTo>
                  <a:cubicBezTo>
                    <a:pt x="16065" y="34540"/>
                    <a:pt x="18021" y="34138"/>
                    <a:pt x="19802" y="34138"/>
                  </a:cubicBezTo>
                  <a:cubicBezTo>
                    <a:pt x="21071" y="34138"/>
                    <a:pt x="22251" y="34343"/>
                    <a:pt x="23140" y="34904"/>
                  </a:cubicBezTo>
                  <a:cubicBezTo>
                    <a:pt x="24006" y="35443"/>
                    <a:pt x="24544" y="36267"/>
                    <a:pt x="24787" y="37414"/>
                  </a:cubicBezTo>
                  <a:cubicBezTo>
                    <a:pt x="25283" y="39749"/>
                    <a:pt x="22714" y="43055"/>
                    <a:pt x="20448" y="45966"/>
                  </a:cubicBezTo>
                  <a:cubicBezTo>
                    <a:pt x="18622" y="48320"/>
                    <a:pt x="17040" y="50352"/>
                    <a:pt x="17209" y="51677"/>
                  </a:cubicBezTo>
                  <a:cubicBezTo>
                    <a:pt x="17311" y="52464"/>
                    <a:pt x="17737" y="53381"/>
                    <a:pt x="18229" y="54448"/>
                  </a:cubicBezTo>
                  <a:cubicBezTo>
                    <a:pt x="19352" y="56892"/>
                    <a:pt x="20714" y="59845"/>
                    <a:pt x="18776" y="62580"/>
                  </a:cubicBezTo>
                  <a:cubicBezTo>
                    <a:pt x="19437" y="59799"/>
                    <a:pt x="17667" y="56508"/>
                    <a:pt x="15874" y="54041"/>
                  </a:cubicBezTo>
                  <a:cubicBezTo>
                    <a:pt x="13664" y="51003"/>
                    <a:pt x="14891" y="48793"/>
                    <a:pt x="18280" y="45268"/>
                  </a:cubicBezTo>
                  <a:cubicBezTo>
                    <a:pt x="20411" y="43055"/>
                    <a:pt x="21304" y="40845"/>
                    <a:pt x="20677" y="39365"/>
                  </a:cubicBezTo>
                  <a:cubicBezTo>
                    <a:pt x="20279" y="38434"/>
                    <a:pt x="19329" y="37919"/>
                    <a:pt x="18000" y="37919"/>
                  </a:cubicBezTo>
                  <a:cubicBezTo>
                    <a:pt x="17190" y="37919"/>
                    <a:pt x="16226" y="38092"/>
                    <a:pt x="15107" y="38293"/>
                  </a:cubicBezTo>
                  <a:cubicBezTo>
                    <a:pt x="13725" y="38541"/>
                    <a:pt x="12130" y="38827"/>
                    <a:pt x="10466" y="38827"/>
                  </a:cubicBezTo>
                  <a:cubicBezTo>
                    <a:pt x="8143" y="38827"/>
                    <a:pt x="5685" y="38271"/>
                    <a:pt x="3479" y="36280"/>
                  </a:cubicBezTo>
                  <a:cubicBezTo>
                    <a:pt x="1203" y="34230"/>
                    <a:pt x="637" y="30874"/>
                    <a:pt x="2027" y="27733"/>
                  </a:cubicBezTo>
                  <a:cubicBezTo>
                    <a:pt x="3098" y="25322"/>
                    <a:pt x="5507" y="22882"/>
                    <a:pt x="9184" y="22882"/>
                  </a:cubicBezTo>
                  <a:cubicBezTo>
                    <a:pt x="9463" y="22882"/>
                    <a:pt x="9748" y="22896"/>
                    <a:pt x="10041" y="22925"/>
                  </a:cubicBezTo>
                  <a:cubicBezTo>
                    <a:pt x="13964" y="23318"/>
                    <a:pt x="16043" y="24423"/>
                    <a:pt x="17714" y="25313"/>
                  </a:cubicBezTo>
                  <a:cubicBezTo>
                    <a:pt x="19104" y="26053"/>
                    <a:pt x="20254" y="26667"/>
                    <a:pt x="21948" y="26667"/>
                  </a:cubicBezTo>
                  <a:cubicBezTo>
                    <a:pt x="22330" y="26667"/>
                    <a:pt x="22739" y="26635"/>
                    <a:pt x="23186" y="26567"/>
                  </a:cubicBezTo>
                  <a:cubicBezTo>
                    <a:pt x="25050" y="26287"/>
                    <a:pt x="26215" y="25317"/>
                    <a:pt x="26383" y="23917"/>
                  </a:cubicBezTo>
                  <a:cubicBezTo>
                    <a:pt x="26608" y="22031"/>
                    <a:pt x="25017" y="19892"/>
                    <a:pt x="22680" y="18941"/>
                  </a:cubicBezTo>
                  <a:cubicBezTo>
                    <a:pt x="21431" y="18431"/>
                    <a:pt x="16507" y="15642"/>
                    <a:pt x="15280" y="11297"/>
                  </a:cubicBezTo>
                  <a:cubicBezTo>
                    <a:pt x="14975" y="10225"/>
                    <a:pt x="14643" y="9092"/>
                    <a:pt x="14212" y="7983"/>
                  </a:cubicBezTo>
                  <a:cubicBezTo>
                    <a:pt x="13787" y="6901"/>
                    <a:pt x="13515" y="5146"/>
                    <a:pt x="14615" y="2908"/>
                  </a:cubicBezTo>
                  <a:cubicBezTo>
                    <a:pt x="15349" y="1410"/>
                    <a:pt x="16062" y="605"/>
                    <a:pt x="16669" y="581"/>
                  </a:cubicBezTo>
                  <a:cubicBezTo>
                    <a:pt x="16674" y="581"/>
                    <a:pt x="16679" y="581"/>
                    <a:pt x="16685" y="581"/>
                  </a:cubicBezTo>
                  <a:close/>
                  <a:moveTo>
                    <a:pt x="16697" y="0"/>
                  </a:moveTo>
                  <a:cubicBezTo>
                    <a:pt x="16680" y="0"/>
                    <a:pt x="16664" y="1"/>
                    <a:pt x="16647" y="1"/>
                  </a:cubicBezTo>
                  <a:cubicBezTo>
                    <a:pt x="15776" y="34"/>
                    <a:pt x="14966" y="877"/>
                    <a:pt x="14096" y="2651"/>
                  </a:cubicBezTo>
                  <a:cubicBezTo>
                    <a:pt x="12901" y="5081"/>
                    <a:pt x="13206" y="7004"/>
                    <a:pt x="13670" y="8193"/>
                  </a:cubicBezTo>
                  <a:cubicBezTo>
                    <a:pt x="14096" y="9279"/>
                    <a:pt x="14422" y="10398"/>
                    <a:pt x="14718" y="11451"/>
                  </a:cubicBezTo>
                  <a:cubicBezTo>
                    <a:pt x="16014" y="16025"/>
                    <a:pt x="21154" y="18946"/>
                    <a:pt x="22461" y="19479"/>
                  </a:cubicBezTo>
                  <a:cubicBezTo>
                    <a:pt x="24529" y="20322"/>
                    <a:pt x="26000" y="22242"/>
                    <a:pt x="25808" y="23847"/>
                  </a:cubicBezTo>
                  <a:cubicBezTo>
                    <a:pt x="25672" y="24989"/>
                    <a:pt x="24708" y="25753"/>
                    <a:pt x="23097" y="25996"/>
                  </a:cubicBezTo>
                  <a:cubicBezTo>
                    <a:pt x="22685" y="26058"/>
                    <a:pt x="22307" y="26087"/>
                    <a:pt x="21955" y="26087"/>
                  </a:cubicBezTo>
                  <a:cubicBezTo>
                    <a:pt x="20405" y="26087"/>
                    <a:pt x="19347" y="25527"/>
                    <a:pt x="17985" y="24802"/>
                  </a:cubicBezTo>
                  <a:cubicBezTo>
                    <a:pt x="16267" y="23889"/>
                    <a:pt x="14133" y="22752"/>
                    <a:pt x="10097" y="22349"/>
                  </a:cubicBezTo>
                  <a:cubicBezTo>
                    <a:pt x="9782" y="22317"/>
                    <a:pt x="9475" y="22302"/>
                    <a:pt x="9175" y="22302"/>
                  </a:cubicBezTo>
                  <a:cubicBezTo>
                    <a:pt x="5234" y="22302"/>
                    <a:pt x="2642" y="24915"/>
                    <a:pt x="1498" y="27499"/>
                  </a:cubicBezTo>
                  <a:cubicBezTo>
                    <a:pt x="0" y="30874"/>
                    <a:pt x="627" y="34493"/>
                    <a:pt x="3090" y="36711"/>
                  </a:cubicBezTo>
                  <a:cubicBezTo>
                    <a:pt x="5428" y="38825"/>
                    <a:pt x="8008" y="39412"/>
                    <a:pt x="10433" y="39412"/>
                  </a:cubicBezTo>
                  <a:cubicBezTo>
                    <a:pt x="12147" y="39412"/>
                    <a:pt x="13785" y="39118"/>
                    <a:pt x="15204" y="38864"/>
                  </a:cubicBezTo>
                  <a:cubicBezTo>
                    <a:pt x="16300" y="38667"/>
                    <a:pt x="17241" y="38499"/>
                    <a:pt x="18000" y="38499"/>
                  </a:cubicBezTo>
                  <a:cubicBezTo>
                    <a:pt x="19080" y="38499"/>
                    <a:pt x="19843" y="38888"/>
                    <a:pt x="20143" y="39590"/>
                  </a:cubicBezTo>
                  <a:cubicBezTo>
                    <a:pt x="20672" y="40830"/>
                    <a:pt x="19797" y="42852"/>
                    <a:pt x="17859" y="44866"/>
                  </a:cubicBezTo>
                  <a:cubicBezTo>
                    <a:pt x="14320" y="48550"/>
                    <a:pt x="12968" y="51031"/>
                    <a:pt x="15405" y="54383"/>
                  </a:cubicBezTo>
                  <a:cubicBezTo>
                    <a:pt x="17461" y="57211"/>
                    <a:pt x="19502" y="61156"/>
                    <a:pt x="17546" y="63900"/>
                  </a:cubicBezTo>
                  <a:cubicBezTo>
                    <a:pt x="17461" y="64021"/>
                    <a:pt x="17479" y="64185"/>
                    <a:pt x="17587" y="64283"/>
                  </a:cubicBezTo>
                  <a:cubicBezTo>
                    <a:pt x="17643" y="64335"/>
                    <a:pt x="17714" y="64358"/>
                    <a:pt x="17784" y="64358"/>
                  </a:cubicBezTo>
                  <a:cubicBezTo>
                    <a:pt x="17849" y="64358"/>
                    <a:pt x="17920" y="64335"/>
                    <a:pt x="17972" y="64289"/>
                  </a:cubicBezTo>
                  <a:cubicBezTo>
                    <a:pt x="21861" y="60946"/>
                    <a:pt x="20063" y="57051"/>
                    <a:pt x="18753" y="54205"/>
                  </a:cubicBezTo>
                  <a:cubicBezTo>
                    <a:pt x="18280" y="53184"/>
                    <a:pt x="17873" y="52300"/>
                    <a:pt x="17784" y="51602"/>
                  </a:cubicBezTo>
                  <a:cubicBezTo>
                    <a:pt x="17648" y="50516"/>
                    <a:pt x="19231" y="48480"/>
                    <a:pt x="20906" y="46326"/>
                  </a:cubicBezTo>
                  <a:cubicBezTo>
                    <a:pt x="23252" y="43312"/>
                    <a:pt x="25906" y="39894"/>
                    <a:pt x="25354" y="37291"/>
                  </a:cubicBezTo>
                  <a:cubicBezTo>
                    <a:pt x="25078" y="36005"/>
                    <a:pt x="24436" y="35031"/>
                    <a:pt x="23449" y="34413"/>
                  </a:cubicBezTo>
                  <a:cubicBezTo>
                    <a:pt x="22450" y="33783"/>
                    <a:pt x="21173" y="33552"/>
                    <a:pt x="19799" y="33552"/>
                  </a:cubicBezTo>
                  <a:cubicBezTo>
                    <a:pt x="18015" y="33552"/>
                    <a:pt x="16068" y="33942"/>
                    <a:pt x="14357" y="34357"/>
                  </a:cubicBezTo>
                  <a:cubicBezTo>
                    <a:pt x="13559" y="34550"/>
                    <a:pt x="12787" y="34644"/>
                    <a:pt x="12069" y="34644"/>
                  </a:cubicBezTo>
                  <a:cubicBezTo>
                    <a:pt x="10493" y="34644"/>
                    <a:pt x="9177" y="34190"/>
                    <a:pt x="8412" y="33331"/>
                  </a:cubicBezTo>
                  <a:cubicBezTo>
                    <a:pt x="7710" y="32540"/>
                    <a:pt x="7556" y="31468"/>
                    <a:pt x="7981" y="30312"/>
                  </a:cubicBezTo>
                  <a:cubicBezTo>
                    <a:pt x="8433" y="29092"/>
                    <a:pt x="9581" y="28639"/>
                    <a:pt x="11071" y="28639"/>
                  </a:cubicBezTo>
                  <a:cubicBezTo>
                    <a:pt x="13085" y="28639"/>
                    <a:pt x="15723" y="29466"/>
                    <a:pt x="18112" y="30340"/>
                  </a:cubicBezTo>
                  <a:cubicBezTo>
                    <a:pt x="19656" y="30904"/>
                    <a:pt x="21254" y="31354"/>
                    <a:pt x="22886" y="31354"/>
                  </a:cubicBezTo>
                  <a:cubicBezTo>
                    <a:pt x="24786" y="31354"/>
                    <a:pt x="26732" y="30744"/>
                    <a:pt x="28691" y="28996"/>
                  </a:cubicBezTo>
                  <a:cubicBezTo>
                    <a:pt x="30667" y="27236"/>
                    <a:pt x="31730" y="24040"/>
                    <a:pt x="31275" y="21221"/>
                  </a:cubicBezTo>
                  <a:cubicBezTo>
                    <a:pt x="30896" y="18894"/>
                    <a:pt x="29548" y="17125"/>
                    <a:pt x="27469" y="16231"/>
                  </a:cubicBezTo>
                  <a:cubicBezTo>
                    <a:pt x="23771" y="14635"/>
                    <a:pt x="20096" y="12922"/>
                    <a:pt x="19357" y="11025"/>
                  </a:cubicBezTo>
                  <a:cubicBezTo>
                    <a:pt x="19165" y="10534"/>
                    <a:pt x="19179" y="10047"/>
                    <a:pt x="19404" y="9541"/>
                  </a:cubicBezTo>
                  <a:cubicBezTo>
                    <a:pt x="20845" y="6326"/>
                    <a:pt x="20035" y="3774"/>
                    <a:pt x="19104" y="2206"/>
                  </a:cubicBezTo>
                  <a:cubicBezTo>
                    <a:pt x="18473" y="1132"/>
                    <a:pt x="17697" y="0"/>
                    <a:pt x="16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918023" y="2497473"/>
              <a:ext cx="43407" cy="143628"/>
            </a:xfrm>
            <a:custGeom>
              <a:rect b="b" l="l" r="r" t="t"/>
              <a:pathLst>
                <a:path extrusionOk="0" h="7038" w="2127">
                  <a:moveTo>
                    <a:pt x="1794" y="1"/>
                  </a:moveTo>
                  <a:cubicBezTo>
                    <a:pt x="1682" y="1"/>
                    <a:pt x="1577" y="69"/>
                    <a:pt x="1532" y="180"/>
                  </a:cubicBezTo>
                  <a:cubicBezTo>
                    <a:pt x="1467" y="325"/>
                    <a:pt x="1" y="3846"/>
                    <a:pt x="175" y="6762"/>
                  </a:cubicBezTo>
                  <a:cubicBezTo>
                    <a:pt x="184" y="6916"/>
                    <a:pt x="309" y="7038"/>
                    <a:pt x="460" y="7038"/>
                  </a:cubicBezTo>
                  <a:lnTo>
                    <a:pt x="478" y="7038"/>
                  </a:lnTo>
                  <a:cubicBezTo>
                    <a:pt x="638" y="7029"/>
                    <a:pt x="759" y="6888"/>
                    <a:pt x="750" y="6729"/>
                  </a:cubicBezTo>
                  <a:cubicBezTo>
                    <a:pt x="586" y="3948"/>
                    <a:pt x="2051" y="437"/>
                    <a:pt x="2065" y="404"/>
                  </a:cubicBezTo>
                  <a:cubicBezTo>
                    <a:pt x="2126" y="255"/>
                    <a:pt x="2056" y="87"/>
                    <a:pt x="1910" y="26"/>
                  </a:cubicBezTo>
                  <a:cubicBezTo>
                    <a:pt x="1872" y="9"/>
                    <a:pt x="1833" y="1"/>
                    <a:pt x="17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4958266" y="2551002"/>
              <a:ext cx="51794" cy="147424"/>
            </a:xfrm>
            <a:custGeom>
              <a:rect b="b" l="l" r="r" t="t"/>
              <a:pathLst>
                <a:path extrusionOk="0" h="7224" w="2538">
                  <a:moveTo>
                    <a:pt x="332" y="0"/>
                  </a:moveTo>
                  <a:cubicBezTo>
                    <a:pt x="173" y="0"/>
                    <a:pt x="46" y="127"/>
                    <a:pt x="42" y="286"/>
                  </a:cubicBezTo>
                  <a:cubicBezTo>
                    <a:pt x="42" y="445"/>
                    <a:pt x="0" y="4200"/>
                    <a:pt x="1966" y="7097"/>
                  </a:cubicBezTo>
                  <a:cubicBezTo>
                    <a:pt x="2023" y="7182"/>
                    <a:pt x="2111" y="7223"/>
                    <a:pt x="2205" y="7223"/>
                  </a:cubicBezTo>
                  <a:cubicBezTo>
                    <a:pt x="2261" y="7223"/>
                    <a:pt x="2317" y="7210"/>
                    <a:pt x="2369" y="7177"/>
                  </a:cubicBezTo>
                  <a:cubicBezTo>
                    <a:pt x="2500" y="7083"/>
                    <a:pt x="2537" y="6905"/>
                    <a:pt x="2448" y="6774"/>
                  </a:cubicBezTo>
                  <a:cubicBezTo>
                    <a:pt x="584" y="4027"/>
                    <a:pt x="623" y="333"/>
                    <a:pt x="623" y="296"/>
                  </a:cubicBezTo>
                  <a:cubicBezTo>
                    <a:pt x="627" y="136"/>
                    <a:pt x="496"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086181" y="2654937"/>
              <a:ext cx="65631" cy="163097"/>
            </a:xfrm>
            <a:custGeom>
              <a:rect b="b" l="l" r="r" t="t"/>
              <a:pathLst>
                <a:path extrusionOk="0" h="7992" w="3216">
                  <a:moveTo>
                    <a:pt x="2912" y="1"/>
                  </a:moveTo>
                  <a:cubicBezTo>
                    <a:pt x="2749" y="1"/>
                    <a:pt x="2640" y="128"/>
                    <a:pt x="2630" y="282"/>
                  </a:cubicBezTo>
                  <a:cubicBezTo>
                    <a:pt x="2630" y="324"/>
                    <a:pt x="2467" y="4490"/>
                    <a:pt x="102" y="7523"/>
                  </a:cubicBezTo>
                  <a:cubicBezTo>
                    <a:pt x="0" y="7650"/>
                    <a:pt x="24" y="7832"/>
                    <a:pt x="150" y="7931"/>
                  </a:cubicBezTo>
                  <a:cubicBezTo>
                    <a:pt x="206" y="7972"/>
                    <a:pt x="266" y="7992"/>
                    <a:pt x="327" y="7992"/>
                  </a:cubicBezTo>
                  <a:cubicBezTo>
                    <a:pt x="417" y="7992"/>
                    <a:pt x="501" y="7954"/>
                    <a:pt x="557" y="7879"/>
                  </a:cubicBezTo>
                  <a:cubicBezTo>
                    <a:pt x="3043" y="4692"/>
                    <a:pt x="3207" y="479"/>
                    <a:pt x="3211" y="300"/>
                  </a:cubicBezTo>
                  <a:cubicBezTo>
                    <a:pt x="3216" y="142"/>
                    <a:pt x="3094" y="6"/>
                    <a:pt x="2930" y="1"/>
                  </a:cubicBezTo>
                  <a:cubicBezTo>
                    <a:pt x="2924" y="1"/>
                    <a:pt x="2918" y="1"/>
                    <a:pt x="29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5035631" y="2731996"/>
              <a:ext cx="166260" cy="120425"/>
            </a:xfrm>
            <a:custGeom>
              <a:rect b="b" l="l" r="r" t="t"/>
              <a:pathLst>
                <a:path extrusionOk="0" h="5901" w="8147">
                  <a:moveTo>
                    <a:pt x="7818" y="1"/>
                  </a:moveTo>
                  <a:cubicBezTo>
                    <a:pt x="7707" y="1"/>
                    <a:pt x="7600" y="65"/>
                    <a:pt x="7551" y="175"/>
                  </a:cubicBezTo>
                  <a:cubicBezTo>
                    <a:pt x="7528" y="223"/>
                    <a:pt x="5332" y="4993"/>
                    <a:pt x="282" y="5320"/>
                  </a:cubicBezTo>
                  <a:cubicBezTo>
                    <a:pt x="122" y="5330"/>
                    <a:pt x="1" y="5470"/>
                    <a:pt x="10" y="5629"/>
                  </a:cubicBezTo>
                  <a:cubicBezTo>
                    <a:pt x="19" y="5784"/>
                    <a:pt x="150" y="5901"/>
                    <a:pt x="300" y="5901"/>
                  </a:cubicBezTo>
                  <a:lnTo>
                    <a:pt x="319" y="5901"/>
                  </a:lnTo>
                  <a:cubicBezTo>
                    <a:pt x="5725" y="5545"/>
                    <a:pt x="8056" y="461"/>
                    <a:pt x="8080" y="410"/>
                  </a:cubicBezTo>
                  <a:cubicBezTo>
                    <a:pt x="8146" y="264"/>
                    <a:pt x="8080" y="91"/>
                    <a:pt x="7935" y="26"/>
                  </a:cubicBezTo>
                  <a:cubicBezTo>
                    <a:pt x="7897" y="9"/>
                    <a:pt x="7857" y="1"/>
                    <a:pt x="78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4913431" y="2812258"/>
              <a:ext cx="185749" cy="126812"/>
            </a:xfrm>
            <a:custGeom>
              <a:rect b="b" l="l" r="r" t="t"/>
              <a:pathLst>
                <a:path extrusionOk="0" h="6214" w="9102">
                  <a:moveTo>
                    <a:pt x="335" y="1"/>
                  </a:moveTo>
                  <a:cubicBezTo>
                    <a:pt x="280" y="1"/>
                    <a:pt x="224" y="16"/>
                    <a:pt x="175" y="49"/>
                  </a:cubicBezTo>
                  <a:cubicBezTo>
                    <a:pt x="39" y="133"/>
                    <a:pt x="1" y="311"/>
                    <a:pt x="91" y="447"/>
                  </a:cubicBezTo>
                  <a:cubicBezTo>
                    <a:pt x="3503" y="5722"/>
                    <a:pt x="7150" y="6213"/>
                    <a:pt x="8394" y="6213"/>
                  </a:cubicBezTo>
                  <a:cubicBezTo>
                    <a:pt x="8652" y="6213"/>
                    <a:pt x="8807" y="6190"/>
                    <a:pt x="8835" y="6185"/>
                  </a:cubicBezTo>
                  <a:cubicBezTo>
                    <a:pt x="8994" y="6167"/>
                    <a:pt x="9101" y="6017"/>
                    <a:pt x="9083" y="5858"/>
                  </a:cubicBezTo>
                  <a:cubicBezTo>
                    <a:pt x="9062" y="5714"/>
                    <a:pt x="8937" y="5611"/>
                    <a:pt x="8798" y="5611"/>
                  </a:cubicBezTo>
                  <a:cubicBezTo>
                    <a:pt x="8784" y="5611"/>
                    <a:pt x="8769" y="5612"/>
                    <a:pt x="8755" y="5615"/>
                  </a:cubicBezTo>
                  <a:cubicBezTo>
                    <a:pt x="8748" y="5615"/>
                    <a:pt x="8644" y="5628"/>
                    <a:pt x="8460" y="5628"/>
                  </a:cubicBezTo>
                  <a:cubicBezTo>
                    <a:pt x="7430" y="5628"/>
                    <a:pt x="3877" y="5232"/>
                    <a:pt x="577" y="133"/>
                  </a:cubicBezTo>
                  <a:cubicBezTo>
                    <a:pt x="521" y="47"/>
                    <a:pt x="429" y="1"/>
                    <a:pt x="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4861188" y="2788545"/>
              <a:ext cx="117915" cy="153771"/>
            </a:xfrm>
            <a:custGeom>
              <a:rect b="b" l="l" r="r" t="t"/>
              <a:pathLst>
                <a:path extrusionOk="0" h="7535" w="5778">
                  <a:moveTo>
                    <a:pt x="326" y="1"/>
                  </a:moveTo>
                  <a:cubicBezTo>
                    <a:pt x="294" y="1"/>
                    <a:pt x="262" y="6"/>
                    <a:pt x="230" y="17"/>
                  </a:cubicBezTo>
                  <a:cubicBezTo>
                    <a:pt x="80" y="68"/>
                    <a:pt x="0" y="232"/>
                    <a:pt x="52" y="386"/>
                  </a:cubicBezTo>
                  <a:cubicBezTo>
                    <a:pt x="1826" y="5485"/>
                    <a:pt x="5164" y="7418"/>
                    <a:pt x="5304" y="7498"/>
                  </a:cubicBezTo>
                  <a:cubicBezTo>
                    <a:pt x="5352" y="7520"/>
                    <a:pt x="5398" y="7535"/>
                    <a:pt x="5445" y="7535"/>
                  </a:cubicBezTo>
                  <a:cubicBezTo>
                    <a:pt x="5548" y="7535"/>
                    <a:pt x="5646" y="7479"/>
                    <a:pt x="5698" y="7386"/>
                  </a:cubicBezTo>
                  <a:cubicBezTo>
                    <a:pt x="5777" y="7245"/>
                    <a:pt x="5730" y="7071"/>
                    <a:pt x="5590" y="6992"/>
                  </a:cubicBezTo>
                  <a:cubicBezTo>
                    <a:pt x="5557" y="6973"/>
                    <a:pt x="2299" y="5077"/>
                    <a:pt x="600" y="195"/>
                  </a:cubicBezTo>
                  <a:cubicBezTo>
                    <a:pt x="559" y="76"/>
                    <a:pt x="448"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4625991" y="2817911"/>
              <a:ext cx="216197" cy="82671"/>
            </a:xfrm>
            <a:custGeom>
              <a:rect b="b" l="l" r="r" t="t"/>
              <a:pathLst>
                <a:path extrusionOk="0" h="4051" w="10594">
                  <a:moveTo>
                    <a:pt x="1121" y="1"/>
                  </a:moveTo>
                  <a:cubicBezTo>
                    <a:pt x="822" y="1"/>
                    <a:pt x="535" y="23"/>
                    <a:pt x="262" y="71"/>
                  </a:cubicBezTo>
                  <a:cubicBezTo>
                    <a:pt x="104" y="99"/>
                    <a:pt x="1" y="249"/>
                    <a:pt x="29" y="408"/>
                  </a:cubicBezTo>
                  <a:cubicBezTo>
                    <a:pt x="54" y="550"/>
                    <a:pt x="175" y="647"/>
                    <a:pt x="310" y="647"/>
                  </a:cubicBezTo>
                  <a:cubicBezTo>
                    <a:pt x="327" y="647"/>
                    <a:pt x="344" y="646"/>
                    <a:pt x="361" y="643"/>
                  </a:cubicBezTo>
                  <a:cubicBezTo>
                    <a:pt x="604" y="600"/>
                    <a:pt x="860" y="580"/>
                    <a:pt x="1128" y="580"/>
                  </a:cubicBezTo>
                  <a:cubicBezTo>
                    <a:pt x="4633" y="580"/>
                    <a:pt x="10052" y="3968"/>
                    <a:pt x="10112" y="4003"/>
                  </a:cubicBezTo>
                  <a:cubicBezTo>
                    <a:pt x="10159" y="4037"/>
                    <a:pt x="10210" y="4050"/>
                    <a:pt x="10266" y="4050"/>
                  </a:cubicBezTo>
                  <a:cubicBezTo>
                    <a:pt x="10360" y="4050"/>
                    <a:pt x="10454" y="4003"/>
                    <a:pt x="10510" y="3914"/>
                  </a:cubicBezTo>
                  <a:cubicBezTo>
                    <a:pt x="10594" y="3778"/>
                    <a:pt x="10557" y="3601"/>
                    <a:pt x="10421" y="3512"/>
                  </a:cubicBezTo>
                  <a:cubicBezTo>
                    <a:pt x="10174" y="3360"/>
                    <a:pt x="4801" y="1"/>
                    <a:pt x="11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4586625" y="2870114"/>
              <a:ext cx="185361" cy="27897"/>
            </a:xfrm>
            <a:custGeom>
              <a:rect b="b" l="l" r="r" t="t"/>
              <a:pathLst>
                <a:path extrusionOk="0" h="1367" w="9083">
                  <a:moveTo>
                    <a:pt x="4058" y="1"/>
                  </a:moveTo>
                  <a:cubicBezTo>
                    <a:pt x="2772" y="1"/>
                    <a:pt x="1405" y="204"/>
                    <a:pt x="202" y="814"/>
                  </a:cubicBezTo>
                  <a:cubicBezTo>
                    <a:pt x="61" y="889"/>
                    <a:pt x="1" y="1062"/>
                    <a:pt x="76" y="1207"/>
                  </a:cubicBezTo>
                  <a:cubicBezTo>
                    <a:pt x="128" y="1304"/>
                    <a:pt x="230" y="1366"/>
                    <a:pt x="333" y="1366"/>
                  </a:cubicBezTo>
                  <a:cubicBezTo>
                    <a:pt x="380" y="1366"/>
                    <a:pt x="422" y="1356"/>
                    <a:pt x="465" y="1333"/>
                  </a:cubicBezTo>
                  <a:cubicBezTo>
                    <a:pt x="1561" y="776"/>
                    <a:pt x="2830" y="591"/>
                    <a:pt x="4037" y="591"/>
                  </a:cubicBezTo>
                  <a:cubicBezTo>
                    <a:pt x="6456" y="591"/>
                    <a:pt x="8625" y="1337"/>
                    <a:pt x="8656" y="1347"/>
                  </a:cubicBezTo>
                  <a:cubicBezTo>
                    <a:pt x="8689" y="1359"/>
                    <a:pt x="8722" y="1365"/>
                    <a:pt x="8755" y="1365"/>
                  </a:cubicBezTo>
                  <a:cubicBezTo>
                    <a:pt x="8874" y="1365"/>
                    <a:pt x="8986" y="1290"/>
                    <a:pt x="9027" y="1170"/>
                  </a:cubicBezTo>
                  <a:cubicBezTo>
                    <a:pt x="9083" y="1019"/>
                    <a:pt x="9003" y="855"/>
                    <a:pt x="8848" y="799"/>
                  </a:cubicBezTo>
                  <a:cubicBezTo>
                    <a:pt x="8713" y="753"/>
                    <a:pt x="6535" y="1"/>
                    <a:pt x="40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4672521" y="2930418"/>
              <a:ext cx="53039" cy="169239"/>
            </a:xfrm>
            <a:custGeom>
              <a:rect b="b" l="l" r="r" t="t"/>
              <a:pathLst>
                <a:path extrusionOk="0" h="8293" w="2599">
                  <a:moveTo>
                    <a:pt x="2267" y="0"/>
                  </a:moveTo>
                  <a:cubicBezTo>
                    <a:pt x="2160" y="0"/>
                    <a:pt x="2059" y="59"/>
                    <a:pt x="2009" y="162"/>
                  </a:cubicBezTo>
                  <a:cubicBezTo>
                    <a:pt x="1925" y="326"/>
                    <a:pt x="0" y="4225"/>
                    <a:pt x="599" y="8045"/>
                  </a:cubicBezTo>
                  <a:cubicBezTo>
                    <a:pt x="623" y="8190"/>
                    <a:pt x="750" y="8292"/>
                    <a:pt x="890" y="8292"/>
                  </a:cubicBezTo>
                  <a:cubicBezTo>
                    <a:pt x="903" y="8292"/>
                    <a:pt x="918" y="8288"/>
                    <a:pt x="932" y="8288"/>
                  </a:cubicBezTo>
                  <a:cubicBezTo>
                    <a:pt x="1091" y="8264"/>
                    <a:pt x="1199" y="8115"/>
                    <a:pt x="1175" y="7955"/>
                  </a:cubicBezTo>
                  <a:cubicBezTo>
                    <a:pt x="605" y="4323"/>
                    <a:pt x="2504" y="462"/>
                    <a:pt x="2524" y="419"/>
                  </a:cubicBezTo>
                  <a:cubicBezTo>
                    <a:pt x="2599" y="279"/>
                    <a:pt x="2537" y="105"/>
                    <a:pt x="2397" y="30"/>
                  </a:cubicBezTo>
                  <a:cubicBezTo>
                    <a:pt x="2355" y="10"/>
                    <a:pt x="2310" y="0"/>
                    <a:pt x="2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4711785" y="2991987"/>
              <a:ext cx="60202" cy="123261"/>
            </a:xfrm>
            <a:custGeom>
              <a:rect b="b" l="l" r="r" t="t"/>
              <a:pathLst>
                <a:path extrusionOk="0" h="6040" w="2950">
                  <a:moveTo>
                    <a:pt x="1088" y="0"/>
                  </a:moveTo>
                  <a:cubicBezTo>
                    <a:pt x="951" y="0"/>
                    <a:pt x="829" y="93"/>
                    <a:pt x="801" y="234"/>
                  </a:cubicBezTo>
                  <a:cubicBezTo>
                    <a:pt x="768" y="403"/>
                    <a:pt x="1" y="4372"/>
                    <a:pt x="2462" y="5988"/>
                  </a:cubicBezTo>
                  <a:cubicBezTo>
                    <a:pt x="2509" y="6020"/>
                    <a:pt x="2566" y="6039"/>
                    <a:pt x="2622" y="6039"/>
                  </a:cubicBezTo>
                  <a:cubicBezTo>
                    <a:pt x="2715" y="6039"/>
                    <a:pt x="2809" y="5992"/>
                    <a:pt x="2866" y="5908"/>
                  </a:cubicBezTo>
                  <a:cubicBezTo>
                    <a:pt x="2950" y="5772"/>
                    <a:pt x="2912" y="5590"/>
                    <a:pt x="2781" y="5506"/>
                  </a:cubicBezTo>
                  <a:cubicBezTo>
                    <a:pt x="647" y="4106"/>
                    <a:pt x="1362" y="384"/>
                    <a:pt x="1367" y="347"/>
                  </a:cubicBezTo>
                  <a:cubicBezTo>
                    <a:pt x="1399" y="187"/>
                    <a:pt x="1297" y="38"/>
                    <a:pt x="1142" y="5"/>
                  </a:cubicBezTo>
                  <a:cubicBezTo>
                    <a:pt x="1124" y="2"/>
                    <a:pt x="1106" y="0"/>
                    <a:pt x="1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4807781" y="3018129"/>
              <a:ext cx="130057" cy="78651"/>
            </a:xfrm>
            <a:custGeom>
              <a:rect b="b" l="l" r="r" t="t"/>
              <a:pathLst>
                <a:path extrusionOk="0" h="3854" w="6373">
                  <a:moveTo>
                    <a:pt x="328" y="1"/>
                  </a:moveTo>
                  <a:cubicBezTo>
                    <a:pt x="278" y="1"/>
                    <a:pt x="229" y="13"/>
                    <a:pt x="184" y="40"/>
                  </a:cubicBezTo>
                  <a:cubicBezTo>
                    <a:pt x="48" y="124"/>
                    <a:pt x="1" y="297"/>
                    <a:pt x="81" y="437"/>
                  </a:cubicBezTo>
                  <a:cubicBezTo>
                    <a:pt x="146" y="545"/>
                    <a:pt x="1677" y="3073"/>
                    <a:pt x="6007" y="3849"/>
                  </a:cubicBezTo>
                  <a:cubicBezTo>
                    <a:pt x="6020" y="3854"/>
                    <a:pt x="6040" y="3854"/>
                    <a:pt x="6059" y="3854"/>
                  </a:cubicBezTo>
                  <a:cubicBezTo>
                    <a:pt x="6195" y="3854"/>
                    <a:pt x="6316" y="3756"/>
                    <a:pt x="6344" y="3616"/>
                  </a:cubicBezTo>
                  <a:cubicBezTo>
                    <a:pt x="6372" y="3461"/>
                    <a:pt x="6264" y="3311"/>
                    <a:pt x="6110" y="3279"/>
                  </a:cubicBezTo>
                  <a:cubicBezTo>
                    <a:pt x="2060" y="2553"/>
                    <a:pt x="595" y="166"/>
                    <a:pt x="582" y="142"/>
                  </a:cubicBezTo>
                  <a:cubicBezTo>
                    <a:pt x="525" y="51"/>
                    <a:pt x="427" y="1"/>
                    <a:pt x="3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4898452" y="3002313"/>
              <a:ext cx="102344" cy="164525"/>
            </a:xfrm>
            <a:custGeom>
              <a:rect b="b" l="l" r="r" t="t"/>
              <a:pathLst>
                <a:path extrusionOk="0" h="8062" w="5015">
                  <a:moveTo>
                    <a:pt x="291" y="0"/>
                  </a:moveTo>
                  <a:cubicBezTo>
                    <a:pt x="131" y="0"/>
                    <a:pt x="0" y="130"/>
                    <a:pt x="0" y="290"/>
                  </a:cubicBezTo>
                  <a:cubicBezTo>
                    <a:pt x="0" y="360"/>
                    <a:pt x="24" y="2073"/>
                    <a:pt x="2636" y="3258"/>
                  </a:cubicBezTo>
                  <a:cubicBezTo>
                    <a:pt x="3409" y="3609"/>
                    <a:pt x="3914" y="4095"/>
                    <a:pt x="4133" y="4713"/>
                  </a:cubicBezTo>
                  <a:cubicBezTo>
                    <a:pt x="4485" y="5683"/>
                    <a:pt x="4096" y="6843"/>
                    <a:pt x="3708" y="7644"/>
                  </a:cubicBezTo>
                  <a:cubicBezTo>
                    <a:pt x="3638" y="7785"/>
                    <a:pt x="3699" y="7958"/>
                    <a:pt x="3839" y="8027"/>
                  </a:cubicBezTo>
                  <a:cubicBezTo>
                    <a:pt x="3881" y="8051"/>
                    <a:pt x="3923" y="8061"/>
                    <a:pt x="3965" y="8061"/>
                  </a:cubicBezTo>
                  <a:cubicBezTo>
                    <a:pt x="4073" y="8061"/>
                    <a:pt x="4176" y="7999"/>
                    <a:pt x="4228" y="7897"/>
                  </a:cubicBezTo>
                  <a:cubicBezTo>
                    <a:pt x="4864" y="6586"/>
                    <a:pt x="5014" y="5449"/>
                    <a:pt x="4682" y="4517"/>
                  </a:cubicBezTo>
                  <a:cubicBezTo>
                    <a:pt x="4401" y="3749"/>
                    <a:pt x="3796" y="3146"/>
                    <a:pt x="2875" y="2729"/>
                  </a:cubicBezTo>
                  <a:cubicBezTo>
                    <a:pt x="633" y="1713"/>
                    <a:pt x="581" y="351"/>
                    <a:pt x="581" y="290"/>
                  </a:cubicBezTo>
                  <a:cubicBezTo>
                    <a:pt x="576" y="130"/>
                    <a:pt x="449" y="5"/>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4950246" y="3047659"/>
              <a:ext cx="134792" cy="160627"/>
            </a:xfrm>
            <a:custGeom>
              <a:rect b="b" l="l" r="r" t="t"/>
              <a:pathLst>
                <a:path extrusionOk="0" h="7871" w="6605">
                  <a:moveTo>
                    <a:pt x="5836" y="0"/>
                  </a:moveTo>
                  <a:cubicBezTo>
                    <a:pt x="5827" y="0"/>
                    <a:pt x="5818" y="1"/>
                    <a:pt x="5808" y="2"/>
                  </a:cubicBezTo>
                  <a:cubicBezTo>
                    <a:pt x="5650" y="15"/>
                    <a:pt x="5533" y="160"/>
                    <a:pt x="5551" y="319"/>
                  </a:cubicBezTo>
                  <a:cubicBezTo>
                    <a:pt x="5556" y="367"/>
                    <a:pt x="5983" y="5230"/>
                    <a:pt x="229" y="7304"/>
                  </a:cubicBezTo>
                  <a:cubicBezTo>
                    <a:pt x="79" y="7360"/>
                    <a:pt x="0" y="7524"/>
                    <a:pt x="56" y="7678"/>
                  </a:cubicBezTo>
                  <a:cubicBezTo>
                    <a:pt x="98" y="7795"/>
                    <a:pt x="210" y="7870"/>
                    <a:pt x="327" y="7870"/>
                  </a:cubicBezTo>
                  <a:cubicBezTo>
                    <a:pt x="360" y="7870"/>
                    <a:pt x="393" y="7861"/>
                    <a:pt x="426" y="7851"/>
                  </a:cubicBezTo>
                  <a:cubicBezTo>
                    <a:pt x="6605" y="5623"/>
                    <a:pt x="6132" y="315"/>
                    <a:pt x="6128" y="259"/>
                  </a:cubicBezTo>
                  <a:cubicBezTo>
                    <a:pt x="6110" y="109"/>
                    <a:pt x="5980" y="0"/>
                    <a:pt x="5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4904656" y="3196368"/>
              <a:ext cx="126220" cy="63896"/>
            </a:xfrm>
            <a:custGeom>
              <a:rect b="b" l="l" r="r" t="t"/>
              <a:pathLst>
                <a:path extrusionOk="0" h="3131" w="6185">
                  <a:moveTo>
                    <a:pt x="5864" y="1"/>
                  </a:moveTo>
                  <a:cubicBezTo>
                    <a:pt x="5792" y="1"/>
                    <a:pt x="5720" y="28"/>
                    <a:pt x="5665" y="82"/>
                  </a:cubicBezTo>
                  <a:cubicBezTo>
                    <a:pt x="5646" y="101"/>
                    <a:pt x="3863" y="1791"/>
                    <a:pt x="253" y="2559"/>
                  </a:cubicBezTo>
                  <a:cubicBezTo>
                    <a:pt x="99" y="2591"/>
                    <a:pt x="1" y="2746"/>
                    <a:pt x="33" y="2900"/>
                  </a:cubicBezTo>
                  <a:cubicBezTo>
                    <a:pt x="61" y="3036"/>
                    <a:pt x="184" y="3130"/>
                    <a:pt x="314" y="3130"/>
                  </a:cubicBezTo>
                  <a:cubicBezTo>
                    <a:pt x="338" y="3130"/>
                    <a:pt x="357" y="3130"/>
                    <a:pt x="375" y="3125"/>
                  </a:cubicBezTo>
                  <a:cubicBezTo>
                    <a:pt x="4157" y="2320"/>
                    <a:pt x="5992" y="574"/>
                    <a:pt x="6067" y="499"/>
                  </a:cubicBezTo>
                  <a:cubicBezTo>
                    <a:pt x="6184" y="387"/>
                    <a:pt x="6184" y="204"/>
                    <a:pt x="6076" y="91"/>
                  </a:cubicBezTo>
                  <a:cubicBezTo>
                    <a:pt x="6019" y="31"/>
                    <a:pt x="5941" y="1"/>
                    <a:pt x="5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4874453" y="3315732"/>
              <a:ext cx="68243" cy="107588"/>
            </a:xfrm>
            <a:custGeom>
              <a:rect b="b" l="l" r="r" t="t"/>
              <a:pathLst>
                <a:path extrusionOk="0" h="5272" w="3344">
                  <a:moveTo>
                    <a:pt x="3018" y="1"/>
                  </a:moveTo>
                  <a:cubicBezTo>
                    <a:pt x="2939" y="1"/>
                    <a:pt x="2861" y="34"/>
                    <a:pt x="2805" y="99"/>
                  </a:cubicBezTo>
                  <a:cubicBezTo>
                    <a:pt x="2688" y="231"/>
                    <a:pt x="1" y="3297"/>
                    <a:pt x="141" y="5010"/>
                  </a:cubicBezTo>
                  <a:cubicBezTo>
                    <a:pt x="156" y="5159"/>
                    <a:pt x="282" y="5272"/>
                    <a:pt x="432" y="5272"/>
                  </a:cubicBezTo>
                  <a:lnTo>
                    <a:pt x="456" y="5272"/>
                  </a:lnTo>
                  <a:cubicBezTo>
                    <a:pt x="614" y="5258"/>
                    <a:pt x="737" y="5118"/>
                    <a:pt x="722" y="4958"/>
                  </a:cubicBezTo>
                  <a:cubicBezTo>
                    <a:pt x="619" y="3746"/>
                    <a:pt x="2501" y="1316"/>
                    <a:pt x="3237" y="483"/>
                  </a:cubicBezTo>
                  <a:cubicBezTo>
                    <a:pt x="3343" y="365"/>
                    <a:pt x="3334" y="179"/>
                    <a:pt x="3213" y="76"/>
                  </a:cubicBezTo>
                  <a:cubicBezTo>
                    <a:pt x="3156" y="26"/>
                    <a:pt x="3087" y="1"/>
                    <a:pt x="30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4902268" y="3374158"/>
              <a:ext cx="29264" cy="93956"/>
            </a:xfrm>
            <a:custGeom>
              <a:rect b="b" l="l" r="r" t="t"/>
              <a:pathLst>
                <a:path extrusionOk="0" h="4604" w="1434">
                  <a:moveTo>
                    <a:pt x="1104" y="0"/>
                  </a:moveTo>
                  <a:cubicBezTo>
                    <a:pt x="987" y="0"/>
                    <a:pt x="881" y="71"/>
                    <a:pt x="834" y="185"/>
                  </a:cubicBezTo>
                  <a:cubicBezTo>
                    <a:pt x="801" y="270"/>
                    <a:pt x="1" y="2324"/>
                    <a:pt x="202" y="4347"/>
                  </a:cubicBezTo>
                  <a:cubicBezTo>
                    <a:pt x="216" y="4496"/>
                    <a:pt x="342" y="4604"/>
                    <a:pt x="487" y="4604"/>
                  </a:cubicBezTo>
                  <a:lnTo>
                    <a:pt x="520" y="4604"/>
                  </a:lnTo>
                  <a:cubicBezTo>
                    <a:pt x="679" y="4590"/>
                    <a:pt x="796" y="4446"/>
                    <a:pt x="778" y="4286"/>
                  </a:cubicBezTo>
                  <a:cubicBezTo>
                    <a:pt x="591" y="2409"/>
                    <a:pt x="1368" y="419"/>
                    <a:pt x="1372" y="395"/>
                  </a:cubicBezTo>
                  <a:cubicBezTo>
                    <a:pt x="1433" y="250"/>
                    <a:pt x="1358" y="82"/>
                    <a:pt x="1213" y="21"/>
                  </a:cubicBezTo>
                  <a:cubicBezTo>
                    <a:pt x="1177" y="7"/>
                    <a:pt x="1140" y="0"/>
                    <a:pt x="1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4861963" y="2372987"/>
              <a:ext cx="28285" cy="27938"/>
            </a:xfrm>
            <a:custGeom>
              <a:rect b="b" l="l" r="r" t="t"/>
              <a:pathLst>
                <a:path extrusionOk="0" h="1369" w="1386">
                  <a:moveTo>
                    <a:pt x="318" y="0"/>
                  </a:moveTo>
                  <a:cubicBezTo>
                    <a:pt x="247" y="0"/>
                    <a:pt x="176" y="26"/>
                    <a:pt x="122" y="77"/>
                  </a:cubicBezTo>
                  <a:cubicBezTo>
                    <a:pt x="5" y="185"/>
                    <a:pt x="1" y="372"/>
                    <a:pt x="107" y="489"/>
                  </a:cubicBezTo>
                  <a:lnTo>
                    <a:pt x="852" y="1276"/>
                  </a:lnTo>
                  <a:cubicBezTo>
                    <a:pt x="908" y="1336"/>
                    <a:pt x="988" y="1369"/>
                    <a:pt x="1062" y="1369"/>
                  </a:cubicBezTo>
                  <a:cubicBezTo>
                    <a:pt x="1133" y="1369"/>
                    <a:pt x="1208" y="1341"/>
                    <a:pt x="1265" y="1290"/>
                  </a:cubicBezTo>
                  <a:cubicBezTo>
                    <a:pt x="1377" y="1182"/>
                    <a:pt x="1386" y="995"/>
                    <a:pt x="1273" y="883"/>
                  </a:cubicBezTo>
                  <a:lnTo>
                    <a:pt x="529" y="92"/>
                  </a:lnTo>
                  <a:cubicBezTo>
                    <a:pt x="473" y="31"/>
                    <a:pt x="395" y="0"/>
                    <a:pt x="3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4920880" y="2372987"/>
              <a:ext cx="28326" cy="27938"/>
            </a:xfrm>
            <a:custGeom>
              <a:rect b="b" l="l" r="r" t="t"/>
              <a:pathLst>
                <a:path extrusionOk="0" h="1369" w="1388">
                  <a:moveTo>
                    <a:pt x="1067" y="0"/>
                  </a:moveTo>
                  <a:cubicBezTo>
                    <a:pt x="990" y="0"/>
                    <a:pt x="912" y="31"/>
                    <a:pt x="854" y="92"/>
                  </a:cubicBezTo>
                  <a:lnTo>
                    <a:pt x="109" y="883"/>
                  </a:lnTo>
                  <a:cubicBezTo>
                    <a:pt x="1" y="995"/>
                    <a:pt x="7" y="1182"/>
                    <a:pt x="123" y="1290"/>
                  </a:cubicBezTo>
                  <a:cubicBezTo>
                    <a:pt x="180" y="1341"/>
                    <a:pt x="249" y="1369"/>
                    <a:pt x="325" y="1369"/>
                  </a:cubicBezTo>
                  <a:cubicBezTo>
                    <a:pt x="400" y="1369"/>
                    <a:pt x="478" y="1336"/>
                    <a:pt x="535" y="1276"/>
                  </a:cubicBezTo>
                  <a:lnTo>
                    <a:pt x="1279" y="489"/>
                  </a:lnTo>
                  <a:cubicBezTo>
                    <a:pt x="1387" y="372"/>
                    <a:pt x="1383" y="185"/>
                    <a:pt x="1265" y="77"/>
                  </a:cubicBezTo>
                  <a:cubicBezTo>
                    <a:pt x="1209" y="26"/>
                    <a:pt x="1138" y="0"/>
                    <a:pt x="10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4876473" y="2199768"/>
              <a:ext cx="46366" cy="123506"/>
            </a:xfrm>
            <a:custGeom>
              <a:rect b="b" l="l" r="r" t="t"/>
              <a:pathLst>
                <a:path extrusionOk="0" h="6052" w="2272">
                  <a:moveTo>
                    <a:pt x="832" y="1"/>
                  </a:moveTo>
                  <a:cubicBezTo>
                    <a:pt x="761" y="1"/>
                    <a:pt x="689" y="26"/>
                    <a:pt x="632" y="78"/>
                  </a:cubicBezTo>
                  <a:cubicBezTo>
                    <a:pt x="515" y="190"/>
                    <a:pt x="511" y="374"/>
                    <a:pt x="623" y="490"/>
                  </a:cubicBezTo>
                  <a:cubicBezTo>
                    <a:pt x="670" y="538"/>
                    <a:pt x="1742" y="1703"/>
                    <a:pt x="979" y="2967"/>
                  </a:cubicBezTo>
                  <a:cubicBezTo>
                    <a:pt x="1" y="4596"/>
                    <a:pt x="956" y="5883"/>
                    <a:pt x="997" y="5939"/>
                  </a:cubicBezTo>
                  <a:cubicBezTo>
                    <a:pt x="1053" y="6015"/>
                    <a:pt x="1143" y="6052"/>
                    <a:pt x="1228" y="6052"/>
                  </a:cubicBezTo>
                  <a:cubicBezTo>
                    <a:pt x="1288" y="6052"/>
                    <a:pt x="1353" y="6033"/>
                    <a:pt x="1405" y="5991"/>
                  </a:cubicBezTo>
                  <a:cubicBezTo>
                    <a:pt x="1531" y="5892"/>
                    <a:pt x="1555" y="5710"/>
                    <a:pt x="1461" y="5583"/>
                  </a:cubicBezTo>
                  <a:cubicBezTo>
                    <a:pt x="1452" y="5574"/>
                    <a:pt x="698" y="4563"/>
                    <a:pt x="1475" y="3267"/>
                  </a:cubicBezTo>
                  <a:cubicBezTo>
                    <a:pt x="2271" y="1947"/>
                    <a:pt x="1541" y="612"/>
                    <a:pt x="1040" y="88"/>
                  </a:cubicBezTo>
                  <a:cubicBezTo>
                    <a:pt x="984" y="30"/>
                    <a:pt x="908" y="1"/>
                    <a:pt x="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25"/>
          <p:cNvGrpSpPr/>
          <p:nvPr/>
        </p:nvGrpSpPr>
        <p:grpSpPr>
          <a:xfrm>
            <a:off x="2321108" y="4306900"/>
            <a:ext cx="416202" cy="533861"/>
            <a:chOff x="2495367" y="4352433"/>
            <a:chExt cx="280970" cy="360376"/>
          </a:xfrm>
        </p:grpSpPr>
        <p:sp>
          <p:nvSpPr>
            <p:cNvPr id="379" name="Google Shape;379;p25"/>
            <p:cNvSpPr/>
            <p:nvPr/>
          </p:nvSpPr>
          <p:spPr>
            <a:xfrm>
              <a:off x="2495367" y="4352433"/>
              <a:ext cx="280970" cy="360376"/>
            </a:xfrm>
            <a:custGeom>
              <a:rect b="b" l="l" r="r" t="t"/>
              <a:pathLst>
                <a:path extrusionOk="0" h="17659" w="13768">
                  <a:moveTo>
                    <a:pt x="6881" y="582"/>
                  </a:moveTo>
                  <a:cubicBezTo>
                    <a:pt x="8131" y="634"/>
                    <a:pt x="8693" y="1976"/>
                    <a:pt x="9545" y="4009"/>
                  </a:cubicBezTo>
                  <a:cubicBezTo>
                    <a:pt x="9831" y="4687"/>
                    <a:pt x="10149" y="5455"/>
                    <a:pt x="10537" y="6265"/>
                  </a:cubicBezTo>
                  <a:cubicBezTo>
                    <a:pt x="11365" y="8006"/>
                    <a:pt x="13126" y="12346"/>
                    <a:pt x="11544" y="14963"/>
                  </a:cubicBezTo>
                  <a:cubicBezTo>
                    <a:pt x="10753" y="16273"/>
                    <a:pt x="9194" y="16985"/>
                    <a:pt x="6914" y="17074"/>
                  </a:cubicBezTo>
                  <a:cubicBezTo>
                    <a:pt x="6813" y="17077"/>
                    <a:pt x="6713" y="17079"/>
                    <a:pt x="6615" y="17079"/>
                  </a:cubicBezTo>
                  <a:cubicBezTo>
                    <a:pt x="4765" y="17079"/>
                    <a:pt x="3411" y="16408"/>
                    <a:pt x="2580" y="15065"/>
                  </a:cubicBezTo>
                  <a:cubicBezTo>
                    <a:pt x="636" y="11925"/>
                    <a:pt x="2040" y="5735"/>
                    <a:pt x="3304" y="3437"/>
                  </a:cubicBezTo>
                  <a:cubicBezTo>
                    <a:pt x="4812" y="703"/>
                    <a:pt x="6540" y="582"/>
                    <a:pt x="6834" y="582"/>
                  </a:cubicBezTo>
                  <a:close/>
                  <a:moveTo>
                    <a:pt x="6856" y="0"/>
                  </a:moveTo>
                  <a:cubicBezTo>
                    <a:pt x="6478" y="0"/>
                    <a:pt x="4466" y="125"/>
                    <a:pt x="2799" y="3156"/>
                  </a:cubicBezTo>
                  <a:cubicBezTo>
                    <a:pt x="1442" y="5623"/>
                    <a:pt x="0" y="11994"/>
                    <a:pt x="2088" y="15369"/>
                  </a:cubicBezTo>
                  <a:cubicBezTo>
                    <a:pt x="3029" y="16891"/>
                    <a:pt x="4540" y="17659"/>
                    <a:pt x="6596" y="17659"/>
                  </a:cubicBezTo>
                  <a:cubicBezTo>
                    <a:pt x="6708" y="17659"/>
                    <a:pt x="6821" y="17659"/>
                    <a:pt x="6938" y="17655"/>
                  </a:cubicBezTo>
                  <a:cubicBezTo>
                    <a:pt x="9423" y="17556"/>
                    <a:pt x="11141" y="16750"/>
                    <a:pt x="12039" y="15261"/>
                  </a:cubicBezTo>
                  <a:cubicBezTo>
                    <a:pt x="13767" y="12402"/>
                    <a:pt x="11933" y="7842"/>
                    <a:pt x="11062" y="6016"/>
                  </a:cubicBezTo>
                  <a:cubicBezTo>
                    <a:pt x="10678" y="5216"/>
                    <a:pt x="10360" y="4453"/>
                    <a:pt x="10079" y="3784"/>
                  </a:cubicBezTo>
                  <a:cubicBezTo>
                    <a:pt x="9180" y="1630"/>
                    <a:pt x="8528" y="72"/>
                    <a:pt x="6910" y="1"/>
                  </a:cubicBezTo>
                  <a:cubicBezTo>
                    <a:pt x="6899" y="1"/>
                    <a:pt x="6881" y="0"/>
                    <a:pt x="68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0" name="Google Shape;380;p25"/>
            <p:cNvSpPr/>
            <p:nvPr/>
          </p:nvSpPr>
          <p:spPr>
            <a:xfrm>
              <a:off x="2596608" y="4463776"/>
              <a:ext cx="59937" cy="177402"/>
            </a:xfrm>
            <a:custGeom>
              <a:rect b="b" l="l" r="r" t="t"/>
              <a:pathLst>
                <a:path extrusionOk="0" h="8693" w="2937">
                  <a:moveTo>
                    <a:pt x="304" y="1"/>
                  </a:moveTo>
                  <a:cubicBezTo>
                    <a:pt x="260" y="1"/>
                    <a:pt x="216" y="10"/>
                    <a:pt x="175" y="31"/>
                  </a:cubicBezTo>
                  <a:cubicBezTo>
                    <a:pt x="62" y="87"/>
                    <a:pt x="0" y="205"/>
                    <a:pt x="20" y="331"/>
                  </a:cubicBezTo>
                  <a:lnTo>
                    <a:pt x="1176" y="8444"/>
                  </a:lnTo>
                  <a:cubicBezTo>
                    <a:pt x="1195" y="8589"/>
                    <a:pt x="1321" y="8692"/>
                    <a:pt x="1461" y="8692"/>
                  </a:cubicBezTo>
                  <a:lnTo>
                    <a:pt x="1504" y="8692"/>
                  </a:lnTo>
                  <a:cubicBezTo>
                    <a:pt x="1663" y="8669"/>
                    <a:pt x="1770" y="8519"/>
                    <a:pt x="1747" y="8360"/>
                  </a:cubicBezTo>
                  <a:lnTo>
                    <a:pt x="717" y="1109"/>
                  </a:lnTo>
                  <a:lnTo>
                    <a:pt x="2416" y="2807"/>
                  </a:lnTo>
                  <a:cubicBezTo>
                    <a:pt x="2472" y="2866"/>
                    <a:pt x="2546" y="2895"/>
                    <a:pt x="2620" y="2895"/>
                  </a:cubicBezTo>
                  <a:cubicBezTo>
                    <a:pt x="2694" y="2895"/>
                    <a:pt x="2768" y="2866"/>
                    <a:pt x="2824" y="2807"/>
                  </a:cubicBezTo>
                  <a:cubicBezTo>
                    <a:pt x="2936" y="2695"/>
                    <a:pt x="2936" y="2513"/>
                    <a:pt x="2824" y="2401"/>
                  </a:cubicBezTo>
                  <a:lnTo>
                    <a:pt x="512" y="83"/>
                  </a:lnTo>
                  <a:cubicBezTo>
                    <a:pt x="455" y="30"/>
                    <a:pt x="380" y="1"/>
                    <a:pt x="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81" name="Google Shape;381;p25"/>
          <p:cNvGrpSpPr/>
          <p:nvPr/>
        </p:nvGrpSpPr>
        <p:grpSpPr>
          <a:xfrm>
            <a:off x="6517898" y="217089"/>
            <a:ext cx="416214" cy="488678"/>
            <a:chOff x="4035317" y="610983"/>
            <a:chExt cx="248012" cy="291174"/>
          </a:xfrm>
        </p:grpSpPr>
        <p:sp>
          <p:nvSpPr>
            <p:cNvPr id="382" name="Google Shape;382;p25"/>
            <p:cNvSpPr/>
            <p:nvPr/>
          </p:nvSpPr>
          <p:spPr>
            <a:xfrm>
              <a:off x="4035317" y="610983"/>
              <a:ext cx="248012" cy="291174"/>
            </a:xfrm>
            <a:custGeom>
              <a:rect b="b" l="l" r="r" t="t"/>
              <a:pathLst>
                <a:path extrusionOk="0" h="14268" w="12153">
                  <a:moveTo>
                    <a:pt x="5997" y="579"/>
                  </a:moveTo>
                  <a:cubicBezTo>
                    <a:pt x="6058" y="579"/>
                    <a:pt x="6095" y="583"/>
                    <a:pt x="6101" y="589"/>
                  </a:cubicBezTo>
                  <a:cubicBezTo>
                    <a:pt x="6123" y="593"/>
                    <a:pt x="6147" y="598"/>
                    <a:pt x="6170" y="598"/>
                  </a:cubicBezTo>
                  <a:lnTo>
                    <a:pt x="6185" y="598"/>
                  </a:lnTo>
                  <a:cubicBezTo>
                    <a:pt x="7411" y="598"/>
                    <a:pt x="8454" y="1015"/>
                    <a:pt x="9284" y="1838"/>
                  </a:cubicBezTo>
                  <a:cubicBezTo>
                    <a:pt x="11409" y="3959"/>
                    <a:pt x="11572" y="8162"/>
                    <a:pt x="11572" y="9403"/>
                  </a:cubicBezTo>
                  <a:cubicBezTo>
                    <a:pt x="11572" y="11135"/>
                    <a:pt x="11025" y="12474"/>
                    <a:pt x="10037" y="13162"/>
                  </a:cubicBezTo>
                  <a:cubicBezTo>
                    <a:pt x="9537" y="13512"/>
                    <a:pt x="8927" y="13687"/>
                    <a:pt x="8234" y="13687"/>
                  </a:cubicBezTo>
                  <a:cubicBezTo>
                    <a:pt x="7637" y="13687"/>
                    <a:pt x="6979" y="13558"/>
                    <a:pt x="6274" y="13298"/>
                  </a:cubicBezTo>
                  <a:cubicBezTo>
                    <a:pt x="6039" y="13209"/>
                    <a:pt x="5814" y="13129"/>
                    <a:pt x="5595" y="13050"/>
                  </a:cubicBezTo>
                  <a:cubicBezTo>
                    <a:pt x="2346" y="11880"/>
                    <a:pt x="713" y="11295"/>
                    <a:pt x="2342" y="5850"/>
                  </a:cubicBezTo>
                  <a:cubicBezTo>
                    <a:pt x="3816" y="907"/>
                    <a:pt x="5562" y="579"/>
                    <a:pt x="5997" y="579"/>
                  </a:cubicBezTo>
                  <a:close/>
                  <a:moveTo>
                    <a:pt x="5994" y="0"/>
                  </a:moveTo>
                  <a:cubicBezTo>
                    <a:pt x="5298" y="0"/>
                    <a:pt x="3335" y="496"/>
                    <a:pt x="1784" y="5686"/>
                  </a:cubicBezTo>
                  <a:cubicBezTo>
                    <a:pt x="0" y="11655"/>
                    <a:pt x="2033" y="12386"/>
                    <a:pt x="5399" y="13598"/>
                  </a:cubicBezTo>
                  <a:cubicBezTo>
                    <a:pt x="5618" y="13678"/>
                    <a:pt x="5842" y="13756"/>
                    <a:pt x="6073" y="13841"/>
                  </a:cubicBezTo>
                  <a:cubicBezTo>
                    <a:pt x="6845" y="14127"/>
                    <a:pt x="7575" y="14267"/>
                    <a:pt x="8240" y="14267"/>
                  </a:cubicBezTo>
                  <a:cubicBezTo>
                    <a:pt x="9050" y="14267"/>
                    <a:pt x="9766" y="14056"/>
                    <a:pt x="10370" y="13639"/>
                  </a:cubicBezTo>
                  <a:cubicBezTo>
                    <a:pt x="11516" y="12839"/>
                    <a:pt x="12153" y="11332"/>
                    <a:pt x="12153" y="9403"/>
                  </a:cubicBezTo>
                  <a:cubicBezTo>
                    <a:pt x="12153" y="7746"/>
                    <a:pt x="11915" y="3645"/>
                    <a:pt x="9690" y="1432"/>
                  </a:cubicBezTo>
                  <a:cubicBezTo>
                    <a:pt x="8754" y="495"/>
                    <a:pt x="7584" y="22"/>
                    <a:pt x="6203" y="17"/>
                  </a:cubicBezTo>
                  <a:cubicBezTo>
                    <a:pt x="6159" y="9"/>
                    <a:pt x="6088" y="0"/>
                    <a:pt x="59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4137640" y="674389"/>
              <a:ext cx="83528" cy="169872"/>
            </a:xfrm>
            <a:custGeom>
              <a:rect b="b" l="l" r="r" t="t"/>
              <a:pathLst>
                <a:path extrusionOk="0" h="8324" w="4093">
                  <a:moveTo>
                    <a:pt x="581" y="829"/>
                  </a:moveTo>
                  <a:lnTo>
                    <a:pt x="2584" y="2144"/>
                  </a:lnTo>
                  <a:lnTo>
                    <a:pt x="581" y="3984"/>
                  </a:lnTo>
                  <a:lnTo>
                    <a:pt x="581" y="829"/>
                  </a:lnTo>
                  <a:close/>
                  <a:moveTo>
                    <a:pt x="287" y="1"/>
                  </a:moveTo>
                  <a:cubicBezTo>
                    <a:pt x="240" y="1"/>
                    <a:pt x="193" y="11"/>
                    <a:pt x="150" y="32"/>
                  </a:cubicBezTo>
                  <a:cubicBezTo>
                    <a:pt x="57" y="84"/>
                    <a:pt x="0" y="183"/>
                    <a:pt x="0" y="291"/>
                  </a:cubicBezTo>
                  <a:lnTo>
                    <a:pt x="0" y="7321"/>
                  </a:lnTo>
                  <a:cubicBezTo>
                    <a:pt x="0" y="7486"/>
                    <a:pt x="126" y="7611"/>
                    <a:pt x="290" y="7611"/>
                  </a:cubicBezTo>
                  <a:cubicBezTo>
                    <a:pt x="450" y="7611"/>
                    <a:pt x="581" y="7486"/>
                    <a:pt x="581" y="7321"/>
                  </a:cubicBezTo>
                  <a:lnTo>
                    <a:pt x="581" y="4442"/>
                  </a:lnTo>
                  <a:lnTo>
                    <a:pt x="3539" y="8216"/>
                  </a:lnTo>
                  <a:cubicBezTo>
                    <a:pt x="3596" y="8285"/>
                    <a:pt x="3680" y="8324"/>
                    <a:pt x="3764" y="8324"/>
                  </a:cubicBezTo>
                  <a:cubicBezTo>
                    <a:pt x="3829" y="8324"/>
                    <a:pt x="3890" y="8305"/>
                    <a:pt x="3946" y="8262"/>
                  </a:cubicBezTo>
                  <a:cubicBezTo>
                    <a:pt x="4073" y="8164"/>
                    <a:pt x="4092" y="7981"/>
                    <a:pt x="3993" y="7855"/>
                  </a:cubicBezTo>
                  <a:lnTo>
                    <a:pt x="1156" y="4241"/>
                  </a:lnTo>
                  <a:lnTo>
                    <a:pt x="3249" y="2322"/>
                  </a:lnTo>
                  <a:cubicBezTo>
                    <a:pt x="3315" y="2261"/>
                    <a:pt x="3352" y="2173"/>
                    <a:pt x="3343" y="2083"/>
                  </a:cubicBezTo>
                  <a:cubicBezTo>
                    <a:pt x="3338" y="1994"/>
                    <a:pt x="3287" y="1914"/>
                    <a:pt x="3216" y="1864"/>
                  </a:cubicBezTo>
                  <a:lnTo>
                    <a:pt x="450" y="47"/>
                  </a:lnTo>
                  <a:cubicBezTo>
                    <a:pt x="401" y="16"/>
                    <a:pt x="344" y="1"/>
                    <a:pt x="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5"/>
          <p:cNvSpPr/>
          <p:nvPr/>
        </p:nvSpPr>
        <p:spPr>
          <a:xfrm>
            <a:off x="7286040" y="4235867"/>
            <a:ext cx="220859" cy="335784"/>
          </a:xfrm>
          <a:custGeom>
            <a:rect b="b" l="l" r="r" t="t"/>
            <a:pathLst>
              <a:path extrusionOk="0" h="11536" w="7589">
                <a:moveTo>
                  <a:pt x="3797" y="2328"/>
                </a:moveTo>
                <a:cubicBezTo>
                  <a:pt x="4148" y="3550"/>
                  <a:pt x="4859" y="5019"/>
                  <a:pt x="6292" y="5769"/>
                </a:cubicBezTo>
                <a:cubicBezTo>
                  <a:pt x="4859" y="6517"/>
                  <a:pt x="4148" y="7988"/>
                  <a:pt x="3797" y="9209"/>
                </a:cubicBezTo>
                <a:cubicBezTo>
                  <a:pt x="3442" y="7988"/>
                  <a:pt x="2729" y="6517"/>
                  <a:pt x="1301" y="5769"/>
                </a:cubicBezTo>
                <a:cubicBezTo>
                  <a:pt x="2729" y="5019"/>
                  <a:pt x="3442" y="3550"/>
                  <a:pt x="3797" y="2328"/>
                </a:cubicBezTo>
                <a:close/>
                <a:moveTo>
                  <a:pt x="3797" y="1"/>
                </a:moveTo>
                <a:cubicBezTo>
                  <a:pt x="3610" y="1"/>
                  <a:pt x="3460" y="151"/>
                  <a:pt x="3451" y="333"/>
                </a:cubicBezTo>
                <a:cubicBezTo>
                  <a:pt x="3451" y="376"/>
                  <a:pt x="3230" y="4663"/>
                  <a:pt x="258" y="5436"/>
                </a:cubicBezTo>
                <a:cubicBezTo>
                  <a:pt x="108" y="5473"/>
                  <a:pt x="0" y="5609"/>
                  <a:pt x="0" y="5769"/>
                </a:cubicBezTo>
                <a:cubicBezTo>
                  <a:pt x="0" y="5927"/>
                  <a:pt x="108" y="6063"/>
                  <a:pt x="258" y="6101"/>
                </a:cubicBezTo>
                <a:cubicBezTo>
                  <a:pt x="3230" y="6873"/>
                  <a:pt x="3451" y="11162"/>
                  <a:pt x="3451" y="11203"/>
                </a:cubicBezTo>
                <a:cubicBezTo>
                  <a:pt x="3460" y="11386"/>
                  <a:pt x="3610" y="11536"/>
                  <a:pt x="3797" y="11536"/>
                </a:cubicBezTo>
                <a:cubicBezTo>
                  <a:pt x="3980" y="11536"/>
                  <a:pt x="4134" y="11386"/>
                  <a:pt x="4138" y="11203"/>
                </a:cubicBezTo>
                <a:cubicBezTo>
                  <a:pt x="4144" y="11162"/>
                  <a:pt x="4363" y="6873"/>
                  <a:pt x="7331" y="6101"/>
                </a:cubicBezTo>
                <a:cubicBezTo>
                  <a:pt x="7486" y="6063"/>
                  <a:pt x="7588" y="5927"/>
                  <a:pt x="7588" y="5769"/>
                </a:cubicBezTo>
                <a:cubicBezTo>
                  <a:pt x="7588" y="5609"/>
                  <a:pt x="7486" y="5473"/>
                  <a:pt x="7331" y="5436"/>
                </a:cubicBezTo>
                <a:cubicBezTo>
                  <a:pt x="4363" y="4663"/>
                  <a:pt x="4144" y="376"/>
                  <a:pt x="4138" y="333"/>
                </a:cubicBezTo>
                <a:cubicBezTo>
                  <a:pt x="4134" y="151"/>
                  <a:pt x="3980" y="1"/>
                  <a:pt x="3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rgbClr val="F1C232"/>
                </a:solidFill>
              </a:rPr>
              <a:t>Contents of </a:t>
            </a:r>
            <a:r>
              <a:rPr lang="en">
                <a:solidFill>
                  <a:srgbClr val="F1C232"/>
                </a:solidFill>
              </a:rPr>
              <a:t>Shrek–-</a:t>
            </a:r>
            <a:endParaRPr b="0">
              <a:solidFill>
                <a:srgbClr val="F1C232"/>
              </a:solidFill>
            </a:endParaRPr>
          </a:p>
        </p:txBody>
      </p:sp>
      <p:sp>
        <p:nvSpPr>
          <p:cNvPr id="390" name="Google Shape;390;p26"/>
          <p:cNvSpPr txBox="1"/>
          <p:nvPr>
            <p:ph idx="1" type="body"/>
          </p:nvPr>
        </p:nvSpPr>
        <p:spPr>
          <a:xfrm>
            <a:off x="720000" y="1152475"/>
            <a:ext cx="7704000" cy="201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Story behind </a:t>
            </a:r>
            <a:r>
              <a:rPr lang="en"/>
              <a:t>Shrek--</a:t>
            </a:r>
            <a:r>
              <a:rPr lang="en">
                <a:solidFill>
                  <a:schemeClr val="dk2"/>
                </a:solidFill>
              </a:rPr>
              <a:t>: </a:t>
            </a:r>
            <a:endParaRPr>
              <a:solidFill>
                <a:schemeClr val="dk2"/>
              </a:solidFill>
            </a:endParaRPr>
          </a:p>
          <a:p>
            <a:pPr indent="0" lvl="0" marL="0" rtl="0" algn="l">
              <a:lnSpc>
                <a:spcPct val="200000"/>
              </a:lnSpc>
              <a:spcBef>
                <a:spcPts val="0"/>
              </a:spcBef>
              <a:spcAft>
                <a:spcPts val="0"/>
              </a:spcAft>
              <a:buNone/>
            </a:pPr>
            <a:r>
              <a:rPr lang="en"/>
              <a:t>What is a part of Dreamworks and has funny characters and diction?</a:t>
            </a:r>
            <a:endParaRPr/>
          </a:p>
          <a:p>
            <a:pPr indent="0" lvl="0" marL="0" rtl="0" algn="l">
              <a:lnSpc>
                <a:spcPct val="200000"/>
              </a:lnSpc>
              <a:spcBef>
                <a:spcPts val="0"/>
              </a:spcBef>
              <a:spcAft>
                <a:spcPts val="0"/>
              </a:spcAft>
              <a:buNone/>
            </a:pPr>
            <a:r>
              <a:rPr lang="en"/>
              <a:t>Shrek employs humor and satire to convey its messages. </a:t>
            </a:r>
            <a:endParaRPr/>
          </a:p>
          <a:p>
            <a:pPr indent="0" lvl="0" marL="0" rtl="0" algn="l">
              <a:lnSpc>
                <a:spcPct val="200000"/>
              </a:lnSpc>
              <a:spcBef>
                <a:spcPts val="0"/>
              </a:spcBef>
              <a:spcAft>
                <a:spcPts val="0"/>
              </a:spcAft>
              <a:buNone/>
            </a:pPr>
            <a:r>
              <a:rPr lang="en"/>
              <a:t>We based our language off the movies and incorporated those satirical objects and phrases.</a:t>
            </a:r>
            <a:endParaRPr>
              <a:solidFill>
                <a:schemeClr val="dk2"/>
              </a:solidFill>
            </a:endParaRPr>
          </a:p>
        </p:txBody>
      </p:sp>
      <p:sp>
        <p:nvSpPr>
          <p:cNvPr id="391" name="Google Shape;391;p26"/>
          <p:cNvSpPr txBox="1"/>
          <p:nvPr>
            <p:ph idx="1" type="body"/>
          </p:nvPr>
        </p:nvSpPr>
        <p:spPr>
          <a:xfrm>
            <a:off x="720000" y="3164650"/>
            <a:ext cx="7704000" cy="1212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2"/>
                </a:solidFill>
              </a:rPr>
              <a:t>Here’s what you’ll find in </a:t>
            </a:r>
            <a:r>
              <a:rPr lang="en"/>
              <a:t>Shrek--</a:t>
            </a:r>
            <a:r>
              <a:rPr lang="en">
                <a:solidFill>
                  <a:schemeClr val="dk2"/>
                </a:solidFill>
              </a:rPr>
              <a:t>: </a:t>
            </a:r>
            <a:endParaRPr>
              <a:solidFill>
                <a:schemeClr val="dk2"/>
              </a:solidFill>
            </a:endParaRPr>
          </a:p>
          <a:p>
            <a:pPr indent="-295275" lvl="0" marL="457200" rtl="0" algn="l">
              <a:lnSpc>
                <a:spcPct val="200000"/>
              </a:lnSpc>
              <a:spcBef>
                <a:spcPts val="0"/>
              </a:spcBef>
              <a:spcAft>
                <a:spcPts val="0"/>
              </a:spcAft>
              <a:buClr>
                <a:schemeClr val="dk2"/>
              </a:buClr>
              <a:buSzPts val="1050"/>
              <a:buAutoNum type="arabicPeriod"/>
            </a:pPr>
            <a:r>
              <a:rPr lang="en"/>
              <a:t>Statically &amp; Strongly typed</a:t>
            </a:r>
            <a:endParaRPr>
              <a:solidFill>
                <a:schemeClr val="dk2"/>
              </a:solidFill>
            </a:endParaRPr>
          </a:p>
          <a:p>
            <a:pPr indent="-295275" lvl="0" marL="457200" rtl="0" algn="l">
              <a:lnSpc>
                <a:spcPct val="200000"/>
              </a:lnSpc>
              <a:spcBef>
                <a:spcPts val="0"/>
              </a:spcBef>
              <a:spcAft>
                <a:spcPts val="0"/>
              </a:spcAft>
              <a:buClr>
                <a:schemeClr val="dk2"/>
              </a:buClr>
              <a:buSzPts val="1050"/>
              <a:buAutoNum type="arabicPeriod"/>
            </a:pPr>
            <a:r>
              <a:rPr lang="en"/>
              <a:t>Curly brace and semicolon styling</a:t>
            </a:r>
            <a:endParaRPr/>
          </a:p>
          <a:p>
            <a:pPr indent="-317500" lvl="0" marL="457200" rtl="0" algn="l">
              <a:lnSpc>
                <a:spcPct val="200000"/>
              </a:lnSpc>
              <a:spcBef>
                <a:spcPts val="0"/>
              </a:spcBef>
              <a:spcAft>
                <a:spcPts val="0"/>
              </a:spcAft>
              <a:buSzPts val="1400"/>
              <a:buAutoNum type="arabicPeriod"/>
            </a:pPr>
            <a:r>
              <a:rPr lang="en"/>
              <a:t>Shreks dialect and dreamworks characters, ogre = function, if = whitevur, pinocchio = boolean (truth/lie)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idx="1" type="body"/>
          </p:nvPr>
        </p:nvSpPr>
        <p:spPr>
          <a:xfrm>
            <a:off x="720000" y="2057400"/>
            <a:ext cx="3322200" cy="14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These languages all have a niche to them that stands out</a:t>
            </a:r>
            <a:endParaRPr/>
          </a:p>
          <a:p>
            <a:pPr indent="-317500" lvl="0" marL="457200" rtl="0" algn="l">
              <a:spcBef>
                <a:spcPts val="0"/>
              </a:spcBef>
              <a:spcAft>
                <a:spcPts val="0"/>
              </a:spcAft>
              <a:buSzPts val="1400"/>
              <a:buChar char="-"/>
            </a:pPr>
            <a:r>
              <a:rPr lang="en"/>
              <a:t>languages  with references can make the learning process easier</a:t>
            </a:r>
            <a:br>
              <a:rPr lang="en"/>
            </a:br>
            <a:endParaRPr/>
          </a:p>
        </p:txBody>
      </p:sp>
      <p:sp>
        <p:nvSpPr>
          <p:cNvPr id="397" name="Google Shape;397;p27"/>
          <p:cNvSpPr txBox="1"/>
          <p:nvPr>
            <p:ph type="title"/>
          </p:nvPr>
        </p:nvSpPr>
        <p:spPr>
          <a:xfrm>
            <a:off x="720000" y="445025"/>
            <a:ext cx="694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1C232"/>
                </a:solidFill>
              </a:rPr>
              <a:t>What’s special about Shrek</a:t>
            </a:r>
            <a:r>
              <a:rPr lang="en">
                <a:solidFill>
                  <a:srgbClr val="F1C232"/>
                </a:solidFill>
              </a:rPr>
              <a:t>–-</a:t>
            </a:r>
            <a:r>
              <a:rPr lang="en">
                <a:solidFill>
                  <a:srgbClr val="F1C232"/>
                </a:solidFill>
              </a:rPr>
              <a:t> ?</a:t>
            </a:r>
            <a:endParaRPr>
              <a:solidFill>
                <a:srgbClr val="F1C232"/>
              </a:solidFill>
            </a:endParaRPr>
          </a:p>
        </p:txBody>
      </p:sp>
      <p:sp>
        <p:nvSpPr>
          <p:cNvPr id="398" name="Google Shape;398;p27"/>
          <p:cNvSpPr txBox="1"/>
          <p:nvPr>
            <p:ph idx="1" type="body"/>
          </p:nvPr>
        </p:nvSpPr>
        <p:spPr>
          <a:xfrm>
            <a:off x="4670175" y="2057400"/>
            <a:ext cx="3322200" cy="14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-Practicing different languages and understanding the various ways problems can be addressed help develop skills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type="title"/>
          </p:nvPr>
        </p:nvSpPr>
        <p:spPr>
          <a:xfrm>
            <a:off x="471500" y="540000"/>
            <a:ext cx="7982100" cy="649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1C232"/>
                </a:solidFill>
              </a:rPr>
              <a:t>Distinguishing Features</a:t>
            </a:r>
            <a:endParaRPr>
              <a:solidFill>
                <a:srgbClr val="F1C232"/>
              </a:solidFill>
            </a:endParaRPr>
          </a:p>
        </p:txBody>
      </p:sp>
      <p:sp>
        <p:nvSpPr>
          <p:cNvPr id="404" name="Google Shape;404;p28"/>
          <p:cNvSpPr txBox="1"/>
          <p:nvPr>
            <p:ph idx="2" type="title"/>
          </p:nvPr>
        </p:nvSpPr>
        <p:spPr>
          <a:xfrm>
            <a:off x="842975" y="1778800"/>
            <a:ext cx="7610700" cy="54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300"/>
              <a:t>Enchanted a ~ &lt;shilling,</a:t>
            </a:r>
            <a:r>
              <a:rPr lang="en" sz="3300"/>
              <a:t>pinocchio&gt;</a:t>
            </a:r>
            <a:r>
              <a:rPr lang="en" sz="3300"/>
              <a:t>[]</a:t>
            </a:r>
            <a:endParaRPr sz="3300"/>
          </a:p>
        </p:txBody>
      </p:sp>
      <p:sp>
        <p:nvSpPr>
          <p:cNvPr id="405" name="Google Shape;405;p28"/>
          <p:cNvSpPr txBox="1"/>
          <p:nvPr>
            <p:ph idx="3" type="subTitle"/>
          </p:nvPr>
        </p:nvSpPr>
        <p:spPr>
          <a:xfrm>
            <a:off x="4154575" y="2375840"/>
            <a:ext cx="4299000" cy="22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Sum Types</a:t>
            </a:r>
            <a:endParaRPr sz="1100"/>
          </a:p>
        </p:txBody>
      </p:sp>
      <p:sp>
        <p:nvSpPr>
          <p:cNvPr id="406" name="Google Shape;406;p28"/>
          <p:cNvSpPr txBox="1"/>
          <p:nvPr>
            <p:ph idx="4" type="title"/>
          </p:nvPr>
        </p:nvSpPr>
        <p:spPr>
          <a:xfrm>
            <a:off x="4154575" y="3602213"/>
            <a:ext cx="4299000" cy="54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700"/>
              <a:t>Y &lt;- X</a:t>
            </a:r>
            <a:endParaRPr sz="4700"/>
          </a:p>
        </p:txBody>
      </p:sp>
      <p:sp>
        <p:nvSpPr>
          <p:cNvPr id="407" name="Google Shape;407;p28"/>
          <p:cNvSpPr txBox="1"/>
          <p:nvPr>
            <p:ph idx="5" type="subTitle"/>
          </p:nvPr>
        </p:nvSpPr>
        <p:spPr>
          <a:xfrm>
            <a:off x="3396821" y="4199261"/>
            <a:ext cx="5056800" cy="22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Assignment by reference</a:t>
            </a:r>
            <a:endParaRPr sz="1100"/>
          </a:p>
        </p:txBody>
      </p:sp>
      <p:sp>
        <p:nvSpPr>
          <p:cNvPr id="408" name="Google Shape;408;p28"/>
          <p:cNvSpPr/>
          <p:nvPr/>
        </p:nvSpPr>
        <p:spPr>
          <a:xfrm flipH="1" rot="4718480">
            <a:off x="1329423" y="3875186"/>
            <a:ext cx="773492" cy="766285"/>
          </a:xfrm>
          <a:custGeom>
            <a:rect b="b" l="l" r="r" t="t"/>
            <a:pathLst>
              <a:path extrusionOk="0" h="14141" w="14274">
                <a:moveTo>
                  <a:pt x="13661" y="428"/>
                </a:moveTo>
                <a:cubicBezTo>
                  <a:pt x="13695" y="428"/>
                  <a:pt x="13729" y="441"/>
                  <a:pt x="13756" y="468"/>
                </a:cubicBezTo>
                <a:cubicBezTo>
                  <a:pt x="13807" y="519"/>
                  <a:pt x="13807" y="601"/>
                  <a:pt x="13756" y="652"/>
                </a:cubicBezTo>
                <a:lnTo>
                  <a:pt x="9041" y="5594"/>
                </a:lnTo>
                <a:lnTo>
                  <a:pt x="8932" y="5485"/>
                </a:lnTo>
                <a:cubicBezTo>
                  <a:pt x="8889" y="5442"/>
                  <a:pt x="8834" y="5420"/>
                  <a:pt x="8779" y="5420"/>
                </a:cubicBezTo>
                <a:cubicBezTo>
                  <a:pt x="8725" y="5420"/>
                  <a:pt x="8671" y="5442"/>
                  <a:pt x="8630" y="5485"/>
                </a:cubicBezTo>
                <a:cubicBezTo>
                  <a:pt x="8548" y="5568"/>
                  <a:pt x="8548" y="5701"/>
                  <a:pt x="8630" y="5783"/>
                </a:cubicBezTo>
                <a:lnTo>
                  <a:pt x="8892" y="6049"/>
                </a:lnTo>
                <a:lnTo>
                  <a:pt x="9025" y="6183"/>
                </a:lnTo>
                <a:cubicBezTo>
                  <a:pt x="8594" y="6456"/>
                  <a:pt x="7665" y="7065"/>
                  <a:pt x="7281" y="7481"/>
                </a:cubicBezTo>
                <a:lnTo>
                  <a:pt x="5243" y="9667"/>
                </a:lnTo>
                <a:lnTo>
                  <a:pt x="4556" y="8980"/>
                </a:lnTo>
                <a:lnTo>
                  <a:pt x="4916" y="8646"/>
                </a:lnTo>
                <a:cubicBezTo>
                  <a:pt x="4916" y="8641"/>
                  <a:pt x="4916" y="8641"/>
                  <a:pt x="4921" y="8641"/>
                </a:cubicBezTo>
                <a:cubicBezTo>
                  <a:pt x="5274" y="8282"/>
                  <a:pt x="5567" y="7723"/>
                  <a:pt x="5726" y="7379"/>
                </a:cubicBezTo>
                <a:lnTo>
                  <a:pt x="5844" y="7496"/>
                </a:lnTo>
                <a:lnTo>
                  <a:pt x="6095" y="7748"/>
                </a:lnTo>
                <a:cubicBezTo>
                  <a:pt x="6136" y="7789"/>
                  <a:pt x="6193" y="7810"/>
                  <a:pt x="6249" y="7810"/>
                </a:cubicBezTo>
                <a:cubicBezTo>
                  <a:pt x="6301" y="7810"/>
                  <a:pt x="6358" y="7789"/>
                  <a:pt x="6398" y="7748"/>
                </a:cubicBezTo>
                <a:cubicBezTo>
                  <a:pt x="6481" y="7666"/>
                  <a:pt x="6481" y="7533"/>
                  <a:pt x="6398" y="7451"/>
                </a:cubicBezTo>
                <a:lnTo>
                  <a:pt x="6301" y="7353"/>
                </a:lnTo>
                <a:lnTo>
                  <a:pt x="13571" y="463"/>
                </a:lnTo>
                <a:cubicBezTo>
                  <a:pt x="13596" y="440"/>
                  <a:pt x="13628" y="428"/>
                  <a:pt x="13661" y="428"/>
                </a:cubicBezTo>
                <a:close/>
                <a:moveTo>
                  <a:pt x="4023" y="9051"/>
                </a:moveTo>
                <a:lnTo>
                  <a:pt x="5096" y="10119"/>
                </a:lnTo>
                <a:cubicBezTo>
                  <a:pt x="4033" y="10986"/>
                  <a:pt x="3043" y="11945"/>
                  <a:pt x="2140" y="12975"/>
                </a:cubicBezTo>
                <a:lnTo>
                  <a:pt x="1591" y="12432"/>
                </a:lnTo>
                <a:cubicBezTo>
                  <a:pt x="1550" y="12389"/>
                  <a:pt x="1496" y="12367"/>
                  <a:pt x="1442" y="12367"/>
                </a:cubicBezTo>
                <a:cubicBezTo>
                  <a:pt x="1388" y="12367"/>
                  <a:pt x="1335" y="12389"/>
                  <a:pt x="1293" y="12432"/>
                </a:cubicBezTo>
                <a:cubicBezTo>
                  <a:pt x="1206" y="12514"/>
                  <a:pt x="1206" y="12648"/>
                  <a:pt x="1293" y="12729"/>
                </a:cubicBezTo>
                <a:lnTo>
                  <a:pt x="1863" y="13299"/>
                </a:lnTo>
                <a:cubicBezTo>
                  <a:pt x="1776" y="13401"/>
                  <a:pt x="1689" y="13505"/>
                  <a:pt x="1606" y="13607"/>
                </a:cubicBezTo>
                <a:lnTo>
                  <a:pt x="534" y="12535"/>
                </a:lnTo>
                <a:cubicBezTo>
                  <a:pt x="1627" y="11647"/>
                  <a:pt x="2643" y="10657"/>
                  <a:pt x="3561" y="9595"/>
                </a:cubicBezTo>
                <a:lnTo>
                  <a:pt x="4177" y="10205"/>
                </a:lnTo>
                <a:cubicBezTo>
                  <a:pt x="4218" y="10252"/>
                  <a:pt x="4274" y="10273"/>
                  <a:pt x="4326" y="10273"/>
                </a:cubicBezTo>
                <a:cubicBezTo>
                  <a:pt x="4381" y="10273"/>
                  <a:pt x="4433" y="10252"/>
                  <a:pt x="4480" y="10205"/>
                </a:cubicBezTo>
                <a:cubicBezTo>
                  <a:pt x="4561" y="10124"/>
                  <a:pt x="4561" y="9989"/>
                  <a:pt x="4480" y="9908"/>
                </a:cubicBezTo>
                <a:lnTo>
                  <a:pt x="3838" y="9272"/>
                </a:lnTo>
                <a:cubicBezTo>
                  <a:pt x="3900" y="9195"/>
                  <a:pt x="3962" y="9123"/>
                  <a:pt x="4023" y="9051"/>
                </a:cubicBezTo>
                <a:close/>
                <a:moveTo>
                  <a:pt x="13663" y="0"/>
                </a:moveTo>
                <a:cubicBezTo>
                  <a:pt x="13525" y="0"/>
                  <a:pt x="13387" y="52"/>
                  <a:pt x="13278" y="155"/>
                </a:cubicBezTo>
                <a:lnTo>
                  <a:pt x="5998" y="7050"/>
                </a:lnTo>
                <a:lnTo>
                  <a:pt x="5804" y="6856"/>
                </a:lnTo>
                <a:cubicBezTo>
                  <a:pt x="5761" y="6813"/>
                  <a:pt x="5705" y="6791"/>
                  <a:pt x="5646" y="6791"/>
                </a:cubicBezTo>
                <a:cubicBezTo>
                  <a:pt x="5633" y="6791"/>
                  <a:pt x="5621" y="6792"/>
                  <a:pt x="5608" y="6794"/>
                </a:cubicBezTo>
                <a:cubicBezTo>
                  <a:pt x="5536" y="6809"/>
                  <a:pt x="5480" y="6861"/>
                  <a:pt x="5454" y="6927"/>
                </a:cubicBezTo>
                <a:cubicBezTo>
                  <a:pt x="5449" y="6937"/>
                  <a:pt x="5085" y="7872"/>
                  <a:pt x="4618" y="8333"/>
                </a:cubicBezTo>
                <a:lnTo>
                  <a:pt x="4253" y="8677"/>
                </a:lnTo>
                <a:lnTo>
                  <a:pt x="4156" y="8580"/>
                </a:lnTo>
                <a:cubicBezTo>
                  <a:pt x="4116" y="8538"/>
                  <a:pt x="4054" y="8518"/>
                  <a:pt x="3997" y="8518"/>
                </a:cubicBezTo>
                <a:cubicBezTo>
                  <a:pt x="3936" y="8523"/>
                  <a:pt x="3879" y="8549"/>
                  <a:pt x="3838" y="8599"/>
                </a:cubicBezTo>
                <a:cubicBezTo>
                  <a:pt x="2730" y="9980"/>
                  <a:pt x="1468" y="11247"/>
                  <a:pt x="83" y="12355"/>
                </a:cubicBezTo>
                <a:cubicBezTo>
                  <a:pt x="36" y="12391"/>
                  <a:pt x="5" y="12447"/>
                  <a:pt x="5" y="12509"/>
                </a:cubicBezTo>
                <a:cubicBezTo>
                  <a:pt x="0" y="12570"/>
                  <a:pt x="26" y="12627"/>
                  <a:pt x="67" y="12668"/>
                </a:cubicBezTo>
                <a:lnTo>
                  <a:pt x="1473" y="14074"/>
                </a:lnTo>
                <a:cubicBezTo>
                  <a:pt x="1514" y="14114"/>
                  <a:pt x="1565" y="14140"/>
                  <a:pt x="1622" y="14140"/>
                </a:cubicBezTo>
                <a:lnTo>
                  <a:pt x="1632" y="14140"/>
                </a:lnTo>
                <a:cubicBezTo>
                  <a:pt x="1694" y="14135"/>
                  <a:pt x="1750" y="14105"/>
                  <a:pt x="1791" y="14059"/>
                </a:cubicBezTo>
                <a:cubicBezTo>
                  <a:pt x="2899" y="12674"/>
                  <a:pt x="4161" y="11412"/>
                  <a:pt x="5546" y="10303"/>
                </a:cubicBezTo>
                <a:cubicBezTo>
                  <a:pt x="5593" y="10267"/>
                  <a:pt x="5624" y="10211"/>
                  <a:pt x="5624" y="10150"/>
                </a:cubicBezTo>
                <a:cubicBezTo>
                  <a:pt x="5629" y="10088"/>
                  <a:pt x="5603" y="10031"/>
                  <a:pt x="5562" y="9985"/>
                </a:cubicBezTo>
                <a:lnTo>
                  <a:pt x="5546" y="9970"/>
                </a:lnTo>
                <a:lnTo>
                  <a:pt x="7589" y="7773"/>
                </a:lnTo>
                <a:cubicBezTo>
                  <a:pt x="8056" y="7276"/>
                  <a:pt x="9461" y="6414"/>
                  <a:pt x="9477" y="6404"/>
                </a:cubicBezTo>
                <a:cubicBezTo>
                  <a:pt x="9533" y="6368"/>
                  <a:pt x="9569" y="6312"/>
                  <a:pt x="9579" y="6245"/>
                </a:cubicBezTo>
                <a:cubicBezTo>
                  <a:pt x="9584" y="6183"/>
                  <a:pt x="9564" y="6117"/>
                  <a:pt x="9517" y="6070"/>
                </a:cubicBezTo>
                <a:lnTo>
                  <a:pt x="9344" y="5895"/>
                </a:lnTo>
                <a:lnTo>
                  <a:pt x="14063" y="950"/>
                </a:lnTo>
                <a:cubicBezTo>
                  <a:pt x="14274" y="730"/>
                  <a:pt x="14269" y="380"/>
                  <a:pt x="14058" y="165"/>
                </a:cubicBezTo>
                <a:cubicBezTo>
                  <a:pt x="13949" y="55"/>
                  <a:pt x="13806" y="0"/>
                  <a:pt x="13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txBox="1"/>
          <p:nvPr>
            <p:ph idx="2" type="title"/>
          </p:nvPr>
        </p:nvSpPr>
        <p:spPr>
          <a:xfrm>
            <a:off x="4154575" y="2780900"/>
            <a:ext cx="4299000" cy="54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700"/>
              <a:t>X ~ 3</a:t>
            </a:r>
            <a:endParaRPr sz="4700"/>
          </a:p>
        </p:txBody>
      </p:sp>
      <p:sp>
        <p:nvSpPr>
          <p:cNvPr id="410" name="Google Shape;410;p28"/>
          <p:cNvSpPr txBox="1"/>
          <p:nvPr>
            <p:ph idx="3" type="subTitle"/>
          </p:nvPr>
        </p:nvSpPr>
        <p:spPr>
          <a:xfrm>
            <a:off x="4154575" y="3377947"/>
            <a:ext cx="4299000" cy="22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Assignment by value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4" name="Shape 414"/>
        <p:cNvGrpSpPr/>
        <p:nvPr/>
      </p:nvGrpSpPr>
      <p:grpSpPr>
        <a:xfrm>
          <a:off x="0" y="0"/>
          <a:ext cx="0" cy="0"/>
          <a:chOff x="0" y="0"/>
          <a:chExt cx="0" cy="0"/>
        </a:xfrm>
      </p:grpSpPr>
      <p:sp>
        <p:nvSpPr>
          <p:cNvPr id="415" name="Google Shape;415;p29"/>
          <p:cNvSpPr txBox="1"/>
          <p:nvPr>
            <p:ph type="title"/>
          </p:nvPr>
        </p:nvSpPr>
        <p:spPr>
          <a:xfrm>
            <a:off x="310150" y="604675"/>
            <a:ext cx="4906800" cy="6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1C232"/>
                </a:solidFill>
              </a:rPr>
              <a:t>What about some code?</a:t>
            </a:r>
            <a:endParaRPr>
              <a:solidFill>
                <a:srgbClr val="F1C232"/>
              </a:solidFill>
            </a:endParaRPr>
          </a:p>
        </p:txBody>
      </p:sp>
      <p:grpSp>
        <p:nvGrpSpPr>
          <p:cNvPr id="416" name="Google Shape;416;p29"/>
          <p:cNvGrpSpPr/>
          <p:nvPr/>
        </p:nvGrpSpPr>
        <p:grpSpPr>
          <a:xfrm>
            <a:off x="8113445" y="2833611"/>
            <a:ext cx="956557" cy="1766340"/>
            <a:chOff x="1877162" y="1375203"/>
            <a:chExt cx="487045" cy="899359"/>
          </a:xfrm>
        </p:grpSpPr>
        <p:sp>
          <p:nvSpPr>
            <p:cNvPr id="417" name="Google Shape;417;p29"/>
            <p:cNvSpPr/>
            <p:nvPr/>
          </p:nvSpPr>
          <p:spPr>
            <a:xfrm>
              <a:off x="2010913" y="1477873"/>
              <a:ext cx="348805" cy="139424"/>
            </a:xfrm>
            <a:custGeom>
              <a:rect b="b" l="l" r="r" t="t"/>
              <a:pathLst>
                <a:path extrusionOk="0" h="6832" w="17092">
                  <a:moveTo>
                    <a:pt x="9015" y="0"/>
                  </a:moveTo>
                  <a:cubicBezTo>
                    <a:pt x="5864" y="0"/>
                    <a:pt x="2074" y="697"/>
                    <a:pt x="632" y="2661"/>
                  </a:cubicBezTo>
                  <a:cubicBezTo>
                    <a:pt x="118" y="3359"/>
                    <a:pt x="1" y="4005"/>
                    <a:pt x="282" y="4584"/>
                  </a:cubicBezTo>
                  <a:cubicBezTo>
                    <a:pt x="1259" y="6589"/>
                    <a:pt x="6872" y="6813"/>
                    <a:pt x="7509" y="6831"/>
                  </a:cubicBezTo>
                  <a:cubicBezTo>
                    <a:pt x="7512" y="6831"/>
                    <a:pt x="7514" y="6831"/>
                    <a:pt x="7517" y="6831"/>
                  </a:cubicBezTo>
                  <a:cubicBezTo>
                    <a:pt x="7659" y="6831"/>
                    <a:pt x="7799" y="6707"/>
                    <a:pt x="7804" y="6550"/>
                  </a:cubicBezTo>
                  <a:cubicBezTo>
                    <a:pt x="7809" y="6386"/>
                    <a:pt x="7687" y="6256"/>
                    <a:pt x="7523" y="6252"/>
                  </a:cubicBezTo>
                  <a:cubicBezTo>
                    <a:pt x="5894" y="6204"/>
                    <a:pt x="1503" y="5764"/>
                    <a:pt x="805" y="4331"/>
                  </a:cubicBezTo>
                  <a:cubicBezTo>
                    <a:pt x="623" y="3957"/>
                    <a:pt x="717" y="3521"/>
                    <a:pt x="1096" y="3002"/>
                  </a:cubicBezTo>
                  <a:cubicBezTo>
                    <a:pt x="2187" y="1520"/>
                    <a:pt x="5288" y="582"/>
                    <a:pt x="9035" y="582"/>
                  </a:cubicBezTo>
                  <a:cubicBezTo>
                    <a:pt x="9099" y="582"/>
                    <a:pt x="9163" y="582"/>
                    <a:pt x="9227" y="582"/>
                  </a:cubicBezTo>
                  <a:cubicBezTo>
                    <a:pt x="12532" y="610"/>
                    <a:pt x="15280" y="1378"/>
                    <a:pt x="16067" y="2492"/>
                  </a:cubicBezTo>
                  <a:cubicBezTo>
                    <a:pt x="16398" y="2960"/>
                    <a:pt x="16474" y="3372"/>
                    <a:pt x="16296" y="3752"/>
                  </a:cubicBezTo>
                  <a:cubicBezTo>
                    <a:pt x="15579" y="5319"/>
                    <a:pt x="10964" y="6087"/>
                    <a:pt x="9251" y="6252"/>
                  </a:cubicBezTo>
                  <a:cubicBezTo>
                    <a:pt x="9091" y="6265"/>
                    <a:pt x="8974" y="6410"/>
                    <a:pt x="8989" y="6569"/>
                  </a:cubicBezTo>
                  <a:cubicBezTo>
                    <a:pt x="9002" y="6719"/>
                    <a:pt x="9129" y="6831"/>
                    <a:pt x="9279" y="6831"/>
                  </a:cubicBezTo>
                  <a:cubicBezTo>
                    <a:pt x="9288" y="6831"/>
                    <a:pt x="9292" y="6831"/>
                    <a:pt x="9302" y="6827"/>
                  </a:cubicBezTo>
                  <a:cubicBezTo>
                    <a:pt x="9569" y="6803"/>
                    <a:pt x="15819" y="6185"/>
                    <a:pt x="16825" y="3994"/>
                  </a:cubicBezTo>
                  <a:cubicBezTo>
                    <a:pt x="17091" y="3419"/>
                    <a:pt x="16994" y="2801"/>
                    <a:pt x="16539" y="2155"/>
                  </a:cubicBezTo>
                  <a:cubicBezTo>
                    <a:pt x="15443" y="606"/>
                    <a:pt x="11919" y="25"/>
                    <a:pt x="9232" y="2"/>
                  </a:cubicBezTo>
                  <a:cubicBezTo>
                    <a:pt x="9160" y="1"/>
                    <a:pt x="9087" y="0"/>
                    <a:pt x="90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2127950" y="1531627"/>
              <a:ext cx="107956" cy="69610"/>
            </a:xfrm>
            <a:custGeom>
              <a:rect b="b" l="l" r="r" t="t"/>
              <a:pathLst>
                <a:path extrusionOk="0" h="3411" w="5290">
                  <a:moveTo>
                    <a:pt x="2822" y="578"/>
                  </a:moveTo>
                  <a:cubicBezTo>
                    <a:pt x="3146" y="578"/>
                    <a:pt x="3464" y="645"/>
                    <a:pt x="3759" y="785"/>
                  </a:cubicBezTo>
                  <a:cubicBezTo>
                    <a:pt x="4442" y="1103"/>
                    <a:pt x="4648" y="1585"/>
                    <a:pt x="4414" y="2306"/>
                  </a:cubicBezTo>
                  <a:cubicBezTo>
                    <a:pt x="4358" y="2488"/>
                    <a:pt x="3989" y="2713"/>
                    <a:pt x="3300" y="2797"/>
                  </a:cubicBezTo>
                  <a:cubicBezTo>
                    <a:pt x="3115" y="2820"/>
                    <a:pt x="2927" y="2831"/>
                    <a:pt x="2742" y="2831"/>
                  </a:cubicBezTo>
                  <a:cubicBezTo>
                    <a:pt x="1862" y="2831"/>
                    <a:pt x="1042" y="2585"/>
                    <a:pt x="810" y="2218"/>
                  </a:cubicBezTo>
                  <a:cubicBezTo>
                    <a:pt x="754" y="2129"/>
                    <a:pt x="590" y="1866"/>
                    <a:pt x="1100" y="1323"/>
                  </a:cubicBezTo>
                  <a:cubicBezTo>
                    <a:pt x="1554" y="841"/>
                    <a:pt x="2191" y="578"/>
                    <a:pt x="2822" y="578"/>
                  </a:cubicBezTo>
                  <a:close/>
                  <a:moveTo>
                    <a:pt x="2824" y="0"/>
                  </a:moveTo>
                  <a:cubicBezTo>
                    <a:pt x="2034" y="0"/>
                    <a:pt x="1242" y="324"/>
                    <a:pt x="679" y="926"/>
                  </a:cubicBezTo>
                  <a:cubicBezTo>
                    <a:pt x="0" y="1646"/>
                    <a:pt x="108" y="2194"/>
                    <a:pt x="318" y="2527"/>
                  </a:cubicBezTo>
                  <a:cubicBezTo>
                    <a:pt x="698" y="3134"/>
                    <a:pt x="1755" y="3411"/>
                    <a:pt x="2748" y="3411"/>
                  </a:cubicBezTo>
                  <a:cubicBezTo>
                    <a:pt x="2963" y="3411"/>
                    <a:pt x="3170" y="3397"/>
                    <a:pt x="3371" y="3374"/>
                  </a:cubicBezTo>
                  <a:cubicBezTo>
                    <a:pt x="4250" y="3266"/>
                    <a:pt x="4817" y="2948"/>
                    <a:pt x="4967" y="2484"/>
                  </a:cubicBezTo>
                  <a:cubicBezTo>
                    <a:pt x="5290" y="1492"/>
                    <a:pt x="4948" y="701"/>
                    <a:pt x="4007" y="261"/>
                  </a:cubicBezTo>
                  <a:cubicBezTo>
                    <a:pt x="3633" y="85"/>
                    <a:pt x="3229" y="0"/>
                    <a:pt x="2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2047790" y="1587155"/>
              <a:ext cx="167097" cy="637143"/>
            </a:xfrm>
            <a:custGeom>
              <a:rect b="b" l="l" r="r" t="t"/>
              <a:pathLst>
                <a:path extrusionOk="0" h="31221" w="8188">
                  <a:moveTo>
                    <a:pt x="5650" y="1"/>
                  </a:moveTo>
                  <a:cubicBezTo>
                    <a:pt x="5641" y="1"/>
                    <a:pt x="5632" y="1"/>
                    <a:pt x="5622" y="2"/>
                  </a:cubicBezTo>
                  <a:cubicBezTo>
                    <a:pt x="5463" y="20"/>
                    <a:pt x="5351" y="166"/>
                    <a:pt x="5365" y="325"/>
                  </a:cubicBezTo>
                  <a:cubicBezTo>
                    <a:pt x="5370" y="363"/>
                    <a:pt x="5791" y="4444"/>
                    <a:pt x="4503" y="11321"/>
                  </a:cubicBezTo>
                  <a:cubicBezTo>
                    <a:pt x="4120" y="13381"/>
                    <a:pt x="3436" y="15496"/>
                    <a:pt x="2777" y="17542"/>
                  </a:cubicBezTo>
                  <a:cubicBezTo>
                    <a:pt x="1409" y="21770"/>
                    <a:pt x="1" y="26141"/>
                    <a:pt x="1250" y="30074"/>
                  </a:cubicBezTo>
                  <a:cubicBezTo>
                    <a:pt x="1414" y="30589"/>
                    <a:pt x="1807" y="30978"/>
                    <a:pt x="2332" y="31141"/>
                  </a:cubicBezTo>
                  <a:cubicBezTo>
                    <a:pt x="2496" y="31193"/>
                    <a:pt x="2664" y="31221"/>
                    <a:pt x="2833" y="31221"/>
                  </a:cubicBezTo>
                  <a:cubicBezTo>
                    <a:pt x="3198" y="31221"/>
                    <a:pt x="3553" y="31099"/>
                    <a:pt x="3848" y="30875"/>
                  </a:cubicBezTo>
                  <a:cubicBezTo>
                    <a:pt x="4438" y="30421"/>
                    <a:pt x="4658" y="29624"/>
                    <a:pt x="4382" y="28941"/>
                  </a:cubicBezTo>
                  <a:cubicBezTo>
                    <a:pt x="3886" y="27701"/>
                    <a:pt x="3278" y="25023"/>
                    <a:pt x="4761" y="21063"/>
                  </a:cubicBezTo>
                  <a:cubicBezTo>
                    <a:pt x="6901" y="15347"/>
                    <a:pt x="8187" y="4164"/>
                    <a:pt x="7547" y="307"/>
                  </a:cubicBezTo>
                  <a:cubicBezTo>
                    <a:pt x="7526" y="164"/>
                    <a:pt x="7404" y="63"/>
                    <a:pt x="7265" y="63"/>
                  </a:cubicBezTo>
                  <a:cubicBezTo>
                    <a:pt x="7248" y="63"/>
                    <a:pt x="7231" y="64"/>
                    <a:pt x="7214" y="67"/>
                  </a:cubicBezTo>
                  <a:cubicBezTo>
                    <a:pt x="7055" y="91"/>
                    <a:pt x="6952" y="240"/>
                    <a:pt x="6975" y="400"/>
                  </a:cubicBezTo>
                  <a:cubicBezTo>
                    <a:pt x="7603" y="4196"/>
                    <a:pt x="6329" y="15215"/>
                    <a:pt x="4214" y="20861"/>
                  </a:cubicBezTo>
                  <a:cubicBezTo>
                    <a:pt x="2664" y="25004"/>
                    <a:pt x="3319" y="27837"/>
                    <a:pt x="3844" y="29157"/>
                  </a:cubicBezTo>
                  <a:cubicBezTo>
                    <a:pt x="4021" y="29602"/>
                    <a:pt x="3881" y="30121"/>
                    <a:pt x="3497" y="30411"/>
                  </a:cubicBezTo>
                  <a:cubicBezTo>
                    <a:pt x="3301" y="30561"/>
                    <a:pt x="3069" y="30640"/>
                    <a:pt x="2832" y="30640"/>
                  </a:cubicBezTo>
                  <a:cubicBezTo>
                    <a:pt x="2723" y="30640"/>
                    <a:pt x="2612" y="30623"/>
                    <a:pt x="2505" y="30589"/>
                  </a:cubicBezTo>
                  <a:cubicBezTo>
                    <a:pt x="2163" y="30481"/>
                    <a:pt x="1910" y="30233"/>
                    <a:pt x="1803" y="29896"/>
                  </a:cubicBezTo>
                  <a:cubicBezTo>
                    <a:pt x="609" y="26141"/>
                    <a:pt x="1930" y="22051"/>
                    <a:pt x="3328" y="17721"/>
                  </a:cubicBezTo>
                  <a:cubicBezTo>
                    <a:pt x="3993" y="15656"/>
                    <a:pt x="4682" y="13521"/>
                    <a:pt x="5075" y="11429"/>
                  </a:cubicBezTo>
                  <a:cubicBezTo>
                    <a:pt x="6376" y="4458"/>
                    <a:pt x="5946" y="301"/>
                    <a:pt x="5940" y="259"/>
                  </a:cubicBezTo>
                  <a:cubicBezTo>
                    <a:pt x="5928" y="109"/>
                    <a:pt x="5799" y="1"/>
                    <a:pt x="56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2084952" y="1580523"/>
              <a:ext cx="67753" cy="28468"/>
            </a:xfrm>
            <a:custGeom>
              <a:rect b="b" l="l" r="r" t="t"/>
              <a:pathLst>
                <a:path extrusionOk="0" h="1395" w="3320">
                  <a:moveTo>
                    <a:pt x="2999" y="1"/>
                  </a:moveTo>
                  <a:cubicBezTo>
                    <a:pt x="2970" y="1"/>
                    <a:pt x="2941" y="5"/>
                    <a:pt x="2912" y="14"/>
                  </a:cubicBezTo>
                  <a:lnTo>
                    <a:pt x="239" y="828"/>
                  </a:lnTo>
                  <a:cubicBezTo>
                    <a:pt x="85" y="874"/>
                    <a:pt x="1" y="1034"/>
                    <a:pt x="47" y="1188"/>
                  </a:cubicBezTo>
                  <a:cubicBezTo>
                    <a:pt x="85" y="1315"/>
                    <a:pt x="197" y="1395"/>
                    <a:pt x="323" y="1395"/>
                  </a:cubicBezTo>
                  <a:cubicBezTo>
                    <a:pt x="351" y="1395"/>
                    <a:pt x="379" y="1390"/>
                    <a:pt x="407" y="1380"/>
                  </a:cubicBezTo>
                  <a:lnTo>
                    <a:pt x="3080" y="565"/>
                  </a:lnTo>
                  <a:cubicBezTo>
                    <a:pt x="3235" y="524"/>
                    <a:pt x="3319" y="360"/>
                    <a:pt x="3272" y="205"/>
                  </a:cubicBezTo>
                  <a:cubicBezTo>
                    <a:pt x="3235" y="80"/>
                    <a:pt x="3123"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2015117" y="1560442"/>
              <a:ext cx="129077" cy="11857"/>
            </a:xfrm>
            <a:custGeom>
              <a:rect b="b" l="l" r="r" t="t"/>
              <a:pathLst>
                <a:path extrusionOk="0" h="581" w="6325">
                  <a:moveTo>
                    <a:pt x="290" y="0"/>
                  </a:moveTo>
                  <a:cubicBezTo>
                    <a:pt x="132" y="0"/>
                    <a:pt x="1" y="132"/>
                    <a:pt x="1" y="290"/>
                  </a:cubicBezTo>
                  <a:cubicBezTo>
                    <a:pt x="1" y="454"/>
                    <a:pt x="132" y="581"/>
                    <a:pt x="290" y="581"/>
                  </a:cubicBezTo>
                  <a:lnTo>
                    <a:pt x="6035" y="581"/>
                  </a:lnTo>
                  <a:cubicBezTo>
                    <a:pt x="6193" y="581"/>
                    <a:pt x="6325" y="454"/>
                    <a:pt x="6325" y="290"/>
                  </a:cubicBezTo>
                  <a:cubicBezTo>
                    <a:pt x="6325" y="132"/>
                    <a:pt x="6193" y="0"/>
                    <a:pt x="6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2043586" y="1510076"/>
              <a:ext cx="114180" cy="45794"/>
            </a:xfrm>
            <a:custGeom>
              <a:rect b="b" l="l" r="r" t="t"/>
              <a:pathLst>
                <a:path extrusionOk="0" h="2244" w="5595">
                  <a:moveTo>
                    <a:pt x="326" y="0"/>
                  </a:moveTo>
                  <a:cubicBezTo>
                    <a:pt x="206" y="0"/>
                    <a:pt x="93" y="78"/>
                    <a:pt x="51" y="198"/>
                  </a:cubicBezTo>
                  <a:cubicBezTo>
                    <a:pt x="1" y="348"/>
                    <a:pt x="80" y="517"/>
                    <a:pt x="235" y="567"/>
                  </a:cubicBezTo>
                  <a:lnTo>
                    <a:pt x="5173" y="2230"/>
                  </a:lnTo>
                  <a:cubicBezTo>
                    <a:pt x="5206" y="2239"/>
                    <a:pt x="5239" y="2243"/>
                    <a:pt x="5267" y="2243"/>
                  </a:cubicBezTo>
                  <a:cubicBezTo>
                    <a:pt x="5388" y="2243"/>
                    <a:pt x="5500" y="2168"/>
                    <a:pt x="5543" y="2047"/>
                  </a:cubicBezTo>
                  <a:cubicBezTo>
                    <a:pt x="5595" y="1897"/>
                    <a:pt x="5510" y="1729"/>
                    <a:pt x="5360" y="1682"/>
                  </a:cubicBezTo>
                  <a:lnTo>
                    <a:pt x="417" y="16"/>
                  </a:lnTo>
                  <a:cubicBezTo>
                    <a:pt x="387" y="5"/>
                    <a:pt x="356"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2112175" y="1484873"/>
              <a:ext cx="58570" cy="62978"/>
            </a:xfrm>
            <a:custGeom>
              <a:rect b="b" l="l" r="r" t="t"/>
              <a:pathLst>
                <a:path extrusionOk="0" h="3086" w="2870">
                  <a:moveTo>
                    <a:pt x="327" y="0"/>
                  </a:moveTo>
                  <a:cubicBezTo>
                    <a:pt x="258" y="0"/>
                    <a:pt x="188" y="25"/>
                    <a:pt x="132" y="75"/>
                  </a:cubicBezTo>
                  <a:cubicBezTo>
                    <a:pt x="15" y="183"/>
                    <a:pt x="0" y="365"/>
                    <a:pt x="108" y="482"/>
                  </a:cubicBezTo>
                  <a:lnTo>
                    <a:pt x="2331" y="2992"/>
                  </a:lnTo>
                  <a:cubicBezTo>
                    <a:pt x="2388" y="3053"/>
                    <a:pt x="2467" y="3085"/>
                    <a:pt x="2547" y="3085"/>
                  </a:cubicBezTo>
                  <a:cubicBezTo>
                    <a:pt x="2617" y="3085"/>
                    <a:pt x="2683" y="3062"/>
                    <a:pt x="2739" y="3016"/>
                  </a:cubicBezTo>
                  <a:cubicBezTo>
                    <a:pt x="2861" y="2908"/>
                    <a:pt x="2870" y="2725"/>
                    <a:pt x="2763" y="2603"/>
                  </a:cubicBezTo>
                  <a:lnTo>
                    <a:pt x="544" y="99"/>
                  </a:lnTo>
                  <a:cubicBezTo>
                    <a:pt x="486" y="33"/>
                    <a:pt x="407" y="0"/>
                    <a:pt x="3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2175520" y="1477812"/>
              <a:ext cx="11857" cy="65753"/>
            </a:xfrm>
            <a:custGeom>
              <a:rect b="b" l="l" r="r" t="t"/>
              <a:pathLst>
                <a:path extrusionOk="0" h="3222" w="581">
                  <a:moveTo>
                    <a:pt x="290" y="0"/>
                  </a:moveTo>
                  <a:cubicBezTo>
                    <a:pt x="131" y="0"/>
                    <a:pt x="0" y="131"/>
                    <a:pt x="0" y="290"/>
                  </a:cubicBezTo>
                  <a:lnTo>
                    <a:pt x="0" y="2930"/>
                  </a:lnTo>
                  <a:cubicBezTo>
                    <a:pt x="0" y="3094"/>
                    <a:pt x="131" y="3221"/>
                    <a:pt x="290" y="3221"/>
                  </a:cubicBezTo>
                  <a:cubicBezTo>
                    <a:pt x="454" y="3221"/>
                    <a:pt x="580" y="3094"/>
                    <a:pt x="580" y="2930"/>
                  </a:cubicBezTo>
                  <a:lnTo>
                    <a:pt x="580" y="290"/>
                  </a:lnTo>
                  <a:cubicBezTo>
                    <a:pt x="580" y="131"/>
                    <a:pt x="454"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2197213" y="1480649"/>
              <a:ext cx="53508" cy="66141"/>
            </a:xfrm>
            <a:custGeom>
              <a:rect b="b" l="l" r="r" t="t"/>
              <a:pathLst>
                <a:path extrusionOk="0" h="3241" w="2622">
                  <a:moveTo>
                    <a:pt x="2289" y="1"/>
                  </a:moveTo>
                  <a:cubicBezTo>
                    <a:pt x="2202" y="1"/>
                    <a:pt x="2115" y="40"/>
                    <a:pt x="2060" y="118"/>
                  </a:cubicBezTo>
                  <a:lnTo>
                    <a:pt x="94" y="2778"/>
                  </a:lnTo>
                  <a:cubicBezTo>
                    <a:pt x="0" y="2908"/>
                    <a:pt x="28" y="3091"/>
                    <a:pt x="154" y="3184"/>
                  </a:cubicBezTo>
                  <a:cubicBezTo>
                    <a:pt x="206" y="3223"/>
                    <a:pt x="267" y="3240"/>
                    <a:pt x="327" y="3240"/>
                  </a:cubicBezTo>
                  <a:cubicBezTo>
                    <a:pt x="416" y="3240"/>
                    <a:pt x="506" y="3203"/>
                    <a:pt x="562" y="3124"/>
                  </a:cubicBezTo>
                  <a:lnTo>
                    <a:pt x="2522" y="464"/>
                  </a:lnTo>
                  <a:cubicBezTo>
                    <a:pt x="2621" y="334"/>
                    <a:pt x="2593" y="151"/>
                    <a:pt x="2462" y="58"/>
                  </a:cubicBezTo>
                  <a:cubicBezTo>
                    <a:pt x="2411" y="20"/>
                    <a:pt x="2350" y="1"/>
                    <a:pt x="2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2214866" y="1495546"/>
              <a:ext cx="100323" cy="64161"/>
            </a:xfrm>
            <a:custGeom>
              <a:rect b="b" l="l" r="r" t="t"/>
              <a:pathLst>
                <a:path extrusionOk="0" h="3144" w="4916">
                  <a:moveTo>
                    <a:pt x="4584" y="0"/>
                  </a:moveTo>
                  <a:cubicBezTo>
                    <a:pt x="4533" y="0"/>
                    <a:pt x="4481" y="14"/>
                    <a:pt x="4434" y="43"/>
                  </a:cubicBezTo>
                  <a:lnTo>
                    <a:pt x="179" y="2605"/>
                  </a:lnTo>
                  <a:cubicBezTo>
                    <a:pt x="43" y="2689"/>
                    <a:pt x="0" y="2867"/>
                    <a:pt x="80" y="3003"/>
                  </a:cubicBezTo>
                  <a:cubicBezTo>
                    <a:pt x="136" y="3096"/>
                    <a:pt x="231" y="3143"/>
                    <a:pt x="328" y="3143"/>
                  </a:cubicBezTo>
                  <a:cubicBezTo>
                    <a:pt x="380" y="3143"/>
                    <a:pt x="432" y="3128"/>
                    <a:pt x="478" y="3100"/>
                  </a:cubicBezTo>
                  <a:lnTo>
                    <a:pt x="4734" y="540"/>
                  </a:lnTo>
                  <a:cubicBezTo>
                    <a:pt x="4870" y="456"/>
                    <a:pt x="4916" y="278"/>
                    <a:pt x="4831" y="142"/>
                  </a:cubicBezTo>
                  <a:cubicBezTo>
                    <a:pt x="4776" y="50"/>
                    <a:pt x="4681" y="0"/>
                    <a:pt x="4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2008505" y="1375203"/>
              <a:ext cx="355703" cy="200728"/>
            </a:xfrm>
            <a:custGeom>
              <a:rect b="b" l="l" r="r" t="t"/>
              <a:pathLst>
                <a:path extrusionOk="0" h="9836" w="17430">
                  <a:moveTo>
                    <a:pt x="8723" y="0"/>
                  </a:moveTo>
                  <a:cubicBezTo>
                    <a:pt x="6050" y="0"/>
                    <a:pt x="3952" y="791"/>
                    <a:pt x="2483" y="2351"/>
                  </a:cubicBezTo>
                  <a:cubicBezTo>
                    <a:pt x="1" y="4985"/>
                    <a:pt x="217" y="8833"/>
                    <a:pt x="226" y="8997"/>
                  </a:cubicBezTo>
                  <a:cubicBezTo>
                    <a:pt x="235" y="9151"/>
                    <a:pt x="371" y="9270"/>
                    <a:pt x="519" y="9270"/>
                  </a:cubicBezTo>
                  <a:cubicBezTo>
                    <a:pt x="524" y="9270"/>
                    <a:pt x="529" y="9270"/>
                    <a:pt x="535" y="9269"/>
                  </a:cubicBezTo>
                  <a:cubicBezTo>
                    <a:pt x="694" y="9260"/>
                    <a:pt x="815" y="9120"/>
                    <a:pt x="807" y="8960"/>
                  </a:cubicBezTo>
                  <a:cubicBezTo>
                    <a:pt x="802" y="8923"/>
                    <a:pt x="596" y="5192"/>
                    <a:pt x="2909" y="2744"/>
                  </a:cubicBezTo>
                  <a:cubicBezTo>
                    <a:pt x="4261" y="1306"/>
                    <a:pt x="6218" y="576"/>
                    <a:pt x="8723" y="576"/>
                  </a:cubicBezTo>
                  <a:lnTo>
                    <a:pt x="8770" y="576"/>
                  </a:lnTo>
                  <a:cubicBezTo>
                    <a:pt x="11363" y="586"/>
                    <a:pt x="13357" y="1334"/>
                    <a:pt x="14691" y="2795"/>
                  </a:cubicBezTo>
                  <a:cubicBezTo>
                    <a:pt x="16507" y="4789"/>
                    <a:pt x="16578" y="7569"/>
                    <a:pt x="16554" y="8375"/>
                  </a:cubicBezTo>
                  <a:lnTo>
                    <a:pt x="10609" y="9260"/>
                  </a:lnTo>
                  <a:cubicBezTo>
                    <a:pt x="10449" y="9283"/>
                    <a:pt x="10343" y="9433"/>
                    <a:pt x="10365" y="9592"/>
                  </a:cubicBezTo>
                  <a:cubicBezTo>
                    <a:pt x="10384" y="9732"/>
                    <a:pt x="10511" y="9835"/>
                    <a:pt x="10652" y="9835"/>
                  </a:cubicBezTo>
                  <a:lnTo>
                    <a:pt x="10693" y="9835"/>
                  </a:lnTo>
                  <a:lnTo>
                    <a:pt x="16877" y="8913"/>
                  </a:lnTo>
                  <a:cubicBezTo>
                    <a:pt x="17008" y="8895"/>
                    <a:pt x="17112" y="8787"/>
                    <a:pt x="17121" y="8651"/>
                  </a:cubicBezTo>
                  <a:cubicBezTo>
                    <a:pt x="17134" y="8502"/>
                    <a:pt x="17430" y="4939"/>
                    <a:pt x="15122" y="2407"/>
                  </a:cubicBezTo>
                  <a:cubicBezTo>
                    <a:pt x="13675" y="819"/>
                    <a:pt x="11536" y="9"/>
                    <a:pt x="8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2212784" y="1580523"/>
              <a:ext cx="64773" cy="24448"/>
            </a:xfrm>
            <a:custGeom>
              <a:rect b="b" l="l" r="r" t="t"/>
              <a:pathLst>
                <a:path extrusionOk="0" h="1198" w="3174">
                  <a:moveTo>
                    <a:pt x="321" y="0"/>
                  </a:moveTo>
                  <a:cubicBezTo>
                    <a:pt x="191" y="0"/>
                    <a:pt x="74" y="88"/>
                    <a:pt x="42" y="224"/>
                  </a:cubicBezTo>
                  <a:cubicBezTo>
                    <a:pt x="0" y="379"/>
                    <a:pt x="98" y="533"/>
                    <a:pt x="253" y="570"/>
                  </a:cubicBezTo>
                  <a:lnTo>
                    <a:pt x="2785" y="1188"/>
                  </a:lnTo>
                  <a:cubicBezTo>
                    <a:pt x="2809" y="1193"/>
                    <a:pt x="2832" y="1198"/>
                    <a:pt x="2855" y="1198"/>
                  </a:cubicBezTo>
                  <a:cubicBezTo>
                    <a:pt x="2982" y="1198"/>
                    <a:pt x="3103" y="1109"/>
                    <a:pt x="3136" y="973"/>
                  </a:cubicBezTo>
                  <a:cubicBezTo>
                    <a:pt x="3174" y="818"/>
                    <a:pt x="3075" y="660"/>
                    <a:pt x="2921" y="622"/>
                  </a:cubicBezTo>
                  <a:lnTo>
                    <a:pt x="389" y="8"/>
                  </a:lnTo>
                  <a:cubicBezTo>
                    <a:pt x="366" y="3"/>
                    <a:pt x="343" y="0"/>
                    <a:pt x="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2065748" y="1441140"/>
              <a:ext cx="23714" cy="18122"/>
            </a:xfrm>
            <a:custGeom>
              <a:rect b="b" l="l" r="r" t="t"/>
              <a:pathLst>
                <a:path extrusionOk="0" h="888" w="1162">
                  <a:moveTo>
                    <a:pt x="758" y="0"/>
                  </a:moveTo>
                  <a:cubicBezTo>
                    <a:pt x="636" y="0"/>
                    <a:pt x="496" y="44"/>
                    <a:pt x="370" y="131"/>
                  </a:cubicBezTo>
                  <a:cubicBezTo>
                    <a:pt x="113" y="304"/>
                    <a:pt x="0" y="585"/>
                    <a:pt x="117" y="758"/>
                  </a:cubicBezTo>
                  <a:cubicBezTo>
                    <a:pt x="176" y="844"/>
                    <a:pt x="281" y="888"/>
                    <a:pt x="404" y="888"/>
                  </a:cubicBezTo>
                  <a:cubicBezTo>
                    <a:pt x="526" y="888"/>
                    <a:pt x="665" y="844"/>
                    <a:pt x="791" y="758"/>
                  </a:cubicBezTo>
                  <a:cubicBezTo>
                    <a:pt x="1050" y="585"/>
                    <a:pt x="1162" y="304"/>
                    <a:pt x="1044" y="131"/>
                  </a:cubicBezTo>
                  <a:cubicBezTo>
                    <a:pt x="985" y="44"/>
                    <a:pt x="88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2031647" y="1470486"/>
              <a:ext cx="23611" cy="18101"/>
            </a:xfrm>
            <a:custGeom>
              <a:rect b="b" l="l" r="r" t="t"/>
              <a:pathLst>
                <a:path extrusionOk="0" h="887" w="1157">
                  <a:moveTo>
                    <a:pt x="755" y="0"/>
                  </a:moveTo>
                  <a:cubicBezTo>
                    <a:pt x="634" y="0"/>
                    <a:pt x="494" y="43"/>
                    <a:pt x="366" y="130"/>
                  </a:cubicBezTo>
                  <a:cubicBezTo>
                    <a:pt x="113" y="303"/>
                    <a:pt x="1" y="584"/>
                    <a:pt x="117" y="757"/>
                  </a:cubicBezTo>
                  <a:cubicBezTo>
                    <a:pt x="176" y="843"/>
                    <a:pt x="280" y="887"/>
                    <a:pt x="402" y="887"/>
                  </a:cubicBezTo>
                  <a:cubicBezTo>
                    <a:pt x="524" y="887"/>
                    <a:pt x="663" y="843"/>
                    <a:pt x="792" y="757"/>
                  </a:cubicBezTo>
                  <a:cubicBezTo>
                    <a:pt x="1044" y="584"/>
                    <a:pt x="1157" y="303"/>
                    <a:pt x="1040" y="130"/>
                  </a:cubicBezTo>
                  <a:cubicBezTo>
                    <a:pt x="981" y="43"/>
                    <a:pt x="877" y="0"/>
                    <a:pt x="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2126134" y="1444323"/>
              <a:ext cx="24285" cy="16183"/>
            </a:xfrm>
            <a:custGeom>
              <a:rect b="b" l="l" r="r" t="t"/>
              <a:pathLst>
                <a:path extrusionOk="0" h="793" w="1190">
                  <a:moveTo>
                    <a:pt x="707" y="0"/>
                  </a:moveTo>
                  <a:cubicBezTo>
                    <a:pt x="638" y="0"/>
                    <a:pt x="565" y="10"/>
                    <a:pt x="491" y="31"/>
                  </a:cubicBezTo>
                  <a:cubicBezTo>
                    <a:pt x="191" y="115"/>
                    <a:pt x="0" y="349"/>
                    <a:pt x="57" y="550"/>
                  </a:cubicBezTo>
                  <a:cubicBezTo>
                    <a:pt x="99" y="701"/>
                    <a:pt x="273" y="792"/>
                    <a:pt x="482" y="792"/>
                  </a:cubicBezTo>
                  <a:cubicBezTo>
                    <a:pt x="551" y="792"/>
                    <a:pt x="624" y="782"/>
                    <a:pt x="697" y="761"/>
                  </a:cubicBezTo>
                  <a:cubicBezTo>
                    <a:pt x="997" y="671"/>
                    <a:pt x="1189" y="442"/>
                    <a:pt x="1133" y="241"/>
                  </a:cubicBezTo>
                  <a:cubicBezTo>
                    <a:pt x="1087" y="90"/>
                    <a:pt x="915" y="0"/>
                    <a:pt x="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2085135" y="1405222"/>
              <a:ext cx="24285" cy="16183"/>
            </a:xfrm>
            <a:custGeom>
              <a:rect b="b" l="l" r="r" t="t"/>
              <a:pathLst>
                <a:path extrusionOk="0" h="793" w="1190">
                  <a:moveTo>
                    <a:pt x="708" y="1"/>
                  </a:moveTo>
                  <a:cubicBezTo>
                    <a:pt x="639" y="1"/>
                    <a:pt x="566" y="11"/>
                    <a:pt x="493" y="32"/>
                  </a:cubicBezTo>
                  <a:cubicBezTo>
                    <a:pt x="193" y="116"/>
                    <a:pt x="1" y="351"/>
                    <a:pt x="57" y="552"/>
                  </a:cubicBezTo>
                  <a:cubicBezTo>
                    <a:pt x="102" y="703"/>
                    <a:pt x="274" y="793"/>
                    <a:pt x="482" y="793"/>
                  </a:cubicBezTo>
                  <a:cubicBezTo>
                    <a:pt x="551" y="793"/>
                    <a:pt x="625" y="783"/>
                    <a:pt x="698" y="762"/>
                  </a:cubicBezTo>
                  <a:cubicBezTo>
                    <a:pt x="998" y="678"/>
                    <a:pt x="1189" y="444"/>
                    <a:pt x="1133" y="243"/>
                  </a:cubicBezTo>
                  <a:cubicBezTo>
                    <a:pt x="1091" y="92"/>
                    <a:pt x="917" y="1"/>
                    <a:pt x="7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2266272" y="1447650"/>
              <a:ext cx="24183" cy="15979"/>
            </a:xfrm>
            <a:custGeom>
              <a:rect b="b" l="l" r="r" t="t"/>
              <a:pathLst>
                <a:path extrusionOk="0" h="783" w="1185">
                  <a:moveTo>
                    <a:pt x="497" y="1"/>
                  </a:moveTo>
                  <a:cubicBezTo>
                    <a:pt x="274" y="1"/>
                    <a:pt x="89" y="101"/>
                    <a:pt x="52" y="261"/>
                  </a:cubicBezTo>
                  <a:cubicBezTo>
                    <a:pt x="0" y="467"/>
                    <a:pt x="206" y="687"/>
                    <a:pt x="506" y="761"/>
                  </a:cubicBezTo>
                  <a:cubicBezTo>
                    <a:pt x="568" y="776"/>
                    <a:pt x="630" y="783"/>
                    <a:pt x="689" y="783"/>
                  </a:cubicBezTo>
                  <a:cubicBezTo>
                    <a:pt x="914" y="783"/>
                    <a:pt x="1101" y="682"/>
                    <a:pt x="1138" y="523"/>
                  </a:cubicBezTo>
                  <a:cubicBezTo>
                    <a:pt x="1184" y="317"/>
                    <a:pt x="983" y="97"/>
                    <a:pt x="679" y="22"/>
                  </a:cubicBezTo>
                  <a:cubicBezTo>
                    <a:pt x="617" y="8"/>
                    <a:pt x="556" y="1"/>
                    <a:pt x="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2296373" y="1430834"/>
              <a:ext cx="24183" cy="15959"/>
            </a:xfrm>
            <a:custGeom>
              <a:rect b="b" l="l" r="r" t="t"/>
              <a:pathLst>
                <a:path extrusionOk="0" h="782" w="1185">
                  <a:moveTo>
                    <a:pt x="495" y="1"/>
                  </a:moveTo>
                  <a:cubicBezTo>
                    <a:pt x="270" y="1"/>
                    <a:pt x="84" y="101"/>
                    <a:pt x="46" y="261"/>
                  </a:cubicBezTo>
                  <a:cubicBezTo>
                    <a:pt x="0" y="467"/>
                    <a:pt x="201" y="686"/>
                    <a:pt x="500" y="757"/>
                  </a:cubicBezTo>
                  <a:cubicBezTo>
                    <a:pt x="566" y="774"/>
                    <a:pt x="631" y="781"/>
                    <a:pt x="692" y="781"/>
                  </a:cubicBezTo>
                  <a:cubicBezTo>
                    <a:pt x="915" y="781"/>
                    <a:pt x="1096" y="680"/>
                    <a:pt x="1133" y="518"/>
                  </a:cubicBezTo>
                  <a:cubicBezTo>
                    <a:pt x="1185" y="317"/>
                    <a:pt x="978" y="92"/>
                    <a:pt x="679" y="22"/>
                  </a:cubicBezTo>
                  <a:cubicBezTo>
                    <a:pt x="616" y="8"/>
                    <a:pt x="554" y="1"/>
                    <a:pt x="4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2316311" y="1466465"/>
              <a:ext cx="24224" cy="15959"/>
            </a:xfrm>
            <a:custGeom>
              <a:rect b="b" l="l" r="r" t="t"/>
              <a:pathLst>
                <a:path extrusionOk="0" h="782" w="1187">
                  <a:moveTo>
                    <a:pt x="497" y="1"/>
                  </a:moveTo>
                  <a:cubicBezTo>
                    <a:pt x="272" y="1"/>
                    <a:pt x="85" y="101"/>
                    <a:pt x="48" y="261"/>
                  </a:cubicBezTo>
                  <a:cubicBezTo>
                    <a:pt x="1" y="467"/>
                    <a:pt x="203" y="687"/>
                    <a:pt x="506" y="757"/>
                  </a:cubicBezTo>
                  <a:cubicBezTo>
                    <a:pt x="571" y="773"/>
                    <a:pt x="635" y="781"/>
                    <a:pt x="696" y="781"/>
                  </a:cubicBezTo>
                  <a:cubicBezTo>
                    <a:pt x="917" y="781"/>
                    <a:pt x="1097" y="680"/>
                    <a:pt x="1134" y="519"/>
                  </a:cubicBezTo>
                  <a:cubicBezTo>
                    <a:pt x="1186" y="317"/>
                    <a:pt x="979" y="92"/>
                    <a:pt x="680" y="22"/>
                  </a:cubicBezTo>
                  <a:cubicBezTo>
                    <a:pt x="618" y="8"/>
                    <a:pt x="556" y="1"/>
                    <a:pt x="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2191846" y="1419957"/>
              <a:ext cx="24101" cy="15979"/>
            </a:xfrm>
            <a:custGeom>
              <a:rect b="b" l="l" r="r" t="t"/>
              <a:pathLst>
                <a:path extrusionOk="0" h="783" w="1181">
                  <a:moveTo>
                    <a:pt x="496" y="0"/>
                  </a:moveTo>
                  <a:cubicBezTo>
                    <a:pt x="271" y="0"/>
                    <a:pt x="85" y="101"/>
                    <a:pt x="48" y="260"/>
                  </a:cubicBezTo>
                  <a:cubicBezTo>
                    <a:pt x="0" y="467"/>
                    <a:pt x="201" y="691"/>
                    <a:pt x="501" y="761"/>
                  </a:cubicBezTo>
                  <a:cubicBezTo>
                    <a:pt x="564" y="776"/>
                    <a:pt x="626" y="783"/>
                    <a:pt x="685" y="783"/>
                  </a:cubicBezTo>
                  <a:cubicBezTo>
                    <a:pt x="910" y="783"/>
                    <a:pt x="1097" y="682"/>
                    <a:pt x="1134" y="523"/>
                  </a:cubicBezTo>
                  <a:cubicBezTo>
                    <a:pt x="1180" y="316"/>
                    <a:pt x="979" y="96"/>
                    <a:pt x="679" y="22"/>
                  </a:cubicBezTo>
                  <a:cubicBezTo>
                    <a:pt x="617" y="7"/>
                    <a:pt x="555" y="0"/>
                    <a:pt x="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2182193" y="1377529"/>
              <a:ext cx="24203" cy="15999"/>
            </a:xfrm>
            <a:custGeom>
              <a:rect b="b" l="l" r="r" t="t"/>
              <a:pathLst>
                <a:path extrusionOk="0" h="784" w="1186">
                  <a:moveTo>
                    <a:pt x="497" y="1"/>
                  </a:moveTo>
                  <a:cubicBezTo>
                    <a:pt x="272" y="1"/>
                    <a:pt x="85" y="102"/>
                    <a:pt x="48" y="265"/>
                  </a:cubicBezTo>
                  <a:cubicBezTo>
                    <a:pt x="0" y="467"/>
                    <a:pt x="203" y="692"/>
                    <a:pt x="501" y="762"/>
                  </a:cubicBezTo>
                  <a:cubicBezTo>
                    <a:pt x="565" y="776"/>
                    <a:pt x="627" y="783"/>
                    <a:pt x="687" y="783"/>
                  </a:cubicBezTo>
                  <a:cubicBezTo>
                    <a:pt x="913" y="783"/>
                    <a:pt x="1097" y="683"/>
                    <a:pt x="1134" y="523"/>
                  </a:cubicBezTo>
                  <a:cubicBezTo>
                    <a:pt x="1186" y="317"/>
                    <a:pt x="979" y="97"/>
                    <a:pt x="680" y="22"/>
                  </a:cubicBezTo>
                  <a:cubicBezTo>
                    <a:pt x="618" y="8"/>
                    <a:pt x="556" y="1"/>
                    <a:pt x="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2140072" y="1399223"/>
              <a:ext cx="31244" cy="21040"/>
            </a:xfrm>
            <a:custGeom>
              <a:rect b="b" l="l" r="r" t="t"/>
              <a:pathLst>
                <a:path extrusionOk="0" h="1031" w="1531">
                  <a:moveTo>
                    <a:pt x="932" y="1"/>
                  </a:moveTo>
                  <a:cubicBezTo>
                    <a:pt x="831" y="1"/>
                    <a:pt x="722" y="18"/>
                    <a:pt x="614" y="55"/>
                  </a:cubicBezTo>
                  <a:cubicBezTo>
                    <a:pt x="234" y="181"/>
                    <a:pt x="1" y="490"/>
                    <a:pt x="89" y="742"/>
                  </a:cubicBezTo>
                  <a:cubicBezTo>
                    <a:pt x="149" y="925"/>
                    <a:pt x="356" y="1031"/>
                    <a:pt x="606" y="1031"/>
                  </a:cubicBezTo>
                  <a:cubicBezTo>
                    <a:pt x="707" y="1031"/>
                    <a:pt x="815" y="1013"/>
                    <a:pt x="923" y="977"/>
                  </a:cubicBezTo>
                  <a:cubicBezTo>
                    <a:pt x="1297" y="850"/>
                    <a:pt x="1531" y="541"/>
                    <a:pt x="1446" y="288"/>
                  </a:cubicBezTo>
                  <a:cubicBezTo>
                    <a:pt x="1387" y="106"/>
                    <a:pt x="1180" y="1"/>
                    <a:pt x="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2223376" y="1403345"/>
              <a:ext cx="30305" cy="19959"/>
            </a:xfrm>
            <a:custGeom>
              <a:rect b="b" l="l" r="r" t="t"/>
              <a:pathLst>
                <a:path extrusionOk="0" h="978" w="1485">
                  <a:moveTo>
                    <a:pt x="683" y="1"/>
                  </a:moveTo>
                  <a:cubicBezTo>
                    <a:pt x="339" y="1"/>
                    <a:pt x="54" y="169"/>
                    <a:pt x="28" y="410"/>
                  </a:cubicBezTo>
                  <a:cubicBezTo>
                    <a:pt x="0" y="676"/>
                    <a:pt x="296" y="929"/>
                    <a:pt x="689" y="972"/>
                  </a:cubicBezTo>
                  <a:cubicBezTo>
                    <a:pt x="727" y="976"/>
                    <a:pt x="765" y="978"/>
                    <a:pt x="802" y="978"/>
                  </a:cubicBezTo>
                  <a:cubicBezTo>
                    <a:pt x="1147" y="978"/>
                    <a:pt x="1431" y="810"/>
                    <a:pt x="1456" y="568"/>
                  </a:cubicBezTo>
                  <a:cubicBezTo>
                    <a:pt x="1484" y="302"/>
                    <a:pt x="1190" y="49"/>
                    <a:pt x="797" y="7"/>
                  </a:cubicBezTo>
                  <a:cubicBezTo>
                    <a:pt x="758" y="3"/>
                    <a:pt x="720" y="1"/>
                    <a:pt x="6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1886060" y="1750926"/>
              <a:ext cx="240094" cy="108343"/>
            </a:xfrm>
            <a:custGeom>
              <a:rect b="b" l="l" r="r" t="t"/>
              <a:pathLst>
                <a:path extrusionOk="0" h="5309" w="11765">
                  <a:moveTo>
                    <a:pt x="7951" y="1"/>
                  </a:moveTo>
                  <a:cubicBezTo>
                    <a:pt x="7286" y="1"/>
                    <a:pt x="6612" y="55"/>
                    <a:pt x="6007" y="140"/>
                  </a:cubicBezTo>
                  <a:cubicBezTo>
                    <a:pt x="3810" y="449"/>
                    <a:pt x="1180" y="1335"/>
                    <a:pt x="366" y="2880"/>
                  </a:cubicBezTo>
                  <a:cubicBezTo>
                    <a:pt x="0" y="3577"/>
                    <a:pt x="145" y="4050"/>
                    <a:pt x="333" y="4325"/>
                  </a:cubicBezTo>
                  <a:cubicBezTo>
                    <a:pt x="889" y="5136"/>
                    <a:pt x="2570" y="5309"/>
                    <a:pt x="3885" y="5309"/>
                  </a:cubicBezTo>
                  <a:cubicBezTo>
                    <a:pt x="4715" y="5309"/>
                    <a:pt x="5402" y="5239"/>
                    <a:pt x="5571" y="5220"/>
                  </a:cubicBezTo>
                  <a:cubicBezTo>
                    <a:pt x="5730" y="5206"/>
                    <a:pt x="5847" y="5061"/>
                    <a:pt x="5828" y="4902"/>
                  </a:cubicBezTo>
                  <a:cubicBezTo>
                    <a:pt x="5811" y="4752"/>
                    <a:pt x="5690" y="4643"/>
                    <a:pt x="5539" y="4643"/>
                  </a:cubicBezTo>
                  <a:cubicBezTo>
                    <a:pt x="5529" y="4643"/>
                    <a:pt x="5520" y="4644"/>
                    <a:pt x="5510" y="4645"/>
                  </a:cubicBezTo>
                  <a:cubicBezTo>
                    <a:pt x="5054" y="4695"/>
                    <a:pt x="4500" y="4727"/>
                    <a:pt x="3933" y="4727"/>
                  </a:cubicBezTo>
                  <a:cubicBezTo>
                    <a:pt x="2597" y="4727"/>
                    <a:pt x="1190" y="4548"/>
                    <a:pt x="815" y="3999"/>
                  </a:cubicBezTo>
                  <a:cubicBezTo>
                    <a:pt x="759" y="3919"/>
                    <a:pt x="599" y="3685"/>
                    <a:pt x="880" y="3151"/>
                  </a:cubicBezTo>
                  <a:cubicBezTo>
                    <a:pt x="1465" y="2037"/>
                    <a:pt x="3507" y="1082"/>
                    <a:pt x="6085" y="717"/>
                  </a:cubicBezTo>
                  <a:cubicBezTo>
                    <a:pt x="6735" y="624"/>
                    <a:pt x="7366" y="579"/>
                    <a:pt x="7946" y="579"/>
                  </a:cubicBezTo>
                  <a:cubicBezTo>
                    <a:pt x="9319" y="579"/>
                    <a:pt x="10417" y="829"/>
                    <a:pt x="10851" y="1283"/>
                  </a:cubicBezTo>
                  <a:cubicBezTo>
                    <a:pt x="11099" y="1540"/>
                    <a:pt x="11188" y="1784"/>
                    <a:pt x="11118" y="2028"/>
                  </a:cubicBezTo>
                  <a:cubicBezTo>
                    <a:pt x="10799" y="3123"/>
                    <a:pt x="7785" y="4101"/>
                    <a:pt x="6653" y="4387"/>
                  </a:cubicBezTo>
                  <a:cubicBezTo>
                    <a:pt x="6493" y="4424"/>
                    <a:pt x="6400" y="4584"/>
                    <a:pt x="6441" y="4738"/>
                  </a:cubicBezTo>
                  <a:cubicBezTo>
                    <a:pt x="6473" y="4870"/>
                    <a:pt x="6590" y="4957"/>
                    <a:pt x="6723" y="4957"/>
                  </a:cubicBezTo>
                  <a:cubicBezTo>
                    <a:pt x="6746" y="4957"/>
                    <a:pt x="6769" y="4955"/>
                    <a:pt x="6793" y="4949"/>
                  </a:cubicBezTo>
                  <a:cubicBezTo>
                    <a:pt x="7242" y="4837"/>
                    <a:pt x="11212" y="3797"/>
                    <a:pt x="11675" y="2186"/>
                  </a:cubicBezTo>
                  <a:cubicBezTo>
                    <a:pt x="11764" y="1877"/>
                    <a:pt x="11764" y="1395"/>
                    <a:pt x="11268" y="881"/>
                  </a:cubicBezTo>
                  <a:cubicBezTo>
                    <a:pt x="10645" y="229"/>
                    <a:pt x="9316" y="1"/>
                    <a:pt x="79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1966670" y="1791230"/>
              <a:ext cx="77691" cy="52468"/>
            </a:xfrm>
            <a:custGeom>
              <a:rect b="b" l="l" r="r" t="t"/>
              <a:pathLst>
                <a:path extrusionOk="0" h="2571" w="3807">
                  <a:moveTo>
                    <a:pt x="2173" y="581"/>
                  </a:moveTo>
                  <a:cubicBezTo>
                    <a:pt x="2309" y="581"/>
                    <a:pt x="2440" y="600"/>
                    <a:pt x="2571" y="637"/>
                  </a:cubicBezTo>
                  <a:cubicBezTo>
                    <a:pt x="3021" y="769"/>
                    <a:pt x="3189" y="1036"/>
                    <a:pt x="3109" y="1499"/>
                  </a:cubicBezTo>
                  <a:cubicBezTo>
                    <a:pt x="3096" y="1579"/>
                    <a:pt x="2913" y="1752"/>
                    <a:pt x="2468" y="1879"/>
                  </a:cubicBezTo>
                  <a:cubicBezTo>
                    <a:pt x="2196" y="1954"/>
                    <a:pt x="1906" y="1991"/>
                    <a:pt x="1644" y="1991"/>
                  </a:cubicBezTo>
                  <a:cubicBezTo>
                    <a:pt x="1260" y="1991"/>
                    <a:pt x="934" y="1913"/>
                    <a:pt x="806" y="1766"/>
                  </a:cubicBezTo>
                  <a:cubicBezTo>
                    <a:pt x="717" y="1663"/>
                    <a:pt x="754" y="1485"/>
                    <a:pt x="918" y="1242"/>
                  </a:cubicBezTo>
                  <a:cubicBezTo>
                    <a:pt x="1208" y="825"/>
                    <a:pt x="1686" y="581"/>
                    <a:pt x="2173" y="581"/>
                  </a:cubicBezTo>
                  <a:close/>
                  <a:moveTo>
                    <a:pt x="2175" y="1"/>
                  </a:moveTo>
                  <a:cubicBezTo>
                    <a:pt x="1502" y="1"/>
                    <a:pt x="840" y="336"/>
                    <a:pt x="441" y="914"/>
                  </a:cubicBezTo>
                  <a:cubicBezTo>
                    <a:pt x="1" y="1551"/>
                    <a:pt x="207" y="1957"/>
                    <a:pt x="371" y="2145"/>
                  </a:cubicBezTo>
                  <a:cubicBezTo>
                    <a:pt x="642" y="2463"/>
                    <a:pt x="1134" y="2571"/>
                    <a:pt x="1630" y="2571"/>
                  </a:cubicBezTo>
                  <a:cubicBezTo>
                    <a:pt x="1990" y="2571"/>
                    <a:pt x="2351" y="2515"/>
                    <a:pt x="2623" y="2435"/>
                  </a:cubicBezTo>
                  <a:cubicBezTo>
                    <a:pt x="3245" y="2262"/>
                    <a:pt x="3619" y="1963"/>
                    <a:pt x="3680" y="1598"/>
                  </a:cubicBezTo>
                  <a:cubicBezTo>
                    <a:pt x="3807" y="834"/>
                    <a:pt x="3470" y="300"/>
                    <a:pt x="2735" y="81"/>
                  </a:cubicBezTo>
                  <a:cubicBezTo>
                    <a:pt x="2551" y="27"/>
                    <a:pt x="2363" y="1"/>
                    <a:pt x="2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1970119" y="1829147"/>
              <a:ext cx="76814" cy="445414"/>
            </a:xfrm>
            <a:custGeom>
              <a:rect b="b" l="l" r="r" t="t"/>
              <a:pathLst>
                <a:path extrusionOk="0" h="21826" w="3764">
                  <a:moveTo>
                    <a:pt x="2376" y="0"/>
                  </a:moveTo>
                  <a:cubicBezTo>
                    <a:pt x="2346" y="0"/>
                    <a:pt x="2316" y="5"/>
                    <a:pt x="2285" y="15"/>
                  </a:cubicBezTo>
                  <a:cubicBezTo>
                    <a:pt x="2135" y="62"/>
                    <a:pt x="2050" y="226"/>
                    <a:pt x="2098" y="380"/>
                  </a:cubicBezTo>
                  <a:cubicBezTo>
                    <a:pt x="2912" y="2886"/>
                    <a:pt x="3180" y="10478"/>
                    <a:pt x="2327" y="14518"/>
                  </a:cubicBezTo>
                  <a:cubicBezTo>
                    <a:pt x="1695" y="17532"/>
                    <a:pt x="2444" y="19414"/>
                    <a:pt x="2949" y="20266"/>
                  </a:cubicBezTo>
                  <a:cubicBezTo>
                    <a:pt x="3090" y="20510"/>
                    <a:pt x="3053" y="20828"/>
                    <a:pt x="2847" y="21039"/>
                  </a:cubicBezTo>
                  <a:cubicBezTo>
                    <a:pt x="2721" y="21173"/>
                    <a:pt x="2549" y="21243"/>
                    <a:pt x="2370" y="21243"/>
                  </a:cubicBezTo>
                  <a:cubicBezTo>
                    <a:pt x="2336" y="21243"/>
                    <a:pt x="2301" y="21241"/>
                    <a:pt x="2266" y="21235"/>
                  </a:cubicBezTo>
                  <a:cubicBezTo>
                    <a:pt x="2061" y="21203"/>
                    <a:pt x="1892" y="21080"/>
                    <a:pt x="1803" y="20903"/>
                  </a:cubicBezTo>
                  <a:cubicBezTo>
                    <a:pt x="605" y="18496"/>
                    <a:pt x="1078" y="15590"/>
                    <a:pt x="1583" y="12509"/>
                  </a:cubicBezTo>
                  <a:cubicBezTo>
                    <a:pt x="1821" y="11040"/>
                    <a:pt x="2070" y="9514"/>
                    <a:pt x="2121" y="8043"/>
                  </a:cubicBezTo>
                  <a:cubicBezTo>
                    <a:pt x="2290" y="3161"/>
                    <a:pt x="1588" y="455"/>
                    <a:pt x="1555" y="343"/>
                  </a:cubicBezTo>
                  <a:cubicBezTo>
                    <a:pt x="1523" y="210"/>
                    <a:pt x="1409" y="127"/>
                    <a:pt x="1282" y="127"/>
                  </a:cubicBezTo>
                  <a:cubicBezTo>
                    <a:pt x="1256" y="127"/>
                    <a:pt x="1230" y="130"/>
                    <a:pt x="1203" y="137"/>
                  </a:cubicBezTo>
                  <a:cubicBezTo>
                    <a:pt x="1049" y="175"/>
                    <a:pt x="955" y="334"/>
                    <a:pt x="998" y="488"/>
                  </a:cubicBezTo>
                  <a:cubicBezTo>
                    <a:pt x="1002" y="516"/>
                    <a:pt x="1704" y="3236"/>
                    <a:pt x="1540" y="8025"/>
                  </a:cubicBezTo>
                  <a:cubicBezTo>
                    <a:pt x="1494" y="9458"/>
                    <a:pt x="1246" y="10960"/>
                    <a:pt x="1007" y="12416"/>
                  </a:cubicBezTo>
                  <a:cubicBezTo>
                    <a:pt x="516" y="15450"/>
                    <a:pt x="0" y="18586"/>
                    <a:pt x="1283" y="21160"/>
                  </a:cubicBezTo>
                  <a:cubicBezTo>
                    <a:pt x="1456" y="21512"/>
                    <a:pt x="1784" y="21750"/>
                    <a:pt x="2177" y="21811"/>
                  </a:cubicBezTo>
                  <a:cubicBezTo>
                    <a:pt x="2243" y="21821"/>
                    <a:pt x="2303" y="21825"/>
                    <a:pt x="2370" y="21825"/>
                  </a:cubicBezTo>
                  <a:cubicBezTo>
                    <a:pt x="2707" y="21825"/>
                    <a:pt x="3029" y="21685"/>
                    <a:pt x="3268" y="21441"/>
                  </a:cubicBezTo>
                  <a:cubicBezTo>
                    <a:pt x="3647" y="21043"/>
                    <a:pt x="3722" y="20440"/>
                    <a:pt x="3446" y="19972"/>
                  </a:cubicBezTo>
                  <a:cubicBezTo>
                    <a:pt x="2987" y="19190"/>
                    <a:pt x="2303" y="17457"/>
                    <a:pt x="2899" y="14639"/>
                  </a:cubicBezTo>
                  <a:cubicBezTo>
                    <a:pt x="3764" y="10520"/>
                    <a:pt x="3483" y="2768"/>
                    <a:pt x="2650" y="203"/>
                  </a:cubicBezTo>
                  <a:cubicBezTo>
                    <a:pt x="2613" y="79"/>
                    <a:pt x="2499" y="0"/>
                    <a:pt x="23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1877162" y="1683254"/>
              <a:ext cx="249074" cy="151567"/>
            </a:xfrm>
            <a:custGeom>
              <a:rect b="b" l="l" r="r" t="t"/>
              <a:pathLst>
                <a:path extrusionOk="0" h="7427" w="12205">
                  <a:moveTo>
                    <a:pt x="6774" y="0"/>
                  </a:moveTo>
                  <a:cubicBezTo>
                    <a:pt x="6376" y="0"/>
                    <a:pt x="5960" y="32"/>
                    <a:pt x="5525" y="96"/>
                  </a:cubicBezTo>
                  <a:cubicBezTo>
                    <a:pt x="3671" y="373"/>
                    <a:pt x="2290" y="1140"/>
                    <a:pt x="1433" y="2380"/>
                  </a:cubicBezTo>
                  <a:cubicBezTo>
                    <a:pt x="1" y="4459"/>
                    <a:pt x="549" y="7090"/>
                    <a:pt x="572" y="7202"/>
                  </a:cubicBezTo>
                  <a:cubicBezTo>
                    <a:pt x="605" y="7338"/>
                    <a:pt x="722" y="7427"/>
                    <a:pt x="858" y="7427"/>
                  </a:cubicBezTo>
                  <a:cubicBezTo>
                    <a:pt x="876" y="7427"/>
                    <a:pt x="899" y="7427"/>
                    <a:pt x="918" y="7422"/>
                  </a:cubicBezTo>
                  <a:cubicBezTo>
                    <a:pt x="1078" y="7389"/>
                    <a:pt x="1176" y="7235"/>
                    <a:pt x="1143" y="7075"/>
                  </a:cubicBezTo>
                  <a:cubicBezTo>
                    <a:pt x="1134" y="7052"/>
                    <a:pt x="618" y="4575"/>
                    <a:pt x="1915" y="2708"/>
                  </a:cubicBezTo>
                  <a:cubicBezTo>
                    <a:pt x="2679" y="1608"/>
                    <a:pt x="3919" y="920"/>
                    <a:pt x="5613" y="671"/>
                  </a:cubicBezTo>
                  <a:cubicBezTo>
                    <a:pt x="6019" y="611"/>
                    <a:pt x="6406" y="581"/>
                    <a:pt x="6774" y="581"/>
                  </a:cubicBezTo>
                  <a:cubicBezTo>
                    <a:pt x="7985" y="581"/>
                    <a:pt x="8996" y="905"/>
                    <a:pt x="9789" y="1547"/>
                  </a:cubicBezTo>
                  <a:cubicBezTo>
                    <a:pt x="11451" y="2890"/>
                    <a:pt x="11615" y="5213"/>
                    <a:pt x="11620" y="5236"/>
                  </a:cubicBezTo>
                  <a:cubicBezTo>
                    <a:pt x="11628" y="5386"/>
                    <a:pt x="11751" y="5508"/>
                    <a:pt x="11899" y="5508"/>
                  </a:cubicBezTo>
                  <a:cubicBezTo>
                    <a:pt x="11907" y="5508"/>
                    <a:pt x="11916" y="5508"/>
                    <a:pt x="11924" y="5507"/>
                  </a:cubicBezTo>
                  <a:cubicBezTo>
                    <a:pt x="12082" y="5498"/>
                    <a:pt x="12205" y="5357"/>
                    <a:pt x="12195" y="5198"/>
                  </a:cubicBezTo>
                  <a:cubicBezTo>
                    <a:pt x="12190" y="5096"/>
                    <a:pt x="12017" y="2605"/>
                    <a:pt x="10159" y="1097"/>
                  </a:cubicBezTo>
                  <a:cubicBezTo>
                    <a:pt x="9258" y="367"/>
                    <a:pt x="8124" y="0"/>
                    <a:pt x="67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1920243" y="1825250"/>
              <a:ext cx="65080" cy="30877"/>
            </a:xfrm>
            <a:custGeom>
              <a:rect b="b" l="l" r="r" t="t"/>
              <a:pathLst>
                <a:path extrusionOk="0" h="1513" w="3189">
                  <a:moveTo>
                    <a:pt x="2866" y="1"/>
                  </a:moveTo>
                  <a:cubicBezTo>
                    <a:pt x="2831" y="1"/>
                    <a:pt x="2797" y="7"/>
                    <a:pt x="2763" y="20"/>
                  </a:cubicBezTo>
                  <a:lnTo>
                    <a:pt x="231" y="951"/>
                  </a:lnTo>
                  <a:cubicBezTo>
                    <a:pt x="80" y="1007"/>
                    <a:pt x="1" y="1171"/>
                    <a:pt x="57" y="1321"/>
                  </a:cubicBezTo>
                  <a:cubicBezTo>
                    <a:pt x="99" y="1437"/>
                    <a:pt x="212" y="1513"/>
                    <a:pt x="329" y="1513"/>
                  </a:cubicBezTo>
                  <a:cubicBezTo>
                    <a:pt x="366" y="1513"/>
                    <a:pt x="399" y="1508"/>
                    <a:pt x="432" y="1494"/>
                  </a:cubicBezTo>
                  <a:lnTo>
                    <a:pt x="2964" y="562"/>
                  </a:lnTo>
                  <a:cubicBezTo>
                    <a:pt x="3114" y="506"/>
                    <a:pt x="3189" y="342"/>
                    <a:pt x="3137" y="193"/>
                  </a:cubicBezTo>
                  <a:cubicBezTo>
                    <a:pt x="3094" y="72"/>
                    <a:pt x="2983" y="1"/>
                    <a:pt x="28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1892835" y="1806516"/>
              <a:ext cx="93732" cy="12632"/>
            </a:xfrm>
            <a:custGeom>
              <a:rect b="b" l="l" r="r" t="t"/>
              <a:pathLst>
                <a:path extrusionOk="0" h="619" w="4593">
                  <a:moveTo>
                    <a:pt x="295" y="1"/>
                  </a:moveTo>
                  <a:cubicBezTo>
                    <a:pt x="131" y="1"/>
                    <a:pt x="1" y="127"/>
                    <a:pt x="1" y="292"/>
                  </a:cubicBezTo>
                  <a:cubicBezTo>
                    <a:pt x="1" y="450"/>
                    <a:pt x="127" y="581"/>
                    <a:pt x="291" y="581"/>
                  </a:cubicBezTo>
                  <a:lnTo>
                    <a:pt x="4298" y="618"/>
                  </a:lnTo>
                  <a:cubicBezTo>
                    <a:pt x="4457" y="618"/>
                    <a:pt x="4588" y="493"/>
                    <a:pt x="4588" y="333"/>
                  </a:cubicBezTo>
                  <a:cubicBezTo>
                    <a:pt x="4593" y="169"/>
                    <a:pt x="4461" y="39"/>
                    <a:pt x="4303" y="39"/>
                  </a:cubicBezTo>
                  <a:lnTo>
                    <a:pt x="2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1938120" y="1770925"/>
              <a:ext cx="56957" cy="40019"/>
            </a:xfrm>
            <a:custGeom>
              <a:rect b="b" l="l" r="r" t="t"/>
              <a:pathLst>
                <a:path extrusionOk="0" h="1961" w="2791">
                  <a:moveTo>
                    <a:pt x="335" y="1"/>
                  </a:moveTo>
                  <a:cubicBezTo>
                    <a:pt x="240" y="1"/>
                    <a:pt x="146" y="47"/>
                    <a:pt x="90" y="135"/>
                  </a:cubicBezTo>
                  <a:cubicBezTo>
                    <a:pt x="1" y="266"/>
                    <a:pt x="42" y="448"/>
                    <a:pt x="174" y="532"/>
                  </a:cubicBezTo>
                  <a:lnTo>
                    <a:pt x="2304" y="1913"/>
                  </a:lnTo>
                  <a:cubicBezTo>
                    <a:pt x="2350" y="1947"/>
                    <a:pt x="2406" y="1960"/>
                    <a:pt x="2462" y="1960"/>
                  </a:cubicBezTo>
                  <a:cubicBezTo>
                    <a:pt x="2557" y="1960"/>
                    <a:pt x="2650" y="1913"/>
                    <a:pt x="2706" y="1829"/>
                  </a:cubicBezTo>
                  <a:cubicBezTo>
                    <a:pt x="2790" y="1694"/>
                    <a:pt x="2753" y="1515"/>
                    <a:pt x="2617" y="1427"/>
                  </a:cubicBezTo>
                  <a:lnTo>
                    <a:pt x="492" y="46"/>
                  </a:lnTo>
                  <a:cubicBezTo>
                    <a:pt x="443" y="16"/>
                    <a:pt x="389" y="1"/>
                    <a:pt x="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1996118" y="1754823"/>
              <a:ext cx="16346" cy="48570"/>
            </a:xfrm>
            <a:custGeom>
              <a:rect b="b" l="l" r="r" t="t"/>
              <a:pathLst>
                <a:path extrusionOk="0" h="2380" w="801">
                  <a:moveTo>
                    <a:pt x="302" y="0"/>
                  </a:moveTo>
                  <a:cubicBezTo>
                    <a:pt x="294" y="0"/>
                    <a:pt x="285" y="0"/>
                    <a:pt x="277" y="1"/>
                  </a:cubicBezTo>
                  <a:cubicBezTo>
                    <a:pt x="117" y="20"/>
                    <a:pt x="0" y="161"/>
                    <a:pt x="14" y="320"/>
                  </a:cubicBezTo>
                  <a:lnTo>
                    <a:pt x="206" y="2122"/>
                  </a:lnTo>
                  <a:cubicBezTo>
                    <a:pt x="225" y="2272"/>
                    <a:pt x="351" y="2380"/>
                    <a:pt x="496" y="2380"/>
                  </a:cubicBezTo>
                  <a:lnTo>
                    <a:pt x="529" y="2380"/>
                  </a:lnTo>
                  <a:cubicBezTo>
                    <a:pt x="688" y="2360"/>
                    <a:pt x="800" y="2220"/>
                    <a:pt x="787" y="2062"/>
                  </a:cubicBezTo>
                  <a:lnTo>
                    <a:pt x="594" y="258"/>
                  </a:lnTo>
                  <a:cubicBezTo>
                    <a:pt x="576" y="109"/>
                    <a:pt x="450" y="0"/>
                    <a:pt x="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2019321" y="1751191"/>
              <a:ext cx="48243" cy="55345"/>
            </a:xfrm>
            <a:custGeom>
              <a:rect b="b" l="l" r="r" t="t"/>
              <a:pathLst>
                <a:path extrusionOk="0" h="2712" w="2364">
                  <a:moveTo>
                    <a:pt x="2034" y="1"/>
                  </a:moveTo>
                  <a:cubicBezTo>
                    <a:pt x="1950" y="1"/>
                    <a:pt x="1868" y="38"/>
                    <a:pt x="1812" y="110"/>
                  </a:cubicBezTo>
                  <a:lnTo>
                    <a:pt x="99" y="2244"/>
                  </a:lnTo>
                  <a:cubicBezTo>
                    <a:pt x="0" y="2365"/>
                    <a:pt x="19" y="2549"/>
                    <a:pt x="145" y="2651"/>
                  </a:cubicBezTo>
                  <a:cubicBezTo>
                    <a:pt x="197" y="2694"/>
                    <a:pt x="263" y="2712"/>
                    <a:pt x="328" y="2712"/>
                  </a:cubicBezTo>
                  <a:cubicBezTo>
                    <a:pt x="412" y="2712"/>
                    <a:pt x="497" y="2674"/>
                    <a:pt x="553" y="2605"/>
                  </a:cubicBezTo>
                  <a:lnTo>
                    <a:pt x="2266" y="475"/>
                  </a:lnTo>
                  <a:cubicBezTo>
                    <a:pt x="2364" y="348"/>
                    <a:pt x="2346" y="166"/>
                    <a:pt x="2219" y="67"/>
                  </a:cubicBezTo>
                  <a:cubicBezTo>
                    <a:pt x="2164" y="22"/>
                    <a:pt x="2099" y="1"/>
                    <a:pt x="2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2029627" y="1770925"/>
              <a:ext cx="92119" cy="48223"/>
            </a:xfrm>
            <a:custGeom>
              <a:rect b="b" l="l" r="r" t="t"/>
              <a:pathLst>
                <a:path extrusionOk="0" h="2363" w="4514">
                  <a:moveTo>
                    <a:pt x="4186" y="1"/>
                  </a:moveTo>
                  <a:cubicBezTo>
                    <a:pt x="4145" y="1"/>
                    <a:pt x="4104" y="9"/>
                    <a:pt x="4064" y="27"/>
                  </a:cubicBezTo>
                  <a:lnTo>
                    <a:pt x="212" y="1811"/>
                  </a:lnTo>
                  <a:cubicBezTo>
                    <a:pt x="67" y="1876"/>
                    <a:pt x="1" y="2049"/>
                    <a:pt x="71" y="2194"/>
                  </a:cubicBezTo>
                  <a:cubicBezTo>
                    <a:pt x="118" y="2302"/>
                    <a:pt x="225" y="2362"/>
                    <a:pt x="333" y="2362"/>
                  </a:cubicBezTo>
                  <a:cubicBezTo>
                    <a:pt x="376" y="2362"/>
                    <a:pt x="418" y="2353"/>
                    <a:pt x="455" y="2334"/>
                  </a:cubicBezTo>
                  <a:lnTo>
                    <a:pt x="4308" y="551"/>
                  </a:lnTo>
                  <a:cubicBezTo>
                    <a:pt x="4453" y="486"/>
                    <a:pt x="4514" y="312"/>
                    <a:pt x="4449" y="167"/>
                  </a:cubicBezTo>
                  <a:cubicBezTo>
                    <a:pt x="4400" y="61"/>
                    <a:pt x="4295" y="1"/>
                    <a:pt x="41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2027627" y="1817127"/>
              <a:ext cx="64712" cy="15897"/>
            </a:xfrm>
            <a:custGeom>
              <a:rect b="b" l="l" r="r" t="t"/>
              <a:pathLst>
                <a:path extrusionOk="0" h="779" w="3171">
                  <a:moveTo>
                    <a:pt x="2860" y="0"/>
                  </a:moveTo>
                  <a:cubicBezTo>
                    <a:pt x="2854" y="0"/>
                    <a:pt x="2848" y="0"/>
                    <a:pt x="2842" y="1"/>
                  </a:cubicBezTo>
                  <a:lnTo>
                    <a:pt x="277" y="202"/>
                  </a:lnTo>
                  <a:cubicBezTo>
                    <a:pt x="118" y="211"/>
                    <a:pt x="1" y="351"/>
                    <a:pt x="10" y="511"/>
                  </a:cubicBezTo>
                  <a:cubicBezTo>
                    <a:pt x="25" y="666"/>
                    <a:pt x="150" y="778"/>
                    <a:pt x="300" y="778"/>
                  </a:cubicBezTo>
                  <a:lnTo>
                    <a:pt x="323" y="778"/>
                  </a:lnTo>
                  <a:lnTo>
                    <a:pt x="2889" y="582"/>
                  </a:lnTo>
                  <a:cubicBezTo>
                    <a:pt x="3048" y="567"/>
                    <a:pt x="3170" y="431"/>
                    <a:pt x="3156" y="267"/>
                  </a:cubicBezTo>
                  <a:cubicBezTo>
                    <a:pt x="3143" y="114"/>
                    <a:pt x="3016" y="0"/>
                    <a:pt x="2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29"/>
          <p:cNvSpPr txBox="1"/>
          <p:nvPr/>
        </p:nvSpPr>
        <p:spPr>
          <a:xfrm>
            <a:off x="0" y="3138750"/>
            <a:ext cx="1231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ellota Text"/>
                <a:ea typeface="Bellota Text"/>
                <a:cs typeface="Bellota Text"/>
                <a:sym typeface="Bellota Text"/>
              </a:rPr>
              <a:t>https://openart.ai/discovery/sd-1008132168670781570</a:t>
            </a:r>
            <a:endParaRPr>
              <a:latin typeface="Bellota Text"/>
              <a:ea typeface="Bellota Text"/>
              <a:cs typeface="Bellota Text"/>
              <a:sym typeface="Bellota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0"/>
          <p:cNvSpPr txBox="1"/>
          <p:nvPr>
            <p:ph type="title"/>
          </p:nvPr>
        </p:nvSpPr>
        <p:spPr>
          <a:xfrm>
            <a:off x="720000" y="445025"/>
            <a:ext cx="5823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1C232"/>
                </a:solidFill>
              </a:rPr>
              <a:t>Example of a .shrek file</a:t>
            </a:r>
            <a:endParaRPr>
              <a:solidFill>
                <a:srgbClr val="F1C232"/>
              </a:solidFill>
            </a:endParaRPr>
          </a:p>
        </p:txBody>
      </p:sp>
      <p:grpSp>
        <p:nvGrpSpPr>
          <p:cNvPr id="457" name="Google Shape;457;p30"/>
          <p:cNvGrpSpPr/>
          <p:nvPr/>
        </p:nvGrpSpPr>
        <p:grpSpPr>
          <a:xfrm>
            <a:off x="7525123" y="3419144"/>
            <a:ext cx="598511" cy="1226365"/>
            <a:chOff x="4544790" y="3742371"/>
            <a:chExt cx="504902" cy="1034558"/>
          </a:xfrm>
        </p:grpSpPr>
        <p:sp>
          <p:nvSpPr>
            <p:cNvPr id="458" name="Google Shape;458;p30"/>
            <p:cNvSpPr/>
            <p:nvPr/>
          </p:nvSpPr>
          <p:spPr>
            <a:xfrm>
              <a:off x="4603257" y="4384717"/>
              <a:ext cx="374518" cy="392212"/>
            </a:xfrm>
            <a:custGeom>
              <a:rect b="b" l="l" r="r" t="t"/>
              <a:pathLst>
                <a:path extrusionOk="0" h="19219" w="18352">
                  <a:moveTo>
                    <a:pt x="291" y="1"/>
                  </a:moveTo>
                  <a:cubicBezTo>
                    <a:pt x="127" y="1"/>
                    <a:pt x="0" y="132"/>
                    <a:pt x="0" y="292"/>
                  </a:cubicBezTo>
                  <a:lnTo>
                    <a:pt x="0" y="16376"/>
                  </a:lnTo>
                  <a:cubicBezTo>
                    <a:pt x="0" y="17944"/>
                    <a:pt x="1274" y="19218"/>
                    <a:pt x="2841" y="19218"/>
                  </a:cubicBezTo>
                  <a:lnTo>
                    <a:pt x="15509" y="19218"/>
                  </a:lnTo>
                  <a:cubicBezTo>
                    <a:pt x="17077" y="19218"/>
                    <a:pt x="18351" y="17944"/>
                    <a:pt x="18351" y="16376"/>
                  </a:cubicBezTo>
                  <a:lnTo>
                    <a:pt x="18351" y="498"/>
                  </a:lnTo>
                  <a:cubicBezTo>
                    <a:pt x="18351" y="338"/>
                    <a:pt x="18224" y="208"/>
                    <a:pt x="18060" y="208"/>
                  </a:cubicBezTo>
                  <a:cubicBezTo>
                    <a:pt x="17902" y="208"/>
                    <a:pt x="17770" y="338"/>
                    <a:pt x="17770" y="498"/>
                  </a:cubicBezTo>
                  <a:lnTo>
                    <a:pt x="17770" y="16376"/>
                  </a:lnTo>
                  <a:cubicBezTo>
                    <a:pt x="17770" y="17626"/>
                    <a:pt x="16755" y="18637"/>
                    <a:pt x="15509" y="18637"/>
                  </a:cubicBezTo>
                  <a:lnTo>
                    <a:pt x="2841" y="18637"/>
                  </a:lnTo>
                  <a:cubicBezTo>
                    <a:pt x="1592" y="18637"/>
                    <a:pt x="581" y="17626"/>
                    <a:pt x="581" y="16376"/>
                  </a:cubicBezTo>
                  <a:lnTo>
                    <a:pt x="581" y="292"/>
                  </a:lnTo>
                  <a:cubicBezTo>
                    <a:pt x="581" y="132"/>
                    <a:pt x="450" y="1"/>
                    <a:pt x="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4603257" y="3965935"/>
              <a:ext cx="374518" cy="210565"/>
            </a:xfrm>
            <a:custGeom>
              <a:rect b="b" l="l" r="r" t="t"/>
              <a:pathLst>
                <a:path extrusionOk="0" h="10318" w="18352">
                  <a:moveTo>
                    <a:pt x="2841" y="0"/>
                  </a:moveTo>
                  <a:cubicBezTo>
                    <a:pt x="1274" y="0"/>
                    <a:pt x="0" y="1278"/>
                    <a:pt x="0" y="2846"/>
                  </a:cubicBezTo>
                  <a:lnTo>
                    <a:pt x="0" y="7495"/>
                  </a:lnTo>
                  <a:cubicBezTo>
                    <a:pt x="0" y="7654"/>
                    <a:pt x="127" y="7785"/>
                    <a:pt x="291" y="7785"/>
                  </a:cubicBezTo>
                  <a:cubicBezTo>
                    <a:pt x="450" y="7785"/>
                    <a:pt x="581" y="7654"/>
                    <a:pt x="581" y="7495"/>
                  </a:cubicBezTo>
                  <a:lnTo>
                    <a:pt x="581" y="2846"/>
                  </a:lnTo>
                  <a:cubicBezTo>
                    <a:pt x="581" y="1597"/>
                    <a:pt x="1592" y="580"/>
                    <a:pt x="2841" y="580"/>
                  </a:cubicBezTo>
                  <a:lnTo>
                    <a:pt x="15509" y="580"/>
                  </a:lnTo>
                  <a:cubicBezTo>
                    <a:pt x="16755" y="580"/>
                    <a:pt x="17770" y="1597"/>
                    <a:pt x="17770" y="2846"/>
                  </a:cubicBezTo>
                  <a:lnTo>
                    <a:pt x="17770" y="10027"/>
                  </a:lnTo>
                  <a:cubicBezTo>
                    <a:pt x="17770" y="10186"/>
                    <a:pt x="17902" y="10317"/>
                    <a:pt x="18060" y="10317"/>
                  </a:cubicBezTo>
                  <a:cubicBezTo>
                    <a:pt x="18224" y="10317"/>
                    <a:pt x="18351" y="10186"/>
                    <a:pt x="18351" y="10027"/>
                  </a:cubicBezTo>
                  <a:lnTo>
                    <a:pt x="18351" y="2846"/>
                  </a:lnTo>
                  <a:cubicBezTo>
                    <a:pt x="18351" y="1278"/>
                    <a:pt x="17077" y="0"/>
                    <a:pt x="155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4603257" y="4433920"/>
              <a:ext cx="374518" cy="102833"/>
            </a:xfrm>
            <a:custGeom>
              <a:rect b="b" l="l" r="r" t="t"/>
              <a:pathLst>
                <a:path extrusionOk="0" h="5039" w="18352">
                  <a:moveTo>
                    <a:pt x="17770" y="582"/>
                  </a:moveTo>
                  <a:lnTo>
                    <a:pt x="17770" y="4458"/>
                  </a:lnTo>
                  <a:lnTo>
                    <a:pt x="581" y="4458"/>
                  </a:lnTo>
                  <a:lnTo>
                    <a:pt x="581" y="582"/>
                  </a:lnTo>
                  <a:close/>
                  <a:moveTo>
                    <a:pt x="291" y="1"/>
                  </a:moveTo>
                  <a:cubicBezTo>
                    <a:pt x="127" y="1"/>
                    <a:pt x="0" y="132"/>
                    <a:pt x="0" y="292"/>
                  </a:cubicBezTo>
                  <a:lnTo>
                    <a:pt x="0" y="4748"/>
                  </a:lnTo>
                  <a:cubicBezTo>
                    <a:pt x="0" y="4912"/>
                    <a:pt x="127" y="5039"/>
                    <a:pt x="291" y="5039"/>
                  </a:cubicBezTo>
                  <a:lnTo>
                    <a:pt x="18060" y="5039"/>
                  </a:lnTo>
                  <a:cubicBezTo>
                    <a:pt x="18224" y="5039"/>
                    <a:pt x="18351" y="4912"/>
                    <a:pt x="18351" y="4748"/>
                  </a:cubicBezTo>
                  <a:lnTo>
                    <a:pt x="18351" y="292"/>
                  </a:lnTo>
                  <a:cubicBezTo>
                    <a:pt x="18351" y="132"/>
                    <a:pt x="18224" y="1"/>
                    <a:pt x="18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4553484" y="4064320"/>
              <a:ext cx="124016" cy="381477"/>
            </a:xfrm>
            <a:custGeom>
              <a:rect b="b" l="l" r="r" t="t"/>
              <a:pathLst>
                <a:path extrusionOk="0" h="18693" w="6077">
                  <a:moveTo>
                    <a:pt x="1985" y="0"/>
                  </a:moveTo>
                  <a:cubicBezTo>
                    <a:pt x="1864" y="0"/>
                    <a:pt x="1756" y="80"/>
                    <a:pt x="1713" y="197"/>
                  </a:cubicBezTo>
                  <a:cubicBezTo>
                    <a:pt x="1644" y="404"/>
                    <a:pt x="0" y="5375"/>
                    <a:pt x="3904" y="15547"/>
                  </a:cubicBezTo>
                  <a:cubicBezTo>
                    <a:pt x="3948" y="15663"/>
                    <a:pt x="4059" y="15734"/>
                    <a:pt x="4177" y="15734"/>
                  </a:cubicBezTo>
                  <a:cubicBezTo>
                    <a:pt x="4211" y="15734"/>
                    <a:pt x="4246" y="15728"/>
                    <a:pt x="4279" y="15716"/>
                  </a:cubicBezTo>
                  <a:cubicBezTo>
                    <a:pt x="4429" y="15655"/>
                    <a:pt x="4504" y="15491"/>
                    <a:pt x="4443" y="15341"/>
                  </a:cubicBezTo>
                  <a:cubicBezTo>
                    <a:pt x="1620" y="7977"/>
                    <a:pt x="1775" y="3348"/>
                    <a:pt x="2050" y="1419"/>
                  </a:cubicBezTo>
                  <a:lnTo>
                    <a:pt x="2050" y="1419"/>
                  </a:lnTo>
                  <a:cubicBezTo>
                    <a:pt x="2786" y="3802"/>
                    <a:pt x="4560" y="10122"/>
                    <a:pt x="5483" y="18436"/>
                  </a:cubicBezTo>
                  <a:cubicBezTo>
                    <a:pt x="5496" y="18585"/>
                    <a:pt x="5623" y="18693"/>
                    <a:pt x="5768" y="18693"/>
                  </a:cubicBezTo>
                  <a:lnTo>
                    <a:pt x="5801" y="18693"/>
                  </a:lnTo>
                  <a:cubicBezTo>
                    <a:pt x="5960" y="18674"/>
                    <a:pt x="6077" y="18533"/>
                    <a:pt x="6058" y="18375"/>
                  </a:cubicBezTo>
                  <a:cubicBezTo>
                    <a:pt x="4874" y="7687"/>
                    <a:pt x="2290" y="268"/>
                    <a:pt x="2262" y="192"/>
                  </a:cubicBezTo>
                  <a:cubicBezTo>
                    <a:pt x="2219" y="75"/>
                    <a:pt x="2112" y="0"/>
                    <a:pt x="19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4673092" y="4524958"/>
              <a:ext cx="16163" cy="135302"/>
            </a:xfrm>
            <a:custGeom>
              <a:rect b="b" l="l" r="r" t="t"/>
              <a:pathLst>
                <a:path extrusionOk="0" h="6630" w="792">
                  <a:moveTo>
                    <a:pt x="305" y="0"/>
                  </a:moveTo>
                  <a:cubicBezTo>
                    <a:pt x="297" y="0"/>
                    <a:pt x="289" y="1"/>
                    <a:pt x="281" y="1"/>
                  </a:cubicBezTo>
                  <a:cubicBezTo>
                    <a:pt x="122" y="10"/>
                    <a:pt x="0" y="146"/>
                    <a:pt x="9" y="306"/>
                  </a:cubicBezTo>
                  <a:cubicBezTo>
                    <a:pt x="141" y="2328"/>
                    <a:pt x="212" y="4359"/>
                    <a:pt x="212" y="6340"/>
                  </a:cubicBezTo>
                  <a:cubicBezTo>
                    <a:pt x="212" y="6504"/>
                    <a:pt x="337" y="6630"/>
                    <a:pt x="501" y="6630"/>
                  </a:cubicBezTo>
                  <a:cubicBezTo>
                    <a:pt x="661" y="6630"/>
                    <a:pt x="791" y="6504"/>
                    <a:pt x="791" y="6340"/>
                  </a:cubicBezTo>
                  <a:cubicBezTo>
                    <a:pt x="791" y="4346"/>
                    <a:pt x="722" y="2305"/>
                    <a:pt x="590" y="269"/>
                  </a:cubicBezTo>
                  <a:cubicBezTo>
                    <a:pt x="582" y="117"/>
                    <a:pt x="455" y="0"/>
                    <a:pt x="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4870351" y="4524876"/>
              <a:ext cx="63549" cy="135383"/>
            </a:xfrm>
            <a:custGeom>
              <a:rect b="b" l="l" r="r" t="t"/>
              <a:pathLst>
                <a:path extrusionOk="0" h="6634" w="3114">
                  <a:moveTo>
                    <a:pt x="390" y="1"/>
                  </a:moveTo>
                  <a:cubicBezTo>
                    <a:pt x="230" y="1"/>
                    <a:pt x="104" y="127"/>
                    <a:pt x="100" y="282"/>
                  </a:cubicBezTo>
                  <a:cubicBezTo>
                    <a:pt x="1" y="3840"/>
                    <a:pt x="296" y="6353"/>
                    <a:pt x="296" y="6381"/>
                  </a:cubicBezTo>
                  <a:cubicBezTo>
                    <a:pt x="314" y="6513"/>
                    <a:pt x="418" y="6615"/>
                    <a:pt x="549" y="6634"/>
                  </a:cubicBezTo>
                  <a:lnTo>
                    <a:pt x="586" y="6634"/>
                  </a:lnTo>
                  <a:cubicBezTo>
                    <a:pt x="703" y="6634"/>
                    <a:pt x="811" y="6564"/>
                    <a:pt x="854" y="6452"/>
                  </a:cubicBezTo>
                  <a:cubicBezTo>
                    <a:pt x="862" y="6428"/>
                    <a:pt x="1826" y="3961"/>
                    <a:pt x="3062" y="390"/>
                  </a:cubicBezTo>
                  <a:cubicBezTo>
                    <a:pt x="3114" y="235"/>
                    <a:pt x="3034" y="71"/>
                    <a:pt x="2885" y="20"/>
                  </a:cubicBezTo>
                  <a:cubicBezTo>
                    <a:pt x="2854" y="9"/>
                    <a:pt x="2822" y="4"/>
                    <a:pt x="2791" y="4"/>
                  </a:cubicBezTo>
                  <a:cubicBezTo>
                    <a:pt x="2671" y="4"/>
                    <a:pt x="2556" y="79"/>
                    <a:pt x="2515" y="197"/>
                  </a:cubicBezTo>
                  <a:cubicBezTo>
                    <a:pt x="1794" y="2285"/>
                    <a:pt x="1162" y="3994"/>
                    <a:pt x="764" y="5057"/>
                  </a:cubicBezTo>
                  <a:cubicBezTo>
                    <a:pt x="694" y="3989"/>
                    <a:pt x="623" y="2318"/>
                    <a:pt x="679" y="301"/>
                  </a:cubicBezTo>
                  <a:cubicBezTo>
                    <a:pt x="685" y="137"/>
                    <a:pt x="558" y="5"/>
                    <a:pt x="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4878473" y="4081401"/>
              <a:ext cx="171219" cy="364437"/>
            </a:xfrm>
            <a:custGeom>
              <a:rect b="b" l="l" r="r" t="t"/>
              <a:pathLst>
                <a:path extrusionOk="0" h="17858" w="8390">
                  <a:moveTo>
                    <a:pt x="8090" y="0"/>
                  </a:moveTo>
                  <a:cubicBezTo>
                    <a:pt x="8022" y="0"/>
                    <a:pt x="7956" y="25"/>
                    <a:pt x="7903" y="72"/>
                  </a:cubicBezTo>
                  <a:cubicBezTo>
                    <a:pt x="2547" y="4650"/>
                    <a:pt x="661" y="12093"/>
                    <a:pt x="20" y="17532"/>
                  </a:cubicBezTo>
                  <a:cubicBezTo>
                    <a:pt x="0" y="17692"/>
                    <a:pt x="118" y="17837"/>
                    <a:pt x="277" y="17856"/>
                  </a:cubicBezTo>
                  <a:cubicBezTo>
                    <a:pt x="289" y="17857"/>
                    <a:pt x="301" y="17858"/>
                    <a:pt x="312" y="17858"/>
                  </a:cubicBezTo>
                  <a:cubicBezTo>
                    <a:pt x="457" y="17858"/>
                    <a:pt x="578" y="17751"/>
                    <a:pt x="596" y="17603"/>
                  </a:cubicBezTo>
                  <a:cubicBezTo>
                    <a:pt x="1199" y="12463"/>
                    <a:pt x="2932" y="5511"/>
                    <a:pt x="7706" y="1023"/>
                  </a:cubicBezTo>
                  <a:lnTo>
                    <a:pt x="7706" y="1023"/>
                  </a:lnTo>
                  <a:cubicBezTo>
                    <a:pt x="7158" y="5184"/>
                    <a:pt x="5782" y="10713"/>
                    <a:pt x="3606" y="17476"/>
                  </a:cubicBezTo>
                  <a:cubicBezTo>
                    <a:pt x="3559" y="17631"/>
                    <a:pt x="3638" y="17795"/>
                    <a:pt x="3792" y="17841"/>
                  </a:cubicBezTo>
                  <a:cubicBezTo>
                    <a:pt x="3820" y="17851"/>
                    <a:pt x="3854" y="17856"/>
                    <a:pt x="3882" y="17856"/>
                  </a:cubicBezTo>
                  <a:cubicBezTo>
                    <a:pt x="4003" y="17856"/>
                    <a:pt x="4120" y="17781"/>
                    <a:pt x="4157" y="17655"/>
                  </a:cubicBezTo>
                  <a:cubicBezTo>
                    <a:pt x="6480" y="10432"/>
                    <a:pt x="7899" y="4599"/>
                    <a:pt x="8376" y="325"/>
                  </a:cubicBezTo>
                  <a:cubicBezTo>
                    <a:pt x="8390" y="202"/>
                    <a:pt x="8329" y="90"/>
                    <a:pt x="8226" y="34"/>
                  </a:cubicBezTo>
                  <a:cubicBezTo>
                    <a:pt x="8182" y="11"/>
                    <a:pt x="8136" y="0"/>
                    <a:pt x="8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4843515" y="4017158"/>
              <a:ext cx="126404" cy="428639"/>
            </a:xfrm>
            <a:custGeom>
              <a:rect b="b" l="l" r="r" t="t"/>
              <a:pathLst>
                <a:path extrusionOk="0" h="21004" w="6194">
                  <a:moveTo>
                    <a:pt x="5210" y="0"/>
                  </a:moveTo>
                  <a:cubicBezTo>
                    <a:pt x="5106" y="0"/>
                    <a:pt x="5012" y="59"/>
                    <a:pt x="4963" y="154"/>
                  </a:cubicBezTo>
                  <a:cubicBezTo>
                    <a:pt x="2000" y="5588"/>
                    <a:pt x="633" y="14319"/>
                    <a:pt x="15" y="20686"/>
                  </a:cubicBezTo>
                  <a:cubicBezTo>
                    <a:pt x="0" y="20844"/>
                    <a:pt x="113" y="20989"/>
                    <a:pt x="272" y="21004"/>
                  </a:cubicBezTo>
                  <a:lnTo>
                    <a:pt x="305" y="21004"/>
                  </a:lnTo>
                  <a:cubicBezTo>
                    <a:pt x="450" y="21004"/>
                    <a:pt x="577" y="20891"/>
                    <a:pt x="590" y="20742"/>
                  </a:cubicBezTo>
                  <a:cubicBezTo>
                    <a:pt x="1180" y="14698"/>
                    <a:pt x="2439" y="6515"/>
                    <a:pt x="5103" y="1137"/>
                  </a:cubicBezTo>
                  <a:cubicBezTo>
                    <a:pt x="5511" y="3248"/>
                    <a:pt x="5576" y="5776"/>
                    <a:pt x="5300" y="8665"/>
                  </a:cubicBezTo>
                  <a:cubicBezTo>
                    <a:pt x="5286" y="8823"/>
                    <a:pt x="5403" y="8963"/>
                    <a:pt x="5561" y="8978"/>
                  </a:cubicBezTo>
                  <a:cubicBezTo>
                    <a:pt x="5570" y="8979"/>
                    <a:pt x="5578" y="8979"/>
                    <a:pt x="5586" y="8979"/>
                  </a:cubicBezTo>
                  <a:cubicBezTo>
                    <a:pt x="5735" y="8979"/>
                    <a:pt x="5862" y="8866"/>
                    <a:pt x="5881" y="8715"/>
                  </a:cubicBezTo>
                  <a:cubicBezTo>
                    <a:pt x="6194" y="5406"/>
                    <a:pt x="6067" y="2546"/>
                    <a:pt x="5496" y="224"/>
                  </a:cubicBezTo>
                  <a:cubicBezTo>
                    <a:pt x="5468" y="107"/>
                    <a:pt x="5370" y="18"/>
                    <a:pt x="5252" y="4"/>
                  </a:cubicBezTo>
                  <a:cubicBezTo>
                    <a:pt x="5238" y="1"/>
                    <a:pt x="5224" y="0"/>
                    <a:pt x="5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4832168" y="4524958"/>
              <a:ext cx="52162" cy="116221"/>
            </a:xfrm>
            <a:custGeom>
              <a:rect b="b" l="l" r="r" t="t"/>
              <a:pathLst>
                <a:path extrusionOk="0" h="5695" w="2556">
                  <a:moveTo>
                    <a:pt x="2230" y="0"/>
                  </a:moveTo>
                  <a:cubicBezTo>
                    <a:pt x="2109" y="0"/>
                    <a:pt x="1997" y="75"/>
                    <a:pt x="1956" y="193"/>
                  </a:cubicBezTo>
                  <a:cubicBezTo>
                    <a:pt x="1441" y="1687"/>
                    <a:pt x="968" y="2931"/>
                    <a:pt x="618" y="3817"/>
                  </a:cubicBezTo>
                  <a:cubicBezTo>
                    <a:pt x="651" y="2937"/>
                    <a:pt x="702" y="1734"/>
                    <a:pt x="791" y="306"/>
                  </a:cubicBezTo>
                  <a:cubicBezTo>
                    <a:pt x="800" y="146"/>
                    <a:pt x="679" y="10"/>
                    <a:pt x="519" y="1"/>
                  </a:cubicBezTo>
                  <a:cubicBezTo>
                    <a:pt x="511" y="1"/>
                    <a:pt x="502" y="0"/>
                    <a:pt x="494" y="0"/>
                  </a:cubicBezTo>
                  <a:cubicBezTo>
                    <a:pt x="342" y="0"/>
                    <a:pt x="224" y="117"/>
                    <a:pt x="215" y="269"/>
                  </a:cubicBezTo>
                  <a:cubicBezTo>
                    <a:pt x="23" y="3325"/>
                    <a:pt x="0" y="5381"/>
                    <a:pt x="0" y="5403"/>
                  </a:cubicBezTo>
                  <a:cubicBezTo>
                    <a:pt x="0" y="5539"/>
                    <a:pt x="93" y="5662"/>
                    <a:pt x="229" y="5690"/>
                  </a:cubicBezTo>
                  <a:cubicBezTo>
                    <a:pt x="247" y="5694"/>
                    <a:pt x="271" y="5694"/>
                    <a:pt x="290" y="5694"/>
                  </a:cubicBezTo>
                  <a:cubicBezTo>
                    <a:pt x="402" y="5694"/>
                    <a:pt x="510" y="5628"/>
                    <a:pt x="556" y="5521"/>
                  </a:cubicBezTo>
                  <a:cubicBezTo>
                    <a:pt x="566" y="5497"/>
                    <a:pt x="1437" y="3456"/>
                    <a:pt x="2504" y="386"/>
                  </a:cubicBezTo>
                  <a:cubicBezTo>
                    <a:pt x="2556" y="231"/>
                    <a:pt x="2476" y="67"/>
                    <a:pt x="2326" y="16"/>
                  </a:cubicBezTo>
                  <a:cubicBezTo>
                    <a:pt x="2294" y="5"/>
                    <a:pt x="2262" y="0"/>
                    <a:pt x="2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4653603" y="4524937"/>
              <a:ext cx="35080" cy="64916"/>
            </a:xfrm>
            <a:custGeom>
              <a:rect b="b" l="l" r="r" t="t"/>
              <a:pathLst>
                <a:path extrusionOk="0" h="3181" w="1719">
                  <a:moveTo>
                    <a:pt x="328" y="0"/>
                  </a:moveTo>
                  <a:cubicBezTo>
                    <a:pt x="292" y="0"/>
                    <a:pt x="256" y="7"/>
                    <a:pt x="221" y="21"/>
                  </a:cubicBezTo>
                  <a:cubicBezTo>
                    <a:pt x="76" y="78"/>
                    <a:pt x="0" y="246"/>
                    <a:pt x="61" y="396"/>
                  </a:cubicBezTo>
                  <a:cubicBezTo>
                    <a:pt x="694" y="2006"/>
                    <a:pt x="1119" y="2994"/>
                    <a:pt x="1124" y="3008"/>
                  </a:cubicBezTo>
                  <a:cubicBezTo>
                    <a:pt x="1171" y="3116"/>
                    <a:pt x="1273" y="3181"/>
                    <a:pt x="1386" y="3181"/>
                  </a:cubicBezTo>
                  <a:cubicBezTo>
                    <a:pt x="1428" y="3181"/>
                    <a:pt x="1465" y="3172"/>
                    <a:pt x="1504" y="3157"/>
                  </a:cubicBezTo>
                  <a:cubicBezTo>
                    <a:pt x="1648" y="3096"/>
                    <a:pt x="1718" y="2923"/>
                    <a:pt x="1653" y="2779"/>
                  </a:cubicBezTo>
                  <a:cubicBezTo>
                    <a:pt x="1653" y="2770"/>
                    <a:pt x="1227" y="1781"/>
                    <a:pt x="599" y="185"/>
                  </a:cubicBezTo>
                  <a:cubicBezTo>
                    <a:pt x="553" y="71"/>
                    <a:pt x="444" y="0"/>
                    <a:pt x="3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4655419" y="4439859"/>
              <a:ext cx="20" cy="20"/>
            </a:xfrm>
            <a:custGeom>
              <a:rect b="b" l="l" r="r" t="t"/>
              <a:pathLst>
                <a:path extrusionOk="0" fill="none" h="1" w="1">
                  <a:moveTo>
                    <a:pt x="0" y="1"/>
                  </a:moveTo>
                  <a:lnTo>
                    <a:pt x="0" y="1"/>
                  </a:lnTo>
                  <a:close/>
                </a:path>
              </a:pathLst>
            </a:custGeom>
            <a:solidFill>
              <a:schemeClr val="dk2"/>
            </a:solidFill>
            <a:ln cap="rnd" cmpd="sng" w="600">
              <a:solidFill>
                <a:srgbClr val="CCA2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4544790" y="4178336"/>
              <a:ext cx="117241" cy="267522"/>
            </a:xfrm>
            <a:custGeom>
              <a:rect b="b" l="l" r="r" t="t"/>
              <a:pathLst>
                <a:path extrusionOk="0" h="13109" w="5745">
                  <a:moveTo>
                    <a:pt x="311" y="1"/>
                  </a:moveTo>
                  <a:cubicBezTo>
                    <a:pt x="274" y="1"/>
                    <a:pt x="237" y="8"/>
                    <a:pt x="201" y="22"/>
                  </a:cubicBezTo>
                  <a:cubicBezTo>
                    <a:pt x="76" y="78"/>
                    <a:pt x="0" y="214"/>
                    <a:pt x="28" y="350"/>
                  </a:cubicBezTo>
                  <a:cubicBezTo>
                    <a:pt x="797" y="3977"/>
                    <a:pt x="2037" y="8204"/>
                    <a:pt x="3718" y="12914"/>
                  </a:cubicBezTo>
                  <a:cubicBezTo>
                    <a:pt x="3759" y="13035"/>
                    <a:pt x="3872" y="13106"/>
                    <a:pt x="3989" y="13106"/>
                  </a:cubicBezTo>
                  <a:cubicBezTo>
                    <a:pt x="4021" y="13106"/>
                    <a:pt x="4055" y="13101"/>
                    <a:pt x="4088" y="13091"/>
                  </a:cubicBezTo>
                  <a:cubicBezTo>
                    <a:pt x="4237" y="13035"/>
                    <a:pt x="4317" y="12872"/>
                    <a:pt x="4261" y="12722"/>
                  </a:cubicBezTo>
                  <a:cubicBezTo>
                    <a:pt x="2852" y="8771"/>
                    <a:pt x="1756" y="5162"/>
                    <a:pt x="988" y="1974"/>
                  </a:cubicBezTo>
                  <a:lnTo>
                    <a:pt x="988" y="1974"/>
                  </a:lnTo>
                  <a:cubicBezTo>
                    <a:pt x="2697" y="5002"/>
                    <a:pt x="4092" y="8664"/>
                    <a:pt x="5140" y="12886"/>
                  </a:cubicBezTo>
                  <a:cubicBezTo>
                    <a:pt x="5177" y="13023"/>
                    <a:pt x="5300" y="13108"/>
                    <a:pt x="5429" y="13108"/>
                  </a:cubicBezTo>
                  <a:cubicBezTo>
                    <a:pt x="5450" y="13108"/>
                    <a:pt x="5471" y="13106"/>
                    <a:pt x="5492" y="13101"/>
                  </a:cubicBezTo>
                  <a:cubicBezTo>
                    <a:pt x="5650" y="13059"/>
                    <a:pt x="5745" y="12905"/>
                    <a:pt x="5706" y="12745"/>
                  </a:cubicBezTo>
                  <a:cubicBezTo>
                    <a:pt x="4457" y="7727"/>
                    <a:pt x="2725" y="3481"/>
                    <a:pt x="558" y="134"/>
                  </a:cubicBezTo>
                  <a:cubicBezTo>
                    <a:pt x="503" y="49"/>
                    <a:pt x="409"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4695540" y="4524897"/>
              <a:ext cx="48733" cy="89038"/>
            </a:xfrm>
            <a:custGeom>
              <a:rect b="b" l="l" r="r" t="t"/>
              <a:pathLst>
                <a:path extrusionOk="0" h="4363" w="2388">
                  <a:moveTo>
                    <a:pt x="317" y="1"/>
                  </a:moveTo>
                  <a:cubicBezTo>
                    <a:pt x="294" y="1"/>
                    <a:pt x="271" y="3"/>
                    <a:pt x="248" y="9"/>
                  </a:cubicBezTo>
                  <a:cubicBezTo>
                    <a:pt x="95" y="52"/>
                    <a:pt x="0" y="210"/>
                    <a:pt x="38" y="365"/>
                  </a:cubicBezTo>
                  <a:cubicBezTo>
                    <a:pt x="623" y="2649"/>
                    <a:pt x="1190" y="4161"/>
                    <a:pt x="1194" y="4176"/>
                  </a:cubicBezTo>
                  <a:cubicBezTo>
                    <a:pt x="1236" y="4283"/>
                    <a:pt x="1339" y="4358"/>
                    <a:pt x="1456" y="4362"/>
                  </a:cubicBezTo>
                  <a:lnTo>
                    <a:pt x="1465" y="4362"/>
                  </a:lnTo>
                  <a:cubicBezTo>
                    <a:pt x="1583" y="4362"/>
                    <a:pt x="1685" y="4297"/>
                    <a:pt x="1733" y="4194"/>
                  </a:cubicBezTo>
                  <a:cubicBezTo>
                    <a:pt x="1746" y="4161"/>
                    <a:pt x="2098" y="3394"/>
                    <a:pt x="2355" y="2050"/>
                  </a:cubicBezTo>
                  <a:cubicBezTo>
                    <a:pt x="2388" y="1891"/>
                    <a:pt x="2285" y="1741"/>
                    <a:pt x="2126" y="1709"/>
                  </a:cubicBezTo>
                  <a:cubicBezTo>
                    <a:pt x="2109" y="1706"/>
                    <a:pt x="2091" y="1704"/>
                    <a:pt x="2074" y="1704"/>
                  </a:cubicBezTo>
                  <a:cubicBezTo>
                    <a:pt x="1938" y="1704"/>
                    <a:pt x="1814" y="1800"/>
                    <a:pt x="1789" y="1938"/>
                  </a:cubicBezTo>
                  <a:cubicBezTo>
                    <a:pt x="1690" y="2452"/>
                    <a:pt x="1573" y="2878"/>
                    <a:pt x="1475" y="3206"/>
                  </a:cubicBezTo>
                  <a:cubicBezTo>
                    <a:pt x="1255" y="2551"/>
                    <a:pt x="932" y="1512"/>
                    <a:pt x="600" y="220"/>
                  </a:cubicBezTo>
                  <a:cubicBezTo>
                    <a:pt x="568" y="88"/>
                    <a:pt x="448"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4666868" y="4289863"/>
              <a:ext cx="69671" cy="155934"/>
            </a:xfrm>
            <a:custGeom>
              <a:rect b="b" l="l" r="r" t="t"/>
              <a:pathLst>
                <a:path extrusionOk="0" h="7641" w="3414">
                  <a:moveTo>
                    <a:pt x="435" y="0"/>
                  </a:moveTo>
                  <a:cubicBezTo>
                    <a:pt x="411" y="0"/>
                    <a:pt x="386" y="4"/>
                    <a:pt x="361" y="10"/>
                  </a:cubicBezTo>
                  <a:cubicBezTo>
                    <a:pt x="240" y="43"/>
                    <a:pt x="156" y="146"/>
                    <a:pt x="146" y="273"/>
                  </a:cubicBezTo>
                  <a:cubicBezTo>
                    <a:pt x="1" y="2436"/>
                    <a:pt x="128" y="4832"/>
                    <a:pt x="521" y="7397"/>
                  </a:cubicBezTo>
                  <a:cubicBezTo>
                    <a:pt x="545" y="7537"/>
                    <a:pt x="666" y="7641"/>
                    <a:pt x="806" y="7641"/>
                  </a:cubicBezTo>
                  <a:lnTo>
                    <a:pt x="854" y="7641"/>
                  </a:lnTo>
                  <a:cubicBezTo>
                    <a:pt x="1007" y="7613"/>
                    <a:pt x="1120" y="7468"/>
                    <a:pt x="1092" y="7308"/>
                  </a:cubicBezTo>
                  <a:cubicBezTo>
                    <a:pt x="759" y="5146"/>
                    <a:pt x="623" y="3110"/>
                    <a:pt x="679" y="1232"/>
                  </a:cubicBezTo>
                  <a:lnTo>
                    <a:pt x="679" y="1232"/>
                  </a:lnTo>
                  <a:cubicBezTo>
                    <a:pt x="1634" y="2842"/>
                    <a:pt x="2351" y="4491"/>
                    <a:pt x="2814" y="6143"/>
                  </a:cubicBezTo>
                  <a:cubicBezTo>
                    <a:pt x="2850" y="6272"/>
                    <a:pt x="2966" y="6355"/>
                    <a:pt x="3093" y="6355"/>
                  </a:cubicBezTo>
                  <a:cubicBezTo>
                    <a:pt x="3119" y="6355"/>
                    <a:pt x="3145" y="6351"/>
                    <a:pt x="3170" y="6344"/>
                  </a:cubicBezTo>
                  <a:cubicBezTo>
                    <a:pt x="3325" y="6297"/>
                    <a:pt x="3414" y="6138"/>
                    <a:pt x="3371" y="5984"/>
                  </a:cubicBezTo>
                  <a:cubicBezTo>
                    <a:pt x="2814" y="4003"/>
                    <a:pt x="1911" y="2037"/>
                    <a:pt x="679" y="133"/>
                  </a:cubicBezTo>
                  <a:cubicBezTo>
                    <a:pt x="624" y="50"/>
                    <a:pt x="532"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4784578" y="3926753"/>
              <a:ext cx="11857" cy="51039"/>
            </a:xfrm>
            <a:custGeom>
              <a:rect b="b" l="l" r="r" t="t"/>
              <a:pathLst>
                <a:path extrusionOk="0" h="2501" w="581">
                  <a:moveTo>
                    <a:pt x="291" y="0"/>
                  </a:moveTo>
                  <a:cubicBezTo>
                    <a:pt x="131" y="0"/>
                    <a:pt x="1" y="132"/>
                    <a:pt x="1" y="291"/>
                  </a:cubicBezTo>
                  <a:lnTo>
                    <a:pt x="1" y="2210"/>
                  </a:lnTo>
                  <a:cubicBezTo>
                    <a:pt x="1" y="2374"/>
                    <a:pt x="131" y="2500"/>
                    <a:pt x="291" y="2500"/>
                  </a:cubicBezTo>
                  <a:cubicBezTo>
                    <a:pt x="450" y="2500"/>
                    <a:pt x="581" y="2374"/>
                    <a:pt x="581" y="2210"/>
                  </a:cubicBezTo>
                  <a:lnTo>
                    <a:pt x="581" y="291"/>
                  </a:lnTo>
                  <a:cubicBezTo>
                    <a:pt x="581" y="132"/>
                    <a:pt x="450"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4717988" y="4524958"/>
              <a:ext cx="56672" cy="111323"/>
            </a:xfrm>
            <a:custGeom>
              <a:rect b="b" l="l" r="r" t="t"/>
              <a:pathLst>
                <a:path extrusionOk="0" h="5455" w="2777">
                  <a:moveTo>
                    <a:pt x="2156" y="0"/>
                  </a:moveTo>
                  <a:cubicBezTo>
                    <a:pt x="2148" y="0"/>
                    <a:pt x="2139" y="1"/>
                    <a:pt x="2130" y="1"/>
                  </a:cubicBezTo>
                  <a:cubicBezTo>
                    <a:pt x="1972" y="16"/>
                    <a:pt x="1854" y="161"/>
                    <a:pt x="1873" y="319"/>
                  </a:cubicBezTo>
                  <a:cubicBezTo>
                    <a:pt x="2013" y="1617"/>
                    <a:pt x="2093" y="2885"/>
                    <a:pt x="2140" y="3802"/>
                  </a:cubicBezTo>
                  <a:cubicBezTo>
                    <a:pt x="1704" y="2885"/>
                    <a:pt x="1110" y="1555"/>
                    <a:pt x="600" y="198"/>
                  </a:cubicBezTo>
                  <a:cubicBezTo>
                    <a:pt x="556" y="78"/>
                    <a:pt x="445" y="6"/>
                    <a:pt x="327" y="6"/>
                  </a:cubicBezTo>
                  <a:cubicBezTo>
                    <a:pt x="293" y="6"/>
                    <a:pt x="258" y="12"/>
                    <a:pt x="225" y="25"/>
                  </a:cubicBezTo>
                  <a:cubicBezTo>
                    <a:pt x="75" y="81"/>
                    <a:pt x="0" y="250"/>
                    <a:pt x="56" y="399"/>
                  </a:cubicBezTo>
                  <a:cubicBezTo>
                    <a:pt x="989" y="2890"/>
                    <a:pt x="2214" y="5273"/>
                    <a:pt x="2225" y="5296"/>
                  </a:cubicBezTo>
                  <a:cubicBezTo>
                    <a:pt x="2275" y="5394"/>
                    <a:pt x="2379" y="5455"/>
                    <a:pt x="2486" y="5455"/>
                  </a:cubicBezTo>
                  <a:cubicBezTo>
                    <a:pt x="2510" y="5455"/>
                    <a:pt x="2534" y="5450"/>
                    <a:pt x="2556" y="5446"/>
                  </a:cubicBezTo>
                  <a:cubicBezTo>
                    <a:pt x="2687" y="5413"/>
                    <a:pt x="2776" y="5296"/>
                    <a:pt x="2772" y="5160"/>
                  </a:cubicBezTo>
                  <a:cubicBezTo>
                    <a:pt x="2772" y="5137"/>
                    <a:pt x="2720" y="2745"/>
                    <a:pt x="2449" y="259"/>
                  </a:cubicBezTo>
                  <a:cubicBezTo>
                    <a:pt x="2431" y="109"/>
                    <a:pt x="2305" y="0"/>
                    <a:pt x="21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4697071" y="4407676"/>
              <a:ext cx="53896" cy="38121"/>
            </a:xfrm>
            <a:custGeom>
              <a:rect b="b" l="l" r="r" t="t"/>
              <a:pathLst>
                <a:path extrusionOk="0" h="1868" w="2641">
                  <a:moveTo>
                    <a:pt x="1210" y="1"/>
                  </a:moveTo>
                  <a:cubicBezTo>
                    <a:pt x="1078" y="1"/>
                    <a:pt x="943" y="31"/>
                    <a:pt x="810" y="89"/>
                  </a:cubicBezTo>
                  <a:cubicBezTo>
                    <a:pt x="314" y="299"/>
                    <a:pt x="42" y="801"/>
                    <a:pt x="9" y="1563"/>
                  </a:cubicBezTo>
                  <a:cubicBezTo>
                    <a:pt x="0" y="1727"/>
                    <a:pt x="126" y="1863"/>
                    <a:pt x="286" y="1868"/>
                  </a:cubicBezTo>
                  <a:cubicBezTo>
                    <a:pt x="445" y="1868"/>
                    <a:pt x="581" y="1755"/>
                    <a:pt x="586" y="1591"/>
                  </a:cubicBezTo>
                  <a:cubicBezTo>
                    <a:pt x="614" y="1067"/>
                    <a:pt x="763" y="740"/>
                    <a:pt x="1040" y="617"/>
                  </a:cubicBezTo>
                  <a:cubicBezTo>
                    <a:pt x="1098" y="593"/>
                    <a:pt x="1152" y="580"/>
                    <a:pt x="1203" y="580"/>
                  </a:cubicBezTo>
                  <a:cubicBezTo>
                    <a:pt x="1248" y="580"/>
                    <a:pt x="1291" y="589"/>
                    <a:pt x="1334" y="608"/>
                  </a:cubicBezTo>
                  <a:cubicBezTo>
                    <a:pt x="1470" y="665"/>
                    <a:pt x="1746" y="885"/>
                    <a:pt x="2042" y="1680"/>
                  </a:cubicBezTo>
                  <a:cubicBezTo>
                    <a:pt x="2088" y="1797"/>
                    <a:pt x="2196" y="1868"/>
                    <a:pt x="2313" y="1868"/>
                  </a:cubicBezTo>
                  <a:cubicBezTo>
                    <a:pt x="2351" y="1868"/>
                    <a:pt x="2383" y="1863"/>
                    <a:pt x="2416" y="1853"/>
                  </a:cubicBezTo>
                  <a:cubicBezTo>
                    <a:pt x="2565" y="1797"/>
                    <a:pt x="2641" y="1629"/>
                    <a:pt x="2584" y="1479"/>
                  </a:cubicBezTo>
                  <a:cubicBezTo>
                    <a:pt x="2299" y="702"/>
                    <a:pt x="1962" y="243"/>
                    <a:pt x="1564" y="75"/>
                  </a:cubicBezTo>
                  <a:cubicBezTo>
                    <a:pt x="1450" y="25"/>
                    <a:pt x="1331" y="1"/>
                    <a:pt x="12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4767660" y="4524897"/>
              <a:ext cx="50549" cy="50447"/>
            </a:xfrm>
            <a:custGeom>
              <a:rect b="b" l="l" r="r" t="t"/>
              <a:pathLst>
                <a:path extrusionOk="0" h="2472" w="2477">
                  <a:moveTo>
                    <a:pt x="959" y="1"/>
                  </a:moveTo>
                  <a:cubicBezTo>
                    <a:pt x="840" y="1"/>
                    <a:pt x="729" y="75"/>
                    <a:pt x="689" y="192"/>
                  </a:cubicBezTo>
                  <a:cubicBezTo>
                    <a:pt x="291" y="1277"/>
                    <a:pt x="43" y="2087"/>
                    <a:pt x="38" y="2097"/>
                  </a:cubicBezTo>
                  <a:cubicBezTo>
                    <a:pt x="1" y="2223"/>
                    <a:pt x="52" y="2359"/>
                    <a:pt x="165" y="2429"/>
                  </a:cubicBezTo>
                  <a:cubicBezTo>
                    <a:pt x="212" y="2457"/>
                    <a:pt x="262" y="2472"/>
                    <a:pt x="319" y="2472"/>
                  </a:cubicBezTo>
                  <a:cubicBezTo>
                    <a:pt x="389" y="2472"/>
                    <a:pt x="459" y="2443"/>
                    <a:pt x="515" y="2392"/>
                  </a:cubicBezTo>
                  <a:cubicBezTo>
                    <a:pt x="525" y="2383"/>
                    <a:pt x="1377" y="1573"/>
                    <a:pt x="2369" y="486"/>
                  </a:cubicBezTo>
                  <a:cubicBezTo>
                    <a:pt x="2477" y="370"/>
                    <a:pt x="2468" y="187"/>
                    <a:pt x="2351" y="80"/>
                  </a:cubicBezTo>
                  <a:cubicBezTo>
                    <a:pt x="2293" y="28"/>
                    <a:pt x="2221" y="2"/>
                    <a:pt x="2150" y="2"/>
                  </a:cubicBezTo>
                  <a:cubicBezTo>
                    <a:pt x="2072" y="2"/>
                    <a:pt x="1995" y="34"/>
                    <a:pt x="1939" y="98"/>
                  </a:cubicBezTo>
                  <a:cubicBezTo>
                    <a:pt x="1588" y="482"/>
                    <a:pt x="1256" y="828"/>
                    <a:pt x="975" y="1119"/>
                  </a:cubicBezTo>
                  <a:cubicBezTo>
                    <a:pt x="1049" y="899"/>
                    <a:pt x="1139" y="650"/>
                    <a:pt x="1232" y="393"/>
                  </a:cubicBezTo>
                  <a:cubicBezTo>
                    <a:pt x="1288" y="238"/>
                    <a:pt x="1208" y="75"/>
                    <a:pt x="1059" y="19"/>
                  </a:cubicBezTo>
                  <a:cubicBezTo>
                    <a:pt x="1026" y="7"/>
                    <a:pt x="992" y="1"/>
                    <a:pt x="9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4703948" y="4310618"/>
              <a:ext cx="81589" cy="135200"/>
            </a:xfrm>
            <a:custGeom>
              <a:rect b="b" l="l" r="r" t="t"/>
              <a:pathLst>
                <a:path extrusionOk="0" h="6625" w="3998">
                  <a:moveTo>
                    <a:pt x="1865" y="0"/>
                  </a:moveTo>
                  <a:cubicBezTo>
                    <a:pt x="1688" y="0"/>
                    <a:pt x="1474" y="68"/>
                    <a:pt x="1245" y="290"/>
                  </a:cubicBezTo>
                  <a:cubicBezTo>
                    <a:pt x="1" y="1497"/>
                    <a:pt x="1245" y="4325"/>
                    <a:pt x="2509" y="6483"/>
                  </a:cubicBezTo>
                  <a:cubicBezTo>
                    <a:pt x="2565" y="6572"/>
                    <a:pt x="2660" y="6624"/>
                    <a:pt x="2762" y="6624"/>
                  </a:cubicBezTo>
                  <a:cubicBezTo>
                    <a:pt x="2809" y="6624"/>
                    <a:pt x="2861" y="6615"/>
                    <a:pt x="2907" y="6587"/>
                  </a:cubicBezTo>
                  <a:cubicBezTo>
                    <a:pt x="3047" y="6507"/>
                    <a:pt x="3090" y="6328"/>
                    <a:pt x="3010" y="6188"/>
                  </a:cubicBezTo>
                  <a:cubicBezTo>
                    <a:pt x="1396" y="3431"/>
                    <a:pt x="899" y="1437"/>
                    <a:pt x="1649" y="706"/>
                  </a:cubicBezTo>
                  <a:cubicBezTo>
                    <a:pt x="1758" y="603"/>
                    <a:pt x="1828" y="582"/>
                    <a:pt x="1870" y="582"/>
                  </a:cubicBezTo>
                  <a:cubicBezTo>
                    <a:pt x="1890" y="582"/>
                    <a:pt x="1903" y="587"/>
                    <a:pt x="1910" y="590"/>
                  </a:cubicBezTo>
                  <a:cubicBezTo>
                    <a:pt x="2323" y="734"/>
                    <a:pt x="2959" y="2340"/>
                    <a:pt x="3404" y="6367"/>
                  </a:cubicBezTo>
                  <a:cubicBezTo>
                    <a:pt x="3422" y="6519"/>
                    <a:pt x="3556" y="6624"/>
                    <a:pt x="3709" y="6624"/>
                  </a:cubicBezTo>
                  <a:cubicBezTo>
                    <a:pt x="3715" y="6624"/>
                    <a:pt x="3721" y="6624"/>
                    <a:pt x="3727" y="6624"/>
                  </a:cubicBezTo>
                  <a:cubicBezTo>
                    <a:pt x="3886" y="6605"/>
                    <a:pt x="3998" y="6464"/>
                    <a:pt x="3984" y="6306"/>
                  </a:cubicBezTo>
                  <a:cubicBezTo>
                    <a:pt x="3338" y="486"/>
                    <a:pt x="2412" y="149"/>
                    <a:pt x="2107" y="42"/>
                  </a:cubicBezTo>
                  <a:cubicBezTo>
                    <a:pt x="2038" y="18"/>
                    <a:pt x="1957"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4780456" y="4277578"/>
              <a:ext cx="84854" cy="156097"/>
            </a:xfrm>
            <a:custGeom>
              <a:rect b="b" l="l" r="r" t="t"/>
              <a:pathLst>
                <a:path extrusionOk="0" h="7649" w="4158">
                  <a:moveTo>
                    <a:pt x="3146" y="580"/>
                  </a:moveTo>
                  <a:cubicBezTo>
                    <a:pt x="3185" y="580"/>
                    <a:pt x="3226" y="594"/>
                    <a:pt x="3278" y="627"/>
                  </a:cubicBezTo>
                  <a:cubicBezTo>
                    <a:pt x="3367" y="687"/>
                    <a:pt x="3479" y="908"/>
                    <a:pt x="3502" y="1319"/>
                  </a:cubicBezTo>
                  <a:cubicBezTo>
                    <a:pt x="3563" y="2527"/>
                    <a:pt x="2871" y="4559"/>
                    <a:pt x="774" y="6558"/>
                  </a:cubicBezTo>
                  <a:cubicBezTo>
                    <a:pt x="1307" y="4138"/>
                    <a:pt x="2258" y="936"/>
                    <a:pt x="3062" y="599"/>
                  </a:cubicBezTo>
                  <a:cubicBezTo>
                    <a:pt x="3090" y="588"/>
                    <a:pt x="3118" y="580"/>
                    <a:pt x="3146" y="580"/>
                  </a:cubicBezTo>
                  <a:close/>
                  <a:moveTo>
                    <a:pt x="3152" y="0"/>
                  </a:moveTo>
                  <a:cubicBezTo>
                    <a:pt x="3049" y="0"/>
                    <a:pt x="2946" y="22"/>
                    <a:pt x="2843" y="65"/>
                  </a:cubicBezTo>
                  <a:cubicBezTo>
                    <a:pt x="1382" y="668"/>
                    <a:pt x="240" y="6201"/>
                    <a:pt x="24" y="7307"/>
                  </a:cubicBezTo>
                  <a:cubicBezTo>
                    <a:pt x="1" y="7424"/>
                    <a:pt x="57" y="7545"/>
                    <a:pt x="165" y="7610"/>
                  </a:cubicBezTo>
                  <a:cubicBezTo>
                    <a:pt x="212" y="7634"/>
                    <a:pt x="259" y="7649"/>
                    <a:pt x="310" y="7649"/>
                  </a:cubicBezTo>
                  <a:cubicBezTo>
                    <a:pt x="380" y="7649"/>
                    <a:pt x="445" y="7625"/>
                    <a:pt x="497" y="7582"/>
                  </a:cubicBezTo>
                  <a:cubicBezTo>
                    <a:pt x="3264" y="5266"/>
                    <a:pt x="4157" y="2747"/>
                    <a:pt x="4079" y="1291"/>
                  </a:cubicBezTo>
                  <a:cubicBezTo>
                    <a:pt x="4051" y="739"/>
                    <a:pt x="3882" y="336"/>
                    <a:pt x="3601" y="145"/>
                  </a:cubicBezTo>
                  <a:cubicBezTo>
                    <a:pt x="3458" y="49"/>
                    <a:pt x="3306" y="0"/>
                    <a:pt x="31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4729927" y="4217784"/>
              <a:ext cx="70814" cy="128853"/>
            </a:xfrm>
            <a:custGeom>
              <a:rect b="b" l="l" r="r" t="t"/>
              <a:pathLst>
                <a:path extrusionOk="0" h="6314" w="3470">
                  <a:moveTo>
                    <a:pt x="1316" y="579"/>
                  </a:moveTo>
                  <a:cubicBezTo>
                    <a:pt x="1363" y="579"/>
                    <a:pt x="1396" y="593"/>
                    <a:pt x="1415" y="603"/>
                  </a:cubicBezTo>
                  <a:cubicBezTo>
                    <a:pt x="2065" y="884"/>
                    <a:pt x="2575" y="3238"/>
                    <a:pt x="2800" y="5204"/>
                  </a:cubicBezTo>
                  <a:cubicBezTo>
                    <a:pt x="1897" y="4184"/>
                    <a:pt x="623" y="2494"/>
                    <a:pt x="679" y="1407"/>
                  </a:cubicBezTo>
                  <a:cubicBezTo>
                    <a:pt x="694" y="1113"/>
                    <a:pt x="806" y="888"/>
                    <a:pt x="1022" y="715"/>
                  </a:cubicBezTo>
                  <a:cubicBezTo>
                    <a:pt x="1152" y="608"/>
                    <a:pt x="1251" y="579"/>
                    <a:pt x="1316" y="579"/>
                  </a:cubicBezTo>
                  <a:close/>
                  <a:moveTo>
                    <a:pt x="1313" y="0"/>
                  </a:moveTo>
                  <a:cubicBezTo>
                    <a:pt x="1127" y="0"/>
                    <a:pt x="904" y="64"/>
                    <a:pt x="661" y="260"/>
                  </a:cubicBezTo>
                  <a:cubicBezTo>
                    <a:pt x="309" y="541"/>
                    <a:pt x="123" y="916"/>
                    <a:pt x="99" y="1375"/>
                  </a:cubicBezTo>
                  <a:cubicBezTo>
                    <a:pt x="0" y="3266"/>
                    <a:pt x="2842" y="6108"/>
                    <a:pt x="2964" y="6229"/>
                  </a:cubicBezTo>
                  <a:cubicBezTo>
                    <a:pt x="3020" y="6286"/>
                    <a:pt x="3095" y="6314"/>
                    <a:pt x="3170" y="6314"/>
                  </a:cubicBezTo>
                  <a:cubicBezTo>
                    <a:pt x="3212" y="6314"/>
                    <a:pt x="3250" y="6305"/>
                    <a:pt x="3291" y="6286"/>
                  </a:cubicBezTo>
                  <a:cubicBezTo>
                    <a:pt x="3399" y="6234"/>
                    <a:pt x="3470" y="6122"/>
                    <a:pt x="3460" y="6000"/>
                  </a:cubicBezTo>
                  <a:cubicBezTo>
                    <a:pt x="3390" y="5115"/>
                    <a:pt x="2988" y="654"/>
                    <a:pt x="1644" y="69"/>
                  </a:cubicBezTo>
                  <a:cubicBezTo>
                    <a:pt x="1554" y="31"/>
                    <a:pt x="1442" y="0"/>
                    <a:pt x="1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4766252" y="4128032"/>
              <a:ext cx="83487" cy="162260"/>
            </a:xfrm>
            <a:custGeom>
              <a:rect b="b" l="l" r="r" t="t"/>
              <a:pathLst>
                <a:path extrusionOk="0" h="7951" w="4091">
                  <a:moveTo>
                    <a:pt x="2191" y="581"/>
                  </a:moveTo>
                  <a:cubicBezTo>
                    <a:pt x="2213" y="581"/>
                    <a:pt x="2241" y="581"/>
                    <a:pt x="2269" y="586"/>
                  </a:cubicBezTo>
                  <a:cubicBezTo>
                    <a:pt x="2541" y="609"/>
                    <a:pt x="2729" y="713"/>
                    <a:pt x="2850" y="909"/>
                  </a:cubicBezTo>
                  <a:cubicBezTo>
                    <a:pt x="3501" y="1962"/>
                    <a:pt x="2308" y="5085"/>
                    <a:pt x="1713" y="6624"/>
                  </a:cubicBezTo>
                  <a:cubicBezTo>
                    <a:pt x="1348" y="4743"/>
                    <a:pt x="949" y="1687"/>
                    <a:pt x="1718" y="797"/>
                  </a:cubicBezTo>
                  <a:cubicBezTo>
                    <a:pt x="1844" y="652"/>
                    <a:pt x="1994" y="581"/>
                    <a:pt x="2191" y="581"/>
                  </a:cubicBezTo>
                  <a:close/>
                  <a:moveTo>
                    <a:pt x="2192" y="0"/>
                  </a:moveTo>
                  <a:cubicBezTo>
                    <a:pt x="1830" y="0"/>
                    <a:pt x="1517" y="146"/>
                    <a:pt x="1277" y="417"/>
                  </a:cubicBezTo>
                  <a:cubicBezTo>
                    <a:pt x="0" y="1901"/>
                    <a:pt x="1212" y="7136"/>
                    <a:pt x="1353" y="7726"/>
                  </a:cubicBezTo>
                  <a:cubicBezTo>
                    <a:pt x="1385" y="7851"/>
                    <a:pt x="1498" y="7945"/>
                    <a:pt x="1623" y="7950"/>
                  </a:cubicBezTo>
                  <a:lnTo>
                    <a:pt x="1638" y="7950"/>
                  </a:lnTo>
                  <a:cubicBezTo>
                    <a:pt x="1764" y="7950"/>
                    <a:pt x="1872" y="7866"/>
                    <a:pt x="1914" y="7748"/>
                  </a:cubicBezTo>
                  <a:cubicBezTo>
                    <a:pt x="1975" y="7551"/>
                    <a:pt x="2092" y="7253"/>
                    <a:pt x="2237" y="6877"/>
                  </a:cubicBezTo>
                  <a:cubicBezTo>
                    <a:pt x="3164" y="4476"/>
                    <a:pt x="4091" y="1808"/>
                    <a:pt x="3342" y="605"/>
                  </a:cubicBezTo>
                  <a:cubicBezTo>
                    <a:pt x="3122" y="249"/>
                    <a:pt x="2775" y="48"/>
                    <a:pt x="2321" y="6"/>
                  </a:cubicBezTo>
                  <a:cubicBezTo>
                    <a:pt x="2278" y="2"/>
                    <a:pt x="2235" y="0"/>
                    <a:pt x="2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4780191" y="4278476"/>
              <a:ext cx="26387" cy="167321"/>
            </a:xfrm>
            <a:custGeom>
              <a:rect b="b" l="l" r="r" t="t"/>
              <a:pathLst>
                <a:path extrusionOk="0" h="8199" w="1293">
                  <a:moveTo>
                    <a:pt x="987" y="1"/>
                  </a:moveTo>
                  <a:cubicBezTo>
                    <a:pt x="841" y="1"/>
                    <a:pt x="711" y="114"/>
                    <a:pt x="698" y="264"/>
                  </a:cubicBezTo>
                  <a:lnTo>
                    <a:pt x="19" y="7885"/>
                  </a:lnTo>
                  <a:cubicBezTo>
                    <a:pt x="0" y="8044"/>
                    <a:pt x="121" y="8184"/>
                    <a:pt x="281" y="8199"/>
                  </a:cubicBezTo>
                  <a:lnTo>
                    <a:pt x="305" y="8199"/>
                  </a:lnTo>
                  <a:cubicBezTo>
                    <a:pt x="454" y="8199"/>
                    <a:pt x="581" y="8086"/>
                    <a:pt x="594" y="7937"/>
                  </a:cubicBezTo>
                  <a:lnTo>
                    <a:pt x="1278" y="315"/>
                  </a:lnTo>
                  <a:cubicBezTo>
                    <a:pt x="1292" y="157"/>
                    <a:pt x="1171" y="16"/>
                    <a:pt x="1011" y="2"/>
                  </a:cubicBezTo>
                  <a:cubicBezTo>
                    <a:pt x="1003" y="1"/>
                    <a:pt x="995" y="1"/>
                    <a:pt x="9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4757069" y="4524937"/>
              <a:ext cx="27428" cy="179770"/>
            </a:xfrm>
            <a:custGeom>
              <a:rect b="b" l="l" r="r" t="t"/>
              <a:pathLst>
                <a:path extrusionOk="0" h="8809" w="1344">
                  <a:moveTo>
                    <a:pt x="1035" y="0"/>
                  </a:moveTo>
                  <a:cubicBezTo>
                    <a:pt x="889" y="0"/>
                    <a:pt x="762" y="117"/>
                    <a:pt x="749" y="264"/>
                  </a:cubicBezTo>
                  <a:lnTo>
                    <a:pt x="14" y="8494"/>
                  </a:lnTo>
                  <a:cubicBezTo>
                    <a:pt x="1" y="8653"/>
                    <a:pt x="117" y="8794"/>
                    <a:pt x="276" y="8808"/>
                  </a:cubicBezTo>
                  <a:lnTo>
                    <a:pt x="304" y="8808"/>
                  </a:lnTo>
                  <a:cubicBezTo>
                    <a:pt x="455" y="8808"/>
                    <a:pt x="580" y="8696"/>
                    <a:pt x="595" y="8545"/>
                  </a:cubicBezTo>
                  <a:lnTo>
                    <a:pt x="1330" y="316"/>
                  </a:lnTo>
                  <a:cubicBezTo>
                    <a:pt x="1343" y="157"/>
                    <a:pt x="1226" y="17"/>
                    <a:pt x="1068" y="2"/>
                  </a:cubicBezTo>
                  <a:cubicBezTo>
                    <a:pt x="1057" y="1"/>
                    <a:pt x="1046" y="0"/>
                    <a:pt x="1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4740906" y="3747065"/>
              <a:ext cx="106935" cy="185647"/>
            </a:xfrm>
            <a:custGeom>
              <a:rect b="b" l="l" r="r" t="t"/>
              <a:pathLst>
                <a:path extrusionOk="0" h="9097" w="5240">
                  <a:moveTo>
                    <a:pt x="1555" y="0"/>
                  </a:moveTo>
                  <a:cubicBezTo>
                    <a:pt x="1556" y="1"/>
                    <a:pt x="3624" y="1025"/>
                    <a:pt x="1822" y="3581"/>
                  </a:cubicBezTo>
                  <a:cubicBezTo>
                    <a:pt x="586" y="5342"/>
                    <a:pt x="1" y="7027"/>
                    <a:pt x="736" y="8202"/>
                  </a:cubicBezTo>
                  <a:cubicBezTo>
                    <a:pt x="1113" y="8805"/>
                    <a:pt x="1743" y="9097"/>
                    <a:pt x="2380" y="9097"/>
                  </a:cubicBezTo>
                  <a:cubicBezTo>
                    <a:pt x="3073" y="9097"/>
                    <a:pt x="3775" y="8751"/>
                    <a:pt x="4168" y="8085"/>
                  </a:cubicBezTo>
                  <a:cubicBezTo>
                    <a:pt x="5239" y="6259"/>
                    <a:pt x="2871" y="4466"/>
                    <a:pt x="3596" y="2879"/>
                  </a:cubicBezTo>
                  <a:cubicBezTo>
                    <a:pt x="4495" y="895"/>
                    <a:pt x="2899" y="66"/>
                    <a:pt x="15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4737294" y="3742371"/>
              <a:ext cx="105568" cy="195014"/>
            </a:xfrm>
            <a:custGeom>
              <a:rect b="b" l="l" r="r" t="t"/>
              <a:pathLst>
                <a:path extrusionOk="0" h="9556" w="5173">
                  <a:moveTo>
                    <a:pt x="2509" y="596"/>
                  </a:moveTo>
                  <a:cubicBezTo>
                    <a:pt x="2964" y="727"/>
                    <a:pt x="3385" y="970"/>
                    <a:pt x="3619" y="1354"/>
                  </a:cubicBezTo>
                  <a:cubicBezTo>
                    <a:pt x="3885" y="1789"/>
                    <a:pt x="3867" y="2346"/>
                    <a:pt x="3563" y="3011"/>
                  </a:cubicBezTo>
                  <a:cubicBezTo>
                    <a:pt x="3183" y="3845"/>
                    <a:pt x="3548" y="4701"/>
                    <a:pt x="3900" y="5530"/>
                  </a:cubicBezTo>
                  <a:cubicBezTo>
                    <a:pt x="4288" y="6447"/>
                    <a:pt x="4658" y="7317"/>
                    <a:pt x="4143" y="8198"/>
                  </a:cubicBezTo>
                  <a:cubicBezTo>
                    <a:pt x="3820" y="8750"/>
                    <a:pt x="3235" y="9087"/>
                    <a:pt x="2584" y="9097"/>
                  </a:cubicBezTo>
                  <a:cubicBezTo>
                    <a:pt x="1962" y="9091"/>
                    <a:pt x="1428" y="8821"/>
                    <a:pt x="1110" y="8311"/>
                  </a:cubicBezTo>
                  <a:cubicBezTo>
                    <a:pt x="333" y="7069"/>
                    <a:pt x="1268" y="5254"/>
                    <a:pt x="2186" y="3942"/>
                  </a:cubicBezTo>
                  <a:cubicBezTo>
                    <a:pt x="2856" y="2997"/>
                    <a:pt x="3094" y="2131"/>
                    <a:pt x="2902" y="1373"/>
                  </a:cubicBezTo>
                  <a:cubicBezTo>
                    <a:pt x="2823" y="1054"/>
                    <a:pt x="2673" y="792"/>
                    <a:pt x="2509" y="596"/>
                  </a:cubicBezTo>
                  <a:close/>
                  <a:moveTo>
                    <a:pt x="1723" y="0"/>
                  </a:moveTo>
                  <a:cubicBezTo>
                    <a:pt x="1627" y="0"/>
                    <a:pt x="1539" y="73"/>
                    <a:pt x="1512" y="174"/>
                  </a:cubicBezTo>
                  <a:cubicBezTo>
                    <a:pt x="1484" y="278"/>
                    <a:pt x="1536" y="390"/>
                    <a:pt x="1629" y="436"/>
                  </a:cubicBezTo>
                  <a:cubicBezTo>
                    <a:pt x="1638" y="441"/>
                    <a:pt x="2280" y="769"/>
                    <a:pt x="2458" y="1490"/>
                  </a:cubicBezTo>
                  <a:cubicBezTo>
                    <a:pt x="2612" y="2112"/>
                    <a:pt x="2396" y="2847"/>
                    <a:pt x="1812" y="3681"/>
                  </a:cubicBezTo>
                  <a:cubicBezTo>
                    <a:pt x="374" y="5716"/>
                    <a:pt x="0" y="7402"/>
                    <a:pt x="721" y="8553"/>
                  </a:cubicBezTo>
                  <a:cubicBezTo>
                    <a:pt x="1115" y="9181"/>
                    <a:pt x="1798" y="9555"/>
                    <a:pt x="2556" y="9555"/>
                  </a:cubicBezTo>
                  <a:lnTo>
                    <a:pt x="2589" y="9555"/>
                  </a:lnTo>
                  <a:cubicBezTo>
                    <a:pt x="3403" y="9546"/>
                    <a:pt x="4133" y="9125"/>
                    <a:pt x="4541" y="8432"/>
                  </a:cubicBezTo>
                  <a:cubicBezTo>
                    <a:pt x="5173" y="7356"/>
                    <a:pt x="4719" y="6288"/>
                    <a:pt x="4321" y="5347"/>
                  </a:cubicBezTo>
                  <a:cubicBezTo>
                    <a:pt x="3993" y="4580"/>
                    <a:pt x="3684" y="3849"/>
                    <a:pt x="3979" y="3203"/>
                  </a:cubicBezTo>
                  <a:cubicBezTo>
                    <a:pt x="4442" y="2192"/>
                    <a:pt x="4250" y="1508"/>
                    <a:pt x="4012" y="1115"/>
                  </a:cubicBezTo>
                  <a:cubicBezTo>
                    <a:pt x="3548" y="352"/>
                    <a:pt x="2537" y="38"/>
                    <a:pt x="1741" y="1"/>
                  </a:cubicBezTo>
                  <a:cubicBezTo>
                    <a:pt x="1735" y="1"/>
                    <a:pt x="1729" y="0"/>
                    <a:pt x="17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4603257" y="4479408"/>
              <a:ext cx="374518" cy="11857"/>
            </a:xfrm>
            <a:custGeom>
              <a:rect b="b" l="l" r="r" t="t"/>
              <a:pathLst>
                <a:path extrusionOk="0" h="581" w="18352">
                  <a:moveTo>
                    <a:pt x="291" y="1"/>
                  </a:moveTo>
                  <a:cubicBezTo>
                    <a:pt x="127" y="1"/>
                    <a:pt x="0" y="131"/>
                    <a:pt x="0" y="291"/>
                  </a:cubicBezTo>
                  <a:cubicBezTo>
                    <a:pt x="0" y="455"/>
                    <a:pt x="127" y="581"/>
                    <a:pt x="291" y="581"/>
                  </a:cubicBezTo>
                  <a:lnTo>
                    <a:pt x="18060" y="581"/>
                  </a:lnTo>
                  <a:cubicBezTo>
                    <a:pt x="18224" y="581"/>
                    <a:pt x="18351" y="455"/>
                    <a:pt x="18351" y="291"/>
                  </a:cubicBezTo>
                  <a:cubicBezTo>
                    <a:pt x="18351" y="131"/>
                    <a:pt x="18224" y="1"/>
                    <a:pt x="18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5" name="Google Shape;485;p30"/>
          <p:cNvPicPr preferRelativeResize="0"/>
          <p:nvPr/>
        </p:nvPicPr>
        <p:blipFill>
          <a:blip r:embed="rId3">
            <a:alphaModFix/>
          </a:blip>
          <a:stretch>
            <a:fillRect/>
          </a:stretch>
        </p:blipFill>
        <p:spPr>
          <a:xfrm>
            <a:off x="5639201" y="1498174"/>
            <a:ext cx="2935250" cy="2924101"/>
          </a:xfrm>
          <a:prstGeom prst="rect">
            <a:avLst/>
          </a:prstGeom>
          <a:noFill/>
          <a:ln>
            <a:noFill/>
          </a:ln>
        </p:spPr>
      </p:pic>
      <p:pic>
        <p:nvPicPr>
          <p:cNvPr id="486" name="Google Shape;486;p30"/>
          <p:cNvPicPr preferRelativeResize="0"/>
          <p:nvPr/>
        </p:nvPicPr>
        <p:blipFill>
          <a:blip r:embed="rId4">
            <a:alphaModFix/>
          </a:blip>
          <a:stretch>
            <a:fillRect/>
          </a:stretch>
        </p:blipFill>
        <p:spPr>
          <a:xfrm>
            <a:off x="493250" y="1098500"/>
            <a:ext cx="4887652" cy="3901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1"/>
          <p:cNvSpPr txBox="1"/>
          <p:nvPr>
            <p:ph type="ctrTitle"/>
          </p:nvPr>
        </p:nvSpPr>
        <p:spPr>
          <a:xfrm>
            <a:off x="1839500" y="517425"/>
            <a:ext cx="5465100" cy="81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1C232"/>
                </a:solidFill>
              </a:rPr>
              <a:t>Thank you!</a:t>
            </a:r>
            <a:endParaRPr>
              <a:solidFill>
                <a:srgbClr val="F1C232"/>
              </a:solidFill>
            </a:endParaRPr>
          </a:p>
        </p:txBody>
      </p:sp>
      <p:sp>
        <p:nvSpPr>
          <p:cNvPr id="492" name="Google Shape;492;p31"/>
          <p:cNvSpPr txBox="1"/>
          <p:nvPr>
            <p:ph idx="1" type="subTitle"/>
          </p:nvPr>
        </p:nvSpPr>
        <p:spPr>
          <a:xfrm>
            <a:off x="2425050" y="1771800"/>
            <a:ext cx="4293900" cy="11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Do you have any questions?</a:t>
            </a:r>
            <a:endParaRPr/>
          </a:p>
        </p:txBody>
      </p:sp>
      <p:sp>
        <p:nvSpPr>
          <p:cNvPr id="493" name="Google Shape;493;p31"/>
          <p:cNvSpPr/>
          <p:nvPr/>
        </p:nvSpPr>
        <p:spPr>
          <a:xfrm rot="-1432612">
            <a:off x="718476" y="2587407"/>
            <a:ext cx="1720906" cy="1709842"/>
          </a:xfrm>
          <a:custGeom>
            <a:rect b="b" l="l" r="r" t="t"/>
            <a:pathLst>
              <a:path extrusionOk="0" h="14280" w="14372">
                <a:moveTo>
                  <a:pt x="6964" y="6158"/>
                </a:moveTo>
                <a:cubicBezTo>
                  <a:pt x="7050" y="6158"/>
                  <a:pt x="7132" y="6193"/>
                  <a:pt x="7199" y="6261"/>
                </a:cubicBezTo>
                <a:lnTo>
                  <a:pt x="7230" y="6286"/>
                </a:lnTo>
                <a:lnTo>
                  <a:pt x="8010" y="7066"/>
                </a:lnTo>
                <a:lnTo>
                  <a:pt x="8041" y="7097"/>
                </a:lnTo>
                <a:cubicBezTo>
                  <a:pt x="8169" y="7230"/>
                  <a:pt x="8169" y="7441"/>
                  <a:pt x="8041" y="7574"/>
                </a:cubicBezTo>
                <a:lnTo>
                  <a:pt x="7933" y="7682"/>
                </a:lnTo>
                <a:cubicBezTo>
                  <a:pt x="7866" y="7746"/>
                  <a:pt x="7780" y="7778"/>
                  <a:pt x="7694" y="7778"/>
                </a:cubicBezTo>
                <a:cubicBezTo>
                  <a:pt x="7608" y="7778"/>
                  <a:pt x="7523" y="7746"/>
                  <a:pt x="7456" y="7682"/>
                </a:cubicBezTo>
                <a:lnTo>
                  <a:pt x="6619" y="6840"/>
                </a:lnTo>
                <a:cubicBezTo>
                  <a:pt x="6486" y="6712"/>
                  <a:pt x="6486" y="6496"/>
                  <a:pt x="6619" y="6368"/>
                </a:cubicBezTo>
                <a:lnTo>
                  <a:pt x="6727" y="6261"/>
                </a:lnTo>
                <a:cubicBezTo>
                  <a:pt x="6794" y="6193"/>
                  <a:pt x="6876" y="6158"/>
                  <a:pt x="6964" y="6158"/>
                </a:cubicBezTo>
                <a:close/>
                <a:moveTo>
                  <a:pt x="13530" y="0"/>
                </a:moveTo>
                <a:cubicBezTo>
                  <a:pt x="13334" y="0"/>
                  <a:pt x="13137" y="76"/>
                  <a:pt x="12986" y="228"/>
                </a:cubicBezTo>
                <a:lnTo>
                  <a:pt x="11709" y="1505"/>
                </a:lnTo>
                <a:cubicBezTo>
                  <a:pt x="11622" y="1592"/>
                  <a:pt x="11622" y="1730"/>
                  <a:pt x="11709" y="1812"/>
                </a:cubicBezTo>
                <a:cubicBezTo>
                  <a:pt x="11750" y="1854"/>
                  <a:pt x="11805" y="1874"/>
                  <a:pt x="11860" y="1874"/>
                </a:cubicBezTo>
                <a:cubicBezTo>
                  <a:pt x="11915" y="1874"/>
                  <a:pt x="11971" y="1854"/>
                  <a:pt x="12012" y="1812"/>
                </a:cubicBezTo>
                <a:lnTo>
                  <a:pt x="13294" y="529"/>
                </a:lnTo>
                <a:cubicBezTo>
                  <a:pt x="13358" y="465"/>
                  <a:pt x="13444" y="433"/>
                  <a:pt x="13530" y="433"/>
                </a:cubicBezTo>
                <a:cubicBezTo>
                  <a:pt x="13616" y="433"/>
                  <a:pt x="13702" y="465"/>
                  <a:pt x="13767" y="529"/>
                </a:cubicBezTo>
                <a:cubicBezTo>
                  <a:pt x="13900" y="664"/>
                  <a:pt x="13900" y="874"/>
                  <a:pt x="13767" y="1007"/>
                </a:cubicBezTo>
                <a:lnTo>
                  <a:pt x="8164" y="6610"/>
                </a:lnTo>
                <a:lnTo>
                  <a:pt x="7686" y="6138"/>
                </a:lnTo>
                <a:lnTo>
                  <a:pt x="11427" y="2397"/>
                </a:lnTo>
                <a:cubicBezTo>
                  <a:pt x="11513" y="2310"/>
                  <a:pt x="11513" y="2177"/>
                  <a:pt x="11427" y="2089"/>
                </a:cubicBezTo>
                <a:cubicBezTo>
                  <a:pt x="11386" y="2048"/>
                  <a:pt x="11330" y="2028"/>
                  <a:pt x="11275" y="2028"/>
                </a:cubicBezTo>
                <a:cubicBezTo>
                  <a:pt x="11220" y="2028"/>
                  <a:pt x="11165" y="2048"/>
                  <a:pt x="11124" y="2089"/>
                </a:cubicBezTo>
                <a:lnTo>
                  <a:pt x="7369" y="5845"/>
                </a:lnTo>
                <a:cubicBezTo>
                  <a:pt x="7244" y="5768"/>
                  <a:pt x="7102" y="5729"/>
                  <a:pt x="6961" y="5729"/>
                </a:cubicBezTo>
                <a:cubicBezTo>
                  <a:pt x="6764" y="5729"/>
                  <a:pt x="6568" y="5804"/>
                  <a:pt x="6419" y="5953"/>
                </a:cubicBezTo>
                <a:lnTo>
                  <a:pt x="6311" y="6060"/>
                </a:lnTo>
                <a:cubicBezTo>
                  <a:pt x="6168" y="6204"/>
                  <a:pt x="6086" y="6399"/>
                  <a:pt x="6086" y="6605"/>
                </a:cubicBezTo>
                <a:lnTo>
                  <a:pt x="6086" y="6614"/>
                </a:lnTo>
                <a:cubicBezTo>
                  <a:pt x="6050" y="6594"/>
                  <a:pt x="6009" y="6579"/>
                  <a:pt x="5967" y="6558"/>
                </a:cubicBezTo>
                <a:cubicBezTo>
                  <a:pt x="5557" y="6362"/>
                  <a:pt x="5214" y="6286"/>
                  <a:pt x="4928" y="6286"/>
                </a:cubicBezTo>
                <a:cubicBezTo>
                  <a:pt x="4483" y="6286"/>
                  <a:pt x="4179" y="6471"/>
                  <a:pt x="3983" y="6671"/>
                </a:cubicBezTo>
                <a:cubicBezTo>
                  <a:pt x="3689" y="6958"/>
                  <a:pt x="3412" y="7369"/>
                  <a:pt x="3116" y="7805"/>
                </a:cubicBezTo>
                <a:cubicBezTo>
                  <a:pt x="2392" y="8871"/>
                  <a:pt x="1565" y="10088"/>
                  <a:pt x="232" y="10088"/>
                </a:cubicBezTo>
                <a:cubicBezTo>
                  <a:pt x="145" y="10088"/>
                  <a:pt x="68" y="10140"/>
                  <a:pt x="31" y="10221"/>
                </a:cubicBezTo>
                <a:cubicBezTo>
                  <a:pt x="0" y="10303"/>
                  <a:pt x="16" y="10396"/>
                  <a:pt x="78" y="10457"/>
                </a:cubicBezTo>
                <a:lnTo>
                  <a:pt x="843" y="11222"/>
                </a:lnTo>
                <a:lnTo>
                  <a:pt x="848" y="11227"/>
                </a:lnTo>
                <a:lnTo>
                  <a:pt x="1607" y="11987"/>
                </a:lnTo>
                <a:lnTo>
                  <a:pt x="1612" y="11987"/>
                </a:lnTo>
                <a:lnTo>
                  <a:pt x="1612" y="11992"/>
                </a:lnTo>
                <a:lnTo>
                  <a:pt x="2525" y="12904"/>
                </a:lnTo>
                <a:cubicBezTo>
                  <a:pt x="2567" y="12946"/>
                  <a:pt x="2622" y="12968"/>
                  <a:pt x="2678" y="12968"/>
                </a:cubicBezTo>
                <a:cubicBezTo>
                  <a:pt x="2725" y="12968"/>
                  <a:pt x="2773" y="12953"/>
                  <a:pt x="2813" y="12920"/>
                </a:cubicBezTo>
                <a:lnTo>
                  <a:pt x="3521" y="12371"/>
                </a:lnTo>
                <a:lnTo>
                  <a:pt x="3521" y="12371"/>
                </a:lnTo>
                <a:cubicBezTo>
                  <a:pt x="3294" y="12894"/>
                  <a:pt x="3182" y="13372"/>
                  <a:pt x="3171" y="13408"/>
                </a:cubicBezTo>
                <a:cubicBezTo>
                  <a:pt x="3156" y="13479"/>
                  <a:pt x="3177" y="13557"/>
                  <a:pt x="3228" y="13607"/>
                </a:cubicBezTo>
                <a:lnTo>
                  <a:pt x="3838" y="14218"/>
                </a:lnTo>
                <a:cubicBezTo>
                  <a:pt x="3885" y="14258"/>
                  <a:pt x="3936" y="14279"/>
                  <a:pt x="3992" y="14279"/>
                </a:cubicBezTo>
                <a:cubicBezTo>
                  <a:pt x="4023" y="14279"/>
                  <a:pt x="4049" y="14274"/>
                  <a:pt x="4075" y="14265"/>
                </a:cubicBezTo>
                <a:cubicBezTo>
                  <a:pt x="4156" y="14234"/>
                  <a:pt x="4208" y="14151"/>
                  <a:pt x="4208" y="14064"/>
                </a:cubicBezTo>
                <a:cubicBezTo>
                  <a:pt x="4208" y="12941"/>
                  <a:pt x="5080" y="12171"/>
                  <a:pt x="6019" y="11509"/>
                </a:cubicBezTo>
                <a:cubicBezTo>
                  <a:pt x="6116" y="11438"/>
                  <a:pt x="6142" y="11303"/>
                  <a:pt x="6071" y="11206"/>
                </a:cubicBezTo>
                <a:cubicBezTo>
                  <a:pt x="6030" y="11147"/>
                  <a:pt x="5964" y="11114"/>
                  <a:pt x="5897" y="11114"/>
                </a:cubicBezTo>
                <a:cubicBezTo>
                  <a:pt x="5854" y="11114"/>
                  <a:pt x="5811" y="11127"/>
                  <a:pt x="5773" y="11156"/>
                </a:cubicBezTo>
                <a:cubicBezTo>
                  <a:pt x="4864" y="11791"/>
                  <a:pt x="4018" y="12530"/>
                  <a:pt x="3824" y="13587"/>
                </a:cubicBezTo>
                <a:lnTo>
                  <a:pt x="3623" y="13392"/>
                </a:lnTo>
                <a:cubicBezTo>
                  <a:pt x="3715" y="13058"/>
                  <a:pt x="4008" y="12094"/>
                  <a:pt x="4495" y="11606"/>
                </a:cubicBezTo>
                <a:cubicBezTo>
                  <a:pt x="4577" y="11525"/>
                  <a:pt x="4582" y="11396"/>
                  <a:pt x="4506" y="11309"/>
                </a:cubicBezTo>
                <a:cubicBezTo>
                  <a:pt x="4462" y="11263"/>
                  <a:pt x="4402" y="11237"/>
                  <a:pt x="4342" y="11237"/>
                </a:cubicBezTo>
                <a:cubicBezTo>
                  <a:pt x="4296" y="11237"/>
                  <a:pt x="4251" y="11252"/>
                  <a:pt x="4213" y="11284"/>
                </a:cubicBezTo>
                <a:lnTo>
                  <a:pt x="2700" y="12463"/>
                </a:lnTo>
                <a:lnTo>
                  <a:pt x="2069" y="11838"/>
                </a:lnTo>
                <a:lnTo>
                  <a:pt x="2510" y="11391"/>
                </a:lnTo>
                <a:cubicBezTo>
                  <a:pt x="2597" y="11309"/>
                  <a:pt x="2597" y="11170"/>
                  <a:pt x="2510" y="11088"/>
                </a:cubicBezTo>
                <a:cubicBezTo>
                  <a:pt x="2469" y="11045"/>
                  <a:pt x="2414" y="11023"/>
                  <a:pt x="2358" y="11023"/>
                </a:cubicBezTo>
                <a:cubicBezTo>
                  <a:pt x="2302" y="11023"/>
                  <a:pt x="2246" y="11045"/>
                  <a:pt x="2202" y="11088"/>
                </a:cubicBezTo>
                <a:lnTo>
                  <a:pt x="1761" y="11530"/>
                </a:lnTo>
                <a:lnTo>
                  <a:pt x="1397" y="11160"/>
                </a:lnTo>
                <a:cubicBezTo>
                  <a:pt x="1453" y="11135"/>
                  <a:pt x="1520" y="11104"/>
                  <a:pt x="1596" y="11063"/>
                </a:cubicBezTo>
                <a:cubicBezTo>
                  <a:pt x="2038" y="10827"/>
                  <a:pt x="2505" y="10462"/>
                  <a:pt x="2986" y="9975"/>
                </a:cubicBezTo>
                <a:cubicBezTo>
                  <a:pt x="3074" y="9893"/>
                  <a:pt x="3074" y="9754"/>
                  <a:pt x="2986" y="9672"/>
                </a:cubicBezTo>
                <a:cubicBezTo>
                  <a:pt x="2946" y="9629"/>
                  <a:pt x="2891" y="9607"/>
                  <a:pt x="2836" y="9607"/>
                </a:cubicBezTo>
                <a:cubicBezTo>
                  <a:pt x="2780" y="9607"/>
                  <a:pt x="2725" y="9629"/>
                  <a:pt x="2685" y="9672"/>
                </a:cubicBezTo>
                <a:cubicBezTo>
                  <a:pt x="1868" y="10488"/>
                  <a:pt x="1283" y="10749"/>
                  <a:pt x="1063" y="10827"/>
                </a:cubicBezTo>
                <a:lnTo>
                  <a:pt x="708" y="10478"/>
                </a:lnTo>
                <a:cubicBezTo>
                  <a:pt x="1991" y="10232"/>
                  <a:pt x="2808" y="9032"/>
                  <a:pt x="3474" y="8046"/>
                </a:cubicBezTo>
                <a:cubicBezTo>
                  <a:pt x="3756" y="7630"/>
                  <a:pt x="4023" y="7235"/>
                  <a:pt x="4285" y="6974"/>
                </a:cubicBezTo>
                <a:cubicBezTo>
                  <a:pt x="4458" y="6804"/>
                  <a:pt x="4675" y="6718"/>
                  <a:pt x="4935" y="6718"/>
                </a:cubicBezTo>
                <a:cubicBezTo>
                  <a:pt x="5145" y="6718"/>
                  <a:pt x="5384" y="6774"/>
                  <a:pt x="5650" y="6887"/>
                </a:cubicBezTo>
                <a:cubicBezTo>
                  <a:pt x="5357" y="6938"/>
                  <a:pt x="5029" y="7086"/>
                  <a:pt x="4716" y="7405"/>
                </a:cubicBezTo>
                <a:cubicBezTo>
                  <a:pt x="4629" y="7486"/>
                  <a:pt x="4629" y="7625"/>
                  <a:pt x="4716" y="7708"/>
                </a:cubicBezTo>
                <a:cubicBezTo>
                  <a:pt x="4757" y="7751"/>
                  <a:pt x="4812" y="7773"/>
                  <a:pt x="4867" y="7773"/>
                </a:cubicBezTo>
                <a:cubicBezTo>
                  <a:pt x="4922" y="7773"/>
                  <a:pt x="4977" y="7751"/>
                  <a:pt x="5018" y="7708"/>
                </a:cubicBezTo>
                <a:cubicBezTo>
                  <a:pt x="5329" y="7397"/>
                  <a:pt x="5648" y="7299"/>
                  <a:pt x="5925" y="7299"/>
                </a:cubicBezTo>
                <a:cubicBezTo>
                  <a:pt x="6174" y="7299"/>
                  <a:pt x="6390" y="7378"/>
                  <a:pt x="6538" y="7451"/>
                </a:cubicBezTo>
                <a:lnTo>
                  <a:pt x="6040" y="7954"/>
                </a:lnTo>
                <a:cubicBezTo>
                  <a:pt x="5953" y="8035"/>
                  <a:pt x="5953" y="8175"/>
                  <a:pt x="6040" y="8262"/>
                </a:cubicBezTo>
                <a:cubicBezTo>
                  <a:pt x="6081" y="8303"/>
                  <a:pt x="6137" y="8324"/>
                  <a:pt x="6194" y="8324"/>
                </a:cubicBezTo>
                <a:cubicBezTo>
                  <a:pt x="6244" y="8324"/>
                  <a:pt x="6301" y="8303"/>
                  <a:pt x="6342" y="8262"/>
                </a:cubicBezTo>
                <a:lnTo>
                  <a:pt x="6845" y="7758"/>
                </a:lnTo>
                <a:cubicBezTo>
                  <a:pt x="6891" y="7851"/>
                  <a:pt x="6938" y="7969"/>
                  <a:pt x="6968" y="8102"/>
                </a:cubicBezTo>
                <a:cubicBezTo>
                  <a:pt x="7066" y="8533"/>
                  <a:pt x="6938" y="8928"/>
                  <a:pt x="6588" y="9278"/>
                </a:cubicBezTo>
                <a:cubicBezTo>
                  <a:pt x="6507" y="9364"/>
                  <a:pt x="6507" y="9498"/>
                  <a:pt x="6588" y="9586"/>
                </a:cubicBezTo>
                <a:cubicBezTo>
                  <a:pt x="6635" y="9626"/>
                  <a:pt x="6687" y="9647"/>
                  <a:pt x="6742" y="9647"/>
                </a:cubicBezTo>
                <a:cubicBezTo>
                  <a:pt x="6799" y="9647"/>
                  <a:pt x="6855" y="9626"/>
                  <a:pt x="6896" y="9586"/>
                </a:cubicBezTo>
                <a:cubicBezTo>
                  <a:pt x="7215" y="9267"/>
                  <a:pt x="7358" y="8944"/>
                  <a:pt x="7409" y="8646"/>
                </a:cubicBezTo>
                <a:lnTo>
                  <a:pt x="7409" y="8646"/>
                </a:lnTo>
                <a:cubicBezTo>
                  <a:pt x="7660" y="9241"/>
                  <a:pt x="7635" y="9703"/>
                  <a:pt x="7322" y="10010"/>
                </a:cubicBezTo>
                <a:cubicBezTo>
                  <a:pt x="7092" y="10247"/>
                  <a:pt x="6753" y="10483"/>
                  <a:pt x="6424" y="10709"/>
                </a:cubicBezTo>
                <a:cubicBezTo>
                  <a:pt x="6327" y="10775"/>
                  <a:pt x="6301" y="10909"/>
                  <a:pt x="6368" y="11007"/>
                </a:cubicBezTo>
                <a:cubicBezTo>
                  <a:pt x="6409" y="11067"/>
                  <a:pt x="6477" y="11100"/>
                  <a:pt x="6546" y="11100"/>
                </a:cubicBezTo>
                <a:cubicBezTo>
                  <a:pt x="6587" y="11100"/>
                  <a:pt x="6629" y="11088"/>
                  <a:pt x="6666" y="11063"/>
                </a:cubicBezTo>
                <a:cubicBezTo>
                  <a:pt x="7009" y="10827"/>
                  <a:pt x="7369" y="10576"/>
                  <a:pt x="7630" y="10318"/>
                </a:cubicBezTo>
                <a:cubicBezTo>
                  <a:pt x="7958" y="9991"/>
                  <a:pt x="8240" y="9380"/>
                  <a:pt x="7743" y="8328"/>
                </a:cubicBezTo>
                <a:cubicBezTo>
                  <a:pt x="7722" y="8293"/>
                  <a:pt x="7702" y="8251"/>
                  <a:pt x="7681" y="8210"/>
                </a:cubicBezTo>
                <a:lnTo>
                  <a:pt x="7696" y="8210"/>
                </a:lnTo>
                <a:cubicBezTo>
                  <a:pt x="7892" y="8210"/>
                  <a:pt x="8087" y="8139"/>
                  <a:pt x="8236" y="7985"/>
                </a:cubicBezTo>
                <a:lnTo>
                  <a:pt x="8343" y="7877"/>
                </a:lnTo>
                <a:cubicBezTo>
                  <a:pt x="8605" y="7620"/>
                  <a:pt x="8641" y="7225"/>
                  <a:pt x="8456" y="6927"/>
                </a:cubicBezTo>
                <a:lnTo>
                  <a:pt x="14074" y="1310"/>
                </a:lnTo>
                <a:cubicBezTo>
                  <a:pt x="14371" y="1012"/>
                  <a:pt x="14371" y="524"/>
                  <a:pt x="14074" y="228"/>
                </a:cubicBezTo>
                <a:cubicBezTo>
                  <a:pt x="13923" y="76"/>
                  <a:pt x="13727" y="0"/>
                  <a:pt x="135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31"/>
          <p:cNvGrpSpPr/>
          <p:nvPr/>
        </p:nvGrpSpPr>
        <p:grpSpPr>
          <a:xfrm flipH="1">
            <a:off x="6825780" y="1405942"/>
            <a:ext cx="1715182" cy="2174097"/>
            <a:chOff x="1765697" y="3317589"/>
            <a:chExt cx="918929" cy="1164799"/>
          </a:xfrm>
        </p:grpSpPr>
        <p:sp>
          <p:nvSpPr>
            <p:cNvPr id="495" name="Google Shape;495;p31"/>
            <p:cNvSpPr/>
            <p:nvPr/>
          </p:nvSpPr>
          <p:spPr>
            <a:xfrm>
              <a:off x="1855775" y="3597988"/>
              <a:ext cx="623082" cy="819728"/>
            </a:xfrm>
            <a:custGeom>
              <a:rect b="b" l="l" r="r" t="t"/>
              <a:pathLst>
                <a:path extrusionOk="0" h="40168" w="30532">
                  <a:moveTo>
                    <a:pt x="24644" y="574"/>
                  </a:moveTo>
                  <a:cubicBezTo>
                    <a:pt x="25257" y="574"/>
                    <a:pt x="25838" y="740"/>
                    <a:pt x="26365" y="949"/>
                  </a:cubicBezTo>
                  <a:cubicBezTo>
                    <a:pt x="28260" y="1693"/>
                    <a:pt x="29909" y="3743"/>
                    <a:pt x="29038" y="6491"/>
                  </a:cubicBezTo>
                  <a:cubicBezTo>
                    <a:pt x="28087" y="9492"/>
                    <a:pt x="29023" y="11195"/>
                    <a:pt x="29056" y="11251"/>
                  </a:cubicBezTo>
                  <a:cubicBezTo>
                    <a:pt x="29062" y="11261"/>
                    <a:pt x="29511" y="12216"/>
                    <a:pt x="29131" y="13241"/>
                  </a:cubicBezTo>
                  <a:cubicBezTo>
                    <a:pt x="28841" y="14023"/>
                    <a:pt x="28148" y="14655"/>
                    <a:pt x="27067" y="15123"/>
                  </a:cubicBezTo>
                  <a:cubicBezTo>
                    <a:pt x="26968" y="15170"/>
                    <a:pt x="26899" y="15263"/>
                    <a:pt x="26893" y="15371"/>
                  </a:cubicBezTo>
                  <a:cubicBezTo>
                    <a:pt x="26688" y="18413"/>
                    <a:pt x="25555" y="19716"/>
                    <a:pt x="25545" y="19729"/>
                  </a:cubicBezTo>
                  <a:cubicBezTo>
                    <a:pt x="25484" y="19790"/>
                    <a:pt x="25461" y="19880"/>
                    <a:pt x="25475" y="19968"/>
                  </a:cubicBezTo>
                  <a:cubicBezTo>
                    <a:pt x="25475" y="19992"/>
                    <a:pt x="25845" y="22716"/>
                    <a:pt x="23453" y="26615"/>
                  </a:cubicBezTo>
                  <a:cubicBezTo>
                    <a:pt x="23373" y="26746"/>
                    <a:pt x="23406" y="26915"/>
                    <a:pt x="23533" y="27004"/>
                  </a:cubicBezTo>
                  <a:cubicBezTo>
                    <a:pt x="23996" y="27323"/>
                    <a:pt x="24240" y="27660"/>
                    <a:pt x="24287" y="28025"/>
                  </a:cubicBezTo>
                  <a:cubicBezTo>
                    <a:pt x="24384" y="28783"/>
                    <a:pt x="23617" y="29687"/>
                    <a:pt x="22872" y="30557"/>
                  </a:cubicBezTo>
                  <a:cubicBezTo>
                    <a:pt x="22466" y="31035"/>
                    <a:pt x="22049" y="31526"/>
                    <a:pt x="21744" y="32018"/>
                  </a:cubicBezTo>
                  <a:cubicBezTo>
                    <a:pt x="21047" y="33155"/>
                    <a:pt x="21370" y="34615"/>
                    <a:pt x="21608" y="35678"/>
                  </a:cubicBezTo>
                  <a:cubicBezTo>
                    <a:pt x="21731" y="36212"/>
                    <a:pt x="21894" y="36942"/>
                    <a:pt x="21740" y="37035"/>
                  </a:cubicBezTo>
                  <a:cubicBezTo>
                    <a:pt x="21599" y="36951"/>
                    <a:pt x="21440" y="36272"/>
                    <a:pt x="21356" y="35907"/>
                  </a:cubicBezTo>
                  <a:cubicBezTo>
                    <a:pt x="21187" y="35187"/>
                    <a:pt x="21042" y="34569"/>
                    <a:pt x="20649" y="34410"/>
                  </a:cubicBezTo>
                  <a:cubicBezTo>
                    <a:pt x="20599" y="34389"/>
                    <a:pt x="20535" y="34374"/>
                    <a:pt x="20462" y="34374"/>
                  </a:cubicBezTo>
                  <a:cubicBezTo>
                    <a:pt x="20365" y="34374"/>
                    <a:pt x="20250" y="34402"/>
                    <a:pt x="20124" y="34485"/>
                  </a:cubicBezTo>
                  <a:cubicBezTo>
                    <a:pt x="19601" y="34835"/>
                    <a:pt x="19512" y="35884"/>
                    <a:pt x="19441" y="37448"/>
                  </a:cubicBezTo>
                  <a:cubicBezTo>
                    <a:pt x="19413" y="38061"/>
                    <a:pt x="19371" y="38964"/>
                    <a:pt x="19245" y="39236"/>
                  </a:cubicBezTo>
                  <a:cubicBezTo>
                    <a:pt x="19067" y="38983"/>
                    <a:pt x="19015" y="37892"/>
                    <a:pt x="18987" y="37288"/>
                  </a:cubicBezTo>
                  <a:cubicBezTo>
                    <a:pt x="18964" y="36736"/>
                    <a:pt x="18936" y="36216"/>
                    <a:pt x="18866" y="35814"/>
                  </a:cubicBezTo>
                  <a:cubicBezTo>
                    <a:pt x="18758" y="35201"/>
                    <a:pt x="18416" y="34971"/>
                    <a:pt x="18149" y="34883"/>
                  </a:cubicBezTo>
                  <a:cubicBezTo>
                    <a:pt x="18032" y="34850"/>
                    <a:pt x="17915" y="34831"/>
                    <a:pt x="17793" y="34831"/>
                  </a:cubicBezTo>
                  <a:cubicBezTo>
                    <a:pt x="17209" y="34831"/>
                    <a:pt x="16553" y="35215"/>
                    <a:pt x="16103" y="35659"/>
                  </a:cubicBezTo>
                  <a:cubicBezTo>
                    <a:pt x="15837" y="35922"/>
                    <a:pt x="15392" y="36413"/>
                    <a:pt x="14878" y="36979"/>
                  </a:cubicBezTo>
                  <a:cubicBezTo>
                    <a:pt x="14334" y="37584"/>
                    <a:pt x="13552" y="38450"/>
                    <a:pt x="12986" y="39016"/>
                  </a:cubicBezTo>
                  <a:cubicBezTo>
                    <a:pt x="13084" y="38843"/>
                    <a:pt x="13206" y="38632"/>
                    <a:pt x="13355" y="38374"/>
                  </a:cubicBezTo>
                  <a:cubicBezTo>
                    <a:pt x="13566" y="38024"/>
                    <a:pt x="14011" y="37513"/>
                    <a:pt x="14530" y="36923"/>
                  </a:cubicBezTo>
                  <a:cubicBezTo>
                    <a:pt x="15636" y="35669"/>
                    <a:pt x="17147" y="33946"/>
                    <a:pt x="17799" y="32083"/>
                  </a:cubicBezTo>
                  <a:cubicBezTo>
                    <a:pt x="18624" y="28142"/>
                    <a:pt x="19742" y="28118"/>
                    <a:pt x="19746" y="28118"/>
                  </a:cubicBezTo>
                  <a:lnTo>
                    <a:pt x="19746" y="28118"/>
                  </a:lnTo>
                  <a:cubicBezTo>
                    <a:pt x="19760" y="28121"/>
                    <a:pt x="19775" y="28122"/>
                    <a:pt x="19789" y="28122"/>
                  </a:cubicBezTo>
                  <a:cubicBezTo>
                    <a:pt x="19886" y="28122"/>
                    <a:pt x="19978" y="28068"/>
                    <a:pt x="20031" y="27982"/>
                  </a:cubicBezTo>
                  <a:cubicBezTo>
                    <a:pt x="20092" y="27884"/>
                    <a:pt x="20087" y="27753"/>
                    <a:pt x="20022" y="27660"/>
                  </a:cubicBezTo>
                  <a:cubicBezTo>
                    <a:pt x="19994" y="27617"/>
                    <a:pt x="19371" y="26638"/>
                    <a:pt x="19441" y="21152"/>
                  </a:cubicBezTo>
                  <a:cubicBezTo>
                    <a:pt x="19441" y="21012"/>
                    <a:pt x="19343" y="20891"/>
                    <a:pt x="19207" y="20867"/>
                  </a:cubicBezTo>
                  <a:cubicBezTo>
                    <a:pt x="19186" y="20862"/>
                    <a:pt x="19165" y="20860"/>
                    <a:pt x="19144" y="20860"/>
                  </a:cubicBezTo>
                  <a:cubicBezTo>
                    <a:pt x="19027" y="20860"/>
                    <a:pt x="18923" y="20933"/>
                    <a:pt x="18879" y="21045"/>
                  </a:cubicBezTo>
                  <a:cubicBezTo>
                    <a:pt x="17896" y="23535"/>
                    <a:pt x="15079" y="23774"/>
                    <a:pt x="15051" y="23774"/>
                  </a:cubicBezTo>
                  <a:cubicBezTo>
                    <a:pt x="14919" y="23784"/>
                    <a:pt x="14811" y="23881"/>
                    <a:pt x="14783" y="24008"/>
                  </a:cubicBezTo>
                  <a:cubicBezTo>
                    <a:pt x="14770" y="24102"/>
                    <a:pt x="14306" y="26321"/>
                    <a:pt x="11694" y="26910"/>
                  </a:cubicBezTo>
                  <a:cubicBezTo>
                    <a:pt x="9405" y="27425"/>
                    <a:pt x="9081" y="30248"/>
                    <a:pt x="8763" y="32977"/>
                  </a:cubicBezTo>
                  <a:cubicBezTo>
                    <a:pt x="8656" y="33937"/>
                    <a:pt x="8543" y="34924"/>
                    <a:pt x="8347" y="35799"/>
                  </a:cubicBezTo>
                  <a:cubicBezTo>
                    <a:pt x="8103" y="36881"/>
                    <a:pt x="7828" y="37448"/>
                    <a:pt x="7673" y="37644"/>
                  </a:cubicBezTo>
                  <a:cubicBezTo>
                    <a:pt x="7603" y="37424"/>
                    <a:pt x="7491" y="36778"/>
                    <a:pt x="7705" y="35047"/>
                  </a:cubicBezTo>
                  <a:cubicBezTo>
                    <a:pt x="8019" y="32537"/>
                    <a:pt x="7921" y="31316"/>
                    <a:pt x="7364" y="30828"/>
                  </a:cubicBezTo>
                  <a:cubicBezTo>
                    <a:pt x="7161" y="30653"/>
                    <a:pt x="6927" y="30595"/>
                    <a:pt x="6693" y="30595"/>
                  </a:cubicBezTo>
                  <a:cubicBezTo>
                    <a:pt x="6496" y="30595"/>
                    <a:pt x="6299" y="30636"/>
                    <a:pt x="6119" y="30683"/>
                  </a:cubicBezTo>
                  <a:cubicBezTo>
                    <a:pt x="4887" y="31095"/>
                    <a:pt x="3783" y="31305"/>
                    <a:pt x="3183" y="31353"/>
                  </a:cubicBezTo>
                  <a:cubicBezTo>
                    <a:pt x="3408" y="31227"/>
                    <a:pt x="3764" y="31044"/>
                    <a:pt x="4335" y="30800"/>
                  </a:cubicBezTo>
                  <a:cubicBezTo>
                    <a:pt x="5266" y="30398"/>
                    <a:pt x="6006" y="30177"/>
                    <a:pt x="6605" y="30004"/>
                  </a:cubicBezTo>
                  <a:cubicBezTo>
                    <a:pt x="8426" y="29466"/>
                    <a:pt x="8880" y="29205"/>
                    <a:pt x="8271" y="26278"/>
                  </a:cubicBezTo>
                  <a:cubicBezTo>
                    <a:pt x="7986" y="24897"/>
                    <a:pt x="8075" y="23849"/>
                    <a:pt x="8524" y="23244"/>
                  </a:cubicBezTo>
                  <a:cubicBezTo>
                    <a:pt x="8880" y="22762"/>
                    <a:pt x="9344" y="22721"/>
                    <a:pt x="9358" y="22721"/>
                  </a:cubicBezTo>
                  <a:cubicBezTo>
                    <a:pt x="9470" y="22711"/>
                    <a:pt x="9569" y="22637"/>
                    <a:pt x="9606" y="22533"/>
                  </a:cubicBezTo>
                  <a:cubicBezTo>
                    <a:pt x="9648" y="22430"/>
                    <a:pt x="9625" y="22309"/>
                    <a:pt x="9545" y="22224"/>
                  </a:cubicBezTo>
                  <a:cubicBezTo>
                    <a:pt x="9535" y="22215"/>
                    <a:pt x="9265" y="21924"/>
                    <a:pt x="9302" y="21382"/>
                  </a:cubicBezTo>
                  <a:cubicBezTo>
                    <a:pt x="9339" y="20853"/>
                    <a:pt x="9690" y="19973"/>
                    <a:pt x="11155" y="18817"/>
                  </a:cubicBezTo>
                  <a:cubicBezTo>
                    <a:pt x="11188" y="18793"/>
                    <a:pt x="11212" y="18761"/>
                    <a:pt x="11231" y="18722"/>
                  </a:cubicBezTo>
                  <a:cubicBezTo>
                    <a:pt x="12069" y="17080"/>
                    <a:pt x="13113" y="16148"/>
                    <a:pt x="13880" y="15464"/>
                  </a:cubicBezTo>
                  <a:cubicBezTo>
                    <a:pt x="14783" y="14655"/>
                    <a:pt x="15500" y="14014"/>
                    <a:pt x="14849" y="12899"/>
                  </a:cubicBezTo>
                  <a:cubicBezTo>
                    <a:pt x="14405" y="12136"/>
                    <a:pt x="13927" y="11724"/>
                    <a:pt x="13346" y="11607"/>
                  </a:cubicBezTo>
                  <a:cubicBezTo>
                    <a:pt x="13236" y="11586"/>
                    <a:pt x="13123" y="11575"/>
                    <a:pt x="13004" y="11575"/>
                  </a:cubicBezTo>
                  <a:cubicBezTo>
                    <a:pt x="12204" y="11575"/>
                    <a:pt x="11196" y="12083"/>
                    <a:pt x="9662" y="13241"/>
                  </a:cubicBezTo>
                  <a:cubicBezTo>
                    <a:pt x="8988" y="13746"/>
                    <a:pt x="8338" y="14280"/>
                    <a:pt x="7757" y="14749"/>
                  </a:cubicBezTo>
                  <a:cubicBezTo>
                    <a:pt x="6765" y="15551"/>
                    <a:pt x="5417" y="16640"/>
                    <a:pt x="5051" y="16640"/>
                  </a:cubicBezTo>
                  <a:cubicBezTo>
                    <a:pt x="5037" y="16640"/>
                    <a:pt x="5024" y="16638"/>
                    <a:pt x="5013" y="16635"/>
                  </a:cubicBezTo>
                  <a:cubicBezTo>
                    <a:pt x="5013" y="16635"/>
                    <a:pt x="5004" y="16621"/>
                    <a:pt x="5000" y="16593"/>
                  </a:cubicBezTo>
                  <a:cubicBezTo>
                    <a:pt x="4907" y="16274"/>
                    <a:pt x="5698" y="15544"/>
                    <a:pt x="6217" y="15062"/>
                  </a:cubicBezTo>
                  <a:cubicBezTo>
                    <a:pt x="7069" y="14271"/>
                    <a:pt x="7874" y="13526"/>
                    <a:pt x="7448" y="12886"/>
                  </a:cubicBezTo>
                  <a:cubicBezTo>
                    <a:pt x="7266" y="12609"/>
                    <a:pt x="6994" y="12454"/>
                    <a:pt x="6666" y="12431"/>
                  </a:cubicBezTo>
                  <a:cubicBezTo>
                    <a:pt x="6636" y="12429"/>
                    <a:pt x="6606" y="12428"/>
                    <a:pt x="6576" y="12428"/>
                  </a:cubicBezTo>
                  <a:cubicBezTo>
                    <a:pt x="5443" y="12428"/>
                    <a:pt x="3841" y="13936"/>
                    <a:pt x="2678" y="15222"/>
                  </a:cubicBezTo>
                  <a:cubicBezTo>
                    <a:pt x="2079" y="15891"/>
                    <a:pt x="1615" y="16373"/>
                    <a:pt x="1269" y="16719"/>
                  </a:cubicBezTo>
                  <a:cubicBezTo>
                    <a:pt x="1368" y="16570"/>
                    <a:pt x="1480" y="16391"/>
                    <a:pt x="1615" y="16195"/>
                  </a:cubicBezTo>
                  <a:cubicBezTo>
                    <a:pt x="3530" y="13391"/>
                    <a:pt x="9835" y="9060"/>
                    <a:pt x="13248" y="8209"/>
                  </a:cubicBezTo>
                  <a:cubicBezTo>
                    <a:pt x="13973" y="8027"/>
                    <a:pt x="14625" y="7914"/>
                    <a:pt x="15200" y="7816"/>
                  </a:cubicBezTo>
                  <a:cubicBezTo>
                    <a:pt x="17363" y="7446"/>
                    <a:pt x="18791" y="7202"/>
                    <a:pt x="20471" y="4010"/>
                  </a:cubicBezTo>
                  <a:cubicBezTo>
                    <a:pt x="21888" y="1324"/>
                    <a:pt x="23341" y="574"/>
                    <a:pt x="24644" y="574"/>
                  </a:cubicBezTo>
                  <a:close/>
                  <a:moveTo>
                    <a:pt x="24632" y="0"/>
                  </a:moveTo>
                  <a:cubicBezTo>
                    <a:pt x="22798" y="0"/>
                    <a:pt x="21285" y="1224"/>
                    <a:pt x="19961" y="3738"/>
                  </a:cubicBezTo>
                  <a:cubicBezTo>
                    <a:pt x="18406" y="6679"/>
                    <a:pt x="17237" y="6880"/>
                    <a:pt x="15102" y="7245"/>
                  </a:cubicBezTo>
                  <a:cubicBezTo>
                    <a:pt x="14517" y="7347"/>
                    <a:pt x="13856" y="7459"/>
                    <a:pt x="13108" y="7647"/>
                  </a:cubicBezTo>
                  <a:cubicBezTo>
                    <a:pt x="9526" y="8541"/>
                    <a:pt x="3151" y="12923"/>
                    <a:pt x="1137" y="15868"/>
                  </a:cubicBezTo>
                  <a:cubicBezTo>
                    <a:pt x="9" y="17520"/>
                    <a:pt x="0" y="17763"/>
                    <a:pt x="258" y="17964"/>
                  </a:cubicBezTo>
                  <a:cubicBezTo>
                    <a:pt x="312" y="18008"/>
                    <a:pt x="366" y="18050"/>
                    <a:pt x="450" y="18050"/>
                  </a:cubicBezTo>
                  <a:cubicBezTo>
                    <a:pt x="712" y="18050"/>
                    <a:pt x="1272" y="17644"/>
                    <a:pt x="3109" y="15610"/>
                  </a:cubicBezTo>
                  <a:cubicBezTo>
                    <a:pt x="5218" y="13279"/>
                    <a:pt x="6221" y="13006"/>
                    <a:pt x="6585" y="13006"/>
                  </a:cubicBezTo>
                  <a:cubicBezTo>
                    <a:pt x="6599" y="13006"/>
                    <a:pt x="6612" y="13006"/>
                    <a:pt x="6624" y="13007"/>
                  </a:cubicBezTo>
                  <a:cubicBezTo>
                    <a:pt x="6774" y="13021"/>
                    <a:pt x="6882" y="13082"/>
                    <a:pt x="6966" y="13208"/>
                  </a:cubicBezTo>
                  <a:cubicBezTo>
                    <a:pt x="7120" y="13437"/>
                    <a:pt x="6305" y="14187"/>
                    <a:pt x="5823" y="14636"/>
                  </a:cubicBezTo>
                  <a:cubicBezTo>
                    <a:pt x="5013" y="15386"/>
                    <a:pt x="4250" y="16092"/>
                    <a:pt x="4438" y="16752"/>
                  </a:cubicBezTo>
                  <a:cubicBezTo>
                    <a:pt x="4518" y="17028"/>
                    <a:pt x="4695" y="17136"/>
                    <a:pt x="4831" y="17178"/>
                  </a:cubicBezTo>
                  <a:cubicBezTo>
                    <a:pt x="4894" y="17198"/>
                    <a:pt x="4960" y="17208"/>
                    <a:pt x="5030" y="17208"/>
                  </a:cubicBezTo>
                  <a:cubicBezTo>
                    <a:pt x="5618" y="17208"/>
                    <a:pt x="6504" y="16511"/>
                    <a:pt x="8122" y="15198"/>
                  </a:cubicBezTo>
                  <a:cubicBezTo>
                    <a:pt x="8698" y="14734"/>
                    <a:pt x="9349" y="14206"/>
                    <a:pt x="10013" y="13705"/>
                  </a:cubicBezTo>
                  <a:cubicBezTo>
                    <a:pt x="11418" y="12640"/>
                    <a:pt x="12335" y="12154"/>
                    <a:pt x="12988" y="12154"/>
                  </a:cubicBezTo>
                  <a:cubicBezTo>
                    <a:pt x="13073" y="12154"/>
                    <a:pt x="13153" y="12162"/>
                    <a:pt x="13229" y="12178"/>
                  </a:cubicBezTo>
                  <a:cubicBezTo>
                    <a:pt x="13636" y="12258"/>
                    <a:pt x="13992" y="12581"/>
                    <a:pt x="14348" y="13189"/>
                  </a:cubicBezTo>
                  <a:cubicBezTo>
                    <a:pt x="14742" y="13869"/>
                    <a:pt x="14456" y="14172"/>
                    <a:pt x="13491" y="15034"/>
                  </a:cubicBezTo>
                  <a:cubicBezTo>
                    <a:pt x="12700" y="15736"/>
                    <a:pt x="11624" y="16700"/>
                    <a:pt x="10743" y="18400"/>
                  </a:cubicBezTo>
                  <a:cubicBezTo>
                    <a:pt x="9457" y="19430"/>
                    <a:pt x="8777" y="20427"/>
                    <a:pt x="8721" y="21368"/>
                  </a:cubicBezTo>
                  <a:cubicBezTo>
                    <a:pt x="8703" y="21742"/>
                    <a:pt x="8787" y="22042"/>
                    <a:pt x="8885" y="22252"/>
                  </a:cubicBezTo>
                  <a:cubicBezTo>
                    <a:pt x="8642" y="22351"/>
                    <a:pt x="8333" y="22533"/>
                    <a:pt x="8070" y="22879"/>
                  </a:cubicBezTo>
                  <a:cubicBezTo>
                    <a:pt x="7500" y="23633"/>
                    <a:pt x="7378" y="24817"/>
                    <a:pt x="7705" y="26400"/>
                  </a:cubicBezTo>
                  <a:cubicBezTo>
                    <a:pt x="8230" y="28924"/>
                    <a:pt x="8061" y="28970"/>
                    <a:pt x="6441" y="29447"/>
                  </a:cubicBezTo>
                  <a:cubicBezTo>
                    <a:pt x="5828" y="29626"/>
                    <a:pt x="5065" y="29851"/>
                    <a:pt x="4106" y="30266"/>
                  </a:cubicBezTo>
                  <a:cubicBezTo>
                    <a:pt x="2407" y="31002"/>
                    <a:pt x="2159" y="31311"/>
                    <a:pt x="2289" y="31653"/>
                  </a:cubicBezTo>
                  <a:cubicBezTo>
                    <a:pt x="2367" y="31857"/>
                    <a:pt x="2656" y="31934"/>
                    <a:pt x="3046" y="31934"/>
                  </a:cubicBezTo>
                  <a:cubicBezTo>
                    <a:pt x="4186" y="31934"/>
                    <a:pt x="6186" y="31275"/>
                    <a:pt x="6287" y="31240"/>
                  </a:cubicBezTo>
                  <a:cubicBezTo>
                    <a:pt x="6453" y="31197"/>
                    <a:pt x="6587" y="31175"/>
                    <a:pt x="6696" y="31175"/>
                  </a:cubicBezTo>
                  <a:cubicBezTo>
                    <a:pt x="6821" y="31175"/>
                    <a:pt x="6912" y="31204"/>
                    <a:pt x="6979" y="31264"/>
                  </a:cubicBezTo>
                  <a:cubicBezTo>
                    <a:pt x="7350" y="31586"/>
                    <a:pt x="7401" y="32837"/>
                    <a:pt x="7134" y="34976"/>
                  </a:cubicBezTo>
                  <a:cubicBezTo>
                    <a:pt x="6737" y="38145"/>
                    <a:pt x="7336" y="38249"/>
                    <a:pt x="7560" y="38290"/>
                  </a:cubicBezTo>
                  <a:cubicBezTo>
                    <a:pt x="7587" y="38295"/>
                    <a:pt x="7613" y="38297"/>
                    <a:pt x="7639" y="38297"/>
                  </a:cubicBezTo>
                  <a:cubicBezTo>
                    <a:pt x="8247" y="38297"/>
                    <a:pt x="8666" y="37022"/>
                    <a:pt x="8913" y="35926"/>
                  </a:cubicBezTo>
                  <a:cubicBezTo>
                    <a:pt x="9114" y="35023"/>
                    <a:pt x="9232" y="34016"/>
                    <a:pt x="9344" y="33042"/>
                  </a:cubicBezTo>
                  <a:cubicBezTo>
                    <a:pt x="9648" y="30398"/>
                    <a:pt x="9934" y="27898"/>
                    <a:pt x="11821" y="27477"/>
                  </a:cubicBezTo>
                  <a:cubicBezTo>
                    <a:pt x="14353" y="26906"/>
                    <a:pt x="15116" y="24977"/>
                    <a:pt x="15303" y="24331"/>
                  </a:cubicBezTo>
                  <a:cubicBezTo>
                    <a:pt x="15921" y="24242"/>
                    <a:pt x="17723" y="23858"/>
                    <a:pt x="18856" y="22289"/>
                  </a:cubicBezTo>
                  <a:cubicBezTo>
                    <a:pt x="18875" y="25581"/>
                    <a:pt x="19169" y="27014"/>
                    <a:pt x="19376" y="27617"/>
                  </a:cubicBezTo>
                  <a:cubicBezTo>
                    <a:pt x="18819" y="27851"/>
                    <a:pt x="17905" y="28750"/>
                    <a:pt x="17241" y="31929"/>
                  </a:cubicBezTo>
                  <a:cubicBezTo>
                    <a:pt x="16637" y="33647"/>
                    <a:pt x="15167" y="35322"/>
                    <a:pt x="14096" y="36544"/>
                  </a:cubicBezTo>
                  <a:cubicBezTo>
                    <a:pt x="13534" y="37176"/>
                    <a:pt x="13093" y="37681"/>
                    <a:pt x="12860" y="38080"/>
                  </a:cubicBezTo>
                  <a:cubicBezTo>
                    <a:pt x="11970" y="39573"/>
                    <a:pt x="11909" y="39891"/>
                    <a:pt x="12181" y="40092"/>
                  </a:cubicBezTo>
                  <a:cubicBezTo>
                    <a:pt x="12242" y="40139"/>
                    <a:pt x="12302" y="40168"/>
                    <a:pt x="12378" y="40168"/>
                  </a:cubicBezTo>
                  <a:cubicBezTo>
                    <a:pt x="12705" y="40168"/>
                    <a:pt x="13286" y="39610"/>
                    <a:pt x="15308" y="37368"/>
                  </a:cubicBezTo>
                  <a:cubicBezTo>
                    <a:pt x="15818" y="36806"/>
                    <a:pt x="16258" y="36320"/>
                    <a:pt x="16511" y="36071"/>
                  </a:cubicBezTo>
                  <a:cubicBezTo>
                    <a:pt x="16916" y="35671"/>
                    <a:pt x="17442" y="35411"/>
                    <a:pt x="17804" y="35411"/>
                  </a:cubicBezTo>
                  <a:cubicBezTo>
                    <a:pt x="17865" y="35411"/>
                    <a:pt x="17921" y="35419"/>
                    <a:pt x="17972" y="35434"/>
                  </a:cubicBezTo>
                  <a:cubicBezTo>
                    <a:pt x="18032" y="35458"/>
                    <a:pt x="18224" y="35519"/>
                    <a:pt x="18294" y="35917"/>
                  </a:cubicBezTo>
                  <a:cubicBezTo>
                    <a:pt x="18360" y="36283"/>
                    <a:pt x="18383" y="36806"/>
                    <a:pt x="18406" y="37316"/>
                  </a:cubicBezTo>
                  <a:cubicBezTo>
                    <a:pt x="18467" y="38595"/>
                    <a:pt x="18533" y="39400"/>
                    <a:pt x="18903" y="39714"/>
                  </a:cubicBezTo>
                  <a:cubicBezTo>
                    <a:pt x="19003" y="39806"/>
                    <a:pt x="19125" y="39853"/>
                    <a:pt x="19255" y="39853"/>
                  </a:cubicBezTo>
                  <a:cubicBezTo>
                    <a:pt x="19276" y="39853"/>
                    <a:pt x="19298" y="39852"/>
                    <a:pt x="19320" y="39850"/>
                  </a:cubicBezTo>
                  <a:cubicBezTo>
                    <a:pt x="19910" y="39788"/>
                    <a:pt x="19956" y="38871"/>
                    <a:pt x="20017" y="37476"/>
                  </a:cubicBezTo>
                  <a:cubicBezTo>
                    <a:pt x="20059" y="36581"/>
                    <a:pt x="20124" y="35243"/>
                    <a:pt x="20452" y="34971"/>
                  </a:cubicBezTo>
                  <a:cubicBezTo>
                    <a:pt x="20574" y="35116"/>
                    <a:pt x="20710" y="35687"/>
                    <a:pt x="20789" y="36039"/>
                  </a:cubicBezTo>
                  <a:cubicBezTo>
                    <a:pt x="20958" y="36760"/>
                    <a:pt x="21103" y="37378"/>
                    <a:pt x="21491" y="37560"/>
                  </a:cubicBezTo>
                  <a:cubicBezTo>
                    <a:pt x="21549" y="37588"/>
                    <a:pt x="21626" y="37611"/>
                    <a:pt x="21717" y="37611"/>
                  </a:cubicBezTo>
                  <a:cubicBezTo>
                    <a:pt x="21795" y="37611"/>
                    <a:pt x="21883" y="37594"/>
                    <a:pt x="21978" y="37546"/>
                  </a:cubicBezTo>
                  <a:cubicBezTo>
                    <a:pt x="22559" y="37255"/>
                    <a:pt x="22381" y="36469"/>
                    <a:pt x="22175" y="35552"/>
                  </a:cubicBezTo>
                  <a:cubicBezTo>
                    <a:pt x="21945" y="34531"/>
                    <a:pt x="21665" y="33258"/>
                    <a:pt x="22241" y="32322"/>
                  </a:cubicBezTo>
                  <a:cubicBezTo>
                    <a:pt x="22517" y="31867"/>
                    <a:pt x="22924" y="31395"/>
                    <a:pt x="23313" y="30936"/>
                  </a:cubicBezTo>
                  <a:cubicBezTo>
                    <a:pt x="24141" y="29967"/>
                    <a:pt x="24993" y="28961"/>
                    <a:pt x="24862" y="27950"/>
                  </a:cubicBezTo>
                  <a:cubicBezTo>
                    <a:pt x="24806" y="27491"/>
                    <a:pt x="24544" y="27064"/>
                    <a:pt x="24080" y="26690"/>
                  </a:cubicBezTo>
                  <a:cubicBezTo>
                    <a:pt x="26187" y="23156"/>
                    <a:pt x="26117" y="20614"/>
                    <a:pt x="26061" y="20010"/>
                  </a:cubicBezTo>
                  <a:cubicBezTo>
                    <a:pt x="26351" y="19636"/>
                    <a:pt x="27245" y="18268"/>
                    <a:pt x="27461" y="15587"/>
                  </a:cubicBezTo>
                  <a:cubicBezTo>
                    <a:pt x="28602" y="15053"/>
                    <a:pt x="29351" y="14332"/>
                    <a:pt x="29679" y="13433"/>
                  </a:cubicBezTo>
                  <a:cubicBezTo>
                    <a:pt x="30142" y="12174"/>
                    <a:pt x="29600" y="11046"/>
                    <a:pt x="29567" y="10985"/>
                  </a:cubicBezTo>
                  <a:cubicBezTo>
                    <a:pt x="29557" y="10970"/>
                    <a:pt x="28724" y="9403"/>
                    <a:pt x="29590" y="6664"/>
                  </a:cubicBezTo>
                  <a:cubicBezTo>
                    <a:pt x="30531" y="3701"/>
                    <a:pt x="28785" y="1276"/>
                    <a:pt x="26575" y="405"/>
                  </a:cubicBezTo>
                  <a:cubicBezTo>
                    <a:pt x="25889" y="136"/>
                    <a:pt x="25243" y="0"/>
                    <a:pt x="24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2472919" y="4218131"/>
              <a:ext cx="20" cy="20"/>
            </a:xfrm>
            <a:custGeom>
              <a:rect b="b" l="l" r="r" t="t"/>
              <a:pathLst>
                <a:path extrusionOk="0" fill="none" h="1" w="1">
                  <a:moveTo>
                    <a:pt x="0" y="1"/>
                  </a:moveTo>
                  <a:lnTo>
                    <a:pt x="0" y="1"/>
                  </a:lnTo>
                  <a:close/>
                </a:path>
              </a:pathLst>
            </a:custGeom>
            <a:solidFill>
              <a:schemeClr val="dk2"/>
            </a:solidFill>
            <a:ln cap="rnd" cmpd="sng" w="600">
              <a:solidFill>
                <a:srgbClr val="CCA2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2043953" y="3812736"/>
              <a:ext cx="34427" cy="70590"/>
            </a:xfrm>
            <a:custGeom>
              <a:rect b="b" l="l" r="r" t="t"/>
              <a:pathLst>
                <a:path extrusionOk="0" h="3459" w="1687">
                  <a:moveTo>
                    <a:pt x="1217" y="0"/>
                  </a:moveTo>
                  <a:cubicBezTo>
                    <a:pt x="1204" y="0"/>
                    <a:pt x="1190" y="1"/>
                    <a:pt x="1176" y="4"/>
                  </a:cubicBezTo>
                  <a:cubicBezTo>
                    <a:pt x="1017" y="21"/>
                    <a:pt x="904" y="172"/>
                    <a:pt x="928" y="326"/>
                  </a:cubicBezTo>
                  <a:cubicBezTo>
                    <a:pt x="928" y="341"/>
                    <a:pt x="1073" y="1566"/>
                    <a:pt x="90" y="3003"/>
                  </a:cubicBezTo>
                  <a:cubicBezTo>
                    <a:pt x="1" y="3135"/>
                    <a:pt x="33" y="3318"/>
                    <a:pt x="165" y="3407"/>
                  </a:cubicBezTo>
                  <a:cubicBezTo>
                    <a:pt x="217" y="3439"/>
                    <a:pt x="273" y="3458"/>
                    <a:pt x="329" y="3458"/>
                  </a:cubicBezTo>
                  <a:cubicBezTo>
                    <a:pt x="422" y="3458"/>
                    <a:pt x="517" y="3411"/>
                    <a:pt x="573" y="3331"/>
                  </a:cubicBezTo>
                  <a:cubicBezTo>
                    <a:pt x="1686" y="1698"/>
                    <a:pt x="1509" y="307"/>
                    <a:pt x="1500" y="251"/>
                  </a:cubicBezTo>
                  <a:cubicBezTo>
                    <a:pt x="1482" y="106"/>
                    <a:pt x="1357" y="0"/>
                    <a:pt x="12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2071483" y="3819920"/>
              <a:ext cx="25795" cy="43611"/>
            </a:xfrm>
            <a:custGeom>
              <a:rect b="b" l="l" r="r" t="t"/>
              <a:pathLst>
                <a:path extrusionOk="0" h="2137" w="1264">
                  <a:moveTo>
                    <a:pt x="698" y="1"/>
                  </a:moveTo>
                  <a:cubicBezTo>
                    <a:pt x="667" y="1"/>
                    <a:pt x="635" y="6"/>
                    <a:pt x="605" y="17"/>
                  </a:cubicBezTo>
                  <a:cubicBezTo>
                    <a:pt x="454" y="63"/>
                    <a:pt x="370" y="227"/>
                    <a:pt x="417" y="382"/>
                  </a:cubicBezTo>
                  <a:cubicBezTo>
                    <a:pt x="426" y="404"/>
                    <a:pt x="609" y="1004"/>
                    <a:pt x="99" y="1668"/>
                  </a:cubicBezTo>
                  <a:cubicBezTo>
                    <a:pt x="0" y="1795"/>
                    <a:pt x="24" y="1977"/>
                    <a:pt x="151" y="2076"/>
                  </a:cubicBezTo>
                  <a:cubicBezTo>
                    <a:pt x="201" y="2113"/>
                    <a:pt x="267" y="2137"/>
                    <a:pt x="328" y="2137"/>
                  </a:cubicBezTo>
                  <a:cubicBezTo>
                    <a:pt x="412" y="2137"/>
                    <a:pt x="501" y="2095"/>
                    <a:pt x="557" y="2020"/>
                  </a:cubicBezTo>
                  <a:cubicBezTo>
                    <a:pt x="1264" y="1102"/>
                    <a:pt x="983" y="231"/>
                    <a:pt x="970" y="194"/>
                  </a:cubicBezTo>
                  <a:cubicBezTo>
                    <a:pt x="929" y="76"/>
                    <a:pt x="817" y="1"/>
                    <a:pt x="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2104237" y="3757717"/>
              <a:ext cx="77304" cy="31019"/>
            </a:xfrm>
            <a:custGeom>
              <a:rect b="b" l="l" r="r" t="t"/>
              <a:pathLst>
                <a:path extrusionOk="0" h="1520" w="3788">
                  <a:moveTo>
                    <a:pt x="771" y="1"/>
                  </a:moveTo>
                  <a:cubicBezTo>
                    <a:pt x="491" y="1"/>
                    <a:pt x="304" y="19"/>
                    <a:pt x="277" y="21"/>
                  </a:cubicBezTo>
                  <a:cubicBezTo>
                    <a:pt x="118" y="36"/>
                    <a:pt x="1" y="181"/>
                    <a:pt x="15" y="340"/>
                  </a:cubicBezTo>
                  <a:cubicBezTo>
                    <a:pt x="33" y="492"/>
                    <a:pt x="164" y="598"/>
                    <a:pt x="315" y="598"/>
                  </a:cubicBezTo>
                  <a:cubicBezTo>
                    <a:pt x="321" y="598"/>
                    <a:pt x="327" y="598"/>
                    <a:pt x="333" y="597"/>
                  </a:cubicBezTo>
                  <a:cubicBezTo>
                    <a:pt x="340" y="597"/>
                    <a:pt x="506" y="582"/>
                    <a:pt x="761" y="582"/>
                  </a:cubicBezTo>
                  <a:cubicBezTo>
                    <a:pt x="1415" y="582"/>
                    <a:pt x="2650" y="684"/>
                    <a:pt x="3236" y="1412"/>
                  </a:cubicBezTo>
                  <a:cubicBezTo>
                    <a:pt x="3297" y="1482"/>
                    <a:pt x="3381" y="1520"/>
                    <a:pt x="3465" y="1520"/>
                  </a:cubicBezTo>
                  <a:cubicBezTo>
                    <a:pt x="3526" y="1520"/>
                    <a:pt x="3591" y="1501"/>
                    <a:pt x="3643" y="1454"/>
                  </a:cubicBezTo>
                  <a:cubicBezTo>
                    <a:pt x="3770" y="1356"/>
                    <a:pt x="3788" y="1173"/>
                    <a:pt x="3690" y="1047"/>
                  </a:cubicBezTo>
                  <a:cubicBezTo>
                    <a:pt x="2952" y="131"/>
                    <a:pt x="1526" y="1"/>
                    <a:pt x="7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2073013" y="3956119"/>
              <a:ext cx="108445" cy="27203"/>
            </a:xfrm>
            <a:custGeom>
              <a:rect b="b" l="l" r="r" t="t"/>
              <a:pathLst>
                <a:path extrusionOk="0" h="1333" w="5314">
                  <a:moveTo>
                    <a:pt x="3346" y="1"/>
                  </a:moveTo>
                  <a:cubicBezTo>
                    <a:pt x="1519" y="1"/>
                    <a:pt x="247" y="751"/>
                    <a:pt x="178" y="795"/>
                  </a:cubicBezTo>
                  <a:cubicBezTo>
                    <a:pt x="42" y="875"/>
                    <a:pt x="0" y="1052"/>
                    <a:pt x="80" y="1192"/>
                  </a:cubicBezTo>
                  <a:cubicBezTo>
                    <a:pt x="136" y="1281"/>
                    <a:pt x="230" y="1333"/>
                    <a:pt x="328" y="1333"/>
                  </a:cubicBezTo>
                  <a:cubicBezTo>
                    <a:pt x="379" y="1333"/>
                    <a:pt x="431" y="1319"/>
                    <a:pt x="478" y="1291"/>
                  </a:cubicBezTo>
                  <a:cubicBezTo>
                    <a:pt x="493" y="1280"/>
                    <a:pt x="1679" y="585"/>
                    <a:pt x="3362" y="585"/>
                  </a:cubicBezTo>
                  <a:cubicBezTo>
                    <a:pt x="3845" y="585"/>
                    <a:pt x="4370" y="643"/>
                    <a:pt x="4920" y="790"/>
                  </a:cubicBezTo>
                  <a:cubicBezTo>
                    <a:pt x="4945" y="797"/>
                    <a:pt x="4970" y="800"/>
                    <a:pt x="4995" y="800"/>
                  </a:cubicBezTo>
                  <a:cubicBezTo>
                    <a:pt x="5123" y="800"/>
                    <a:pt x="5240" y="714"/>
                    <a:pt x="5272" y="584"/>
                  </a:cubicBezTo>
                  <a:cubicBezTo>
                    <a:pt x="5313" y="430"/>
                    <a:pt x="5225" y="270"/>
                    <a:pt x="5070" y="229"/>
                  </a:cubicBezTo>
                  <a:cubicBezTo>
                    <a:pt x="4459" y="65"/>
                    <a:pt x="3879" y="1"/>
                    <a:pt x="33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2039769" y="4047177"/>
              <a:ext cx="67263" cy="14489"/>
            </a:xfrm>
            <a:custGeom>
              <a:rect b="b" l="l" r="r" t="t"/>
              <a:pathLst>
                <a:path extrusionOk="0" h="710" w="3296">
                  <a:moveTo>
                    <a:pt x="1510" y="0"/>
                  </a:moveTo>
                  <a:cubicBezTo>
                    <a:pt x="692" y="0"/>
                    <a:pt x="259" y="134"/>
                    <a:pt x="234" y="144"/>
                  </a:cubicBezTo>
                  <a:cubicBezTo>
                    <a:pt x="85" y="190"/>
                    <a:pt x="0" y="354"/>
                    <a:pt x="47" y="503"/>
                  </a:cubicBezTo>
                  <a:cubicBezTo>
                    <a:pt x="85" y="629"/>
                    <a:pt x="200" y="708"/>
                    <a:pt x="325" y="708"/>
                  </a:cubicBezTo>
                  <a:cubicBezTo>
                    <a:pt x="354" y="708"/>
                    <a:pt x="384" y="704"/>
                    <a:pt x="413" y="695"/>
                  </a:cubicBezTo>
                  <a:cubicBezTo>
                    <a:pt x="416" y="692"/>
                    <a:pt x="790" y="581"/>
                    <a:pt x="1512" y="581"/>
                  </a:cubicBezTo>
                  <a:cubicBezTo>
                    <a:pt x="1892" y="581"/>
                    <a:pt x="2367" y="612"/>
                    <a:pt x="2935" y="705"/>
                  </a:cubicBezTo>
                  <a:cubicBezTo>
                    <a:pt x="2949" y="705"/>
                    <a:pt x="2969" y="710"/>
                    <a:pt x="2982" y="710"/>
                  </a:cubicBezTo>
                  <a:cubicBezTo>
                    <a:pt x="3122" y="710"/>
                    <a:pt x="3244" y="607"/>
                    <a:pt x="3267" y="466"/>
                  </a:cubicBezTo>
                  <a:cubicBezTo>
                    <a:pt x="3295" y="307"/>
                    <a:pt x="3188" y="157"/>
                    <a:pt x="3029" y="134"/>
                  </a:cubicBezTo>
                  <a:cubicBezTo>
                    <a:pt x="2427" y="34"/>
                    <a:pt x="1920" y="0"/>
                    <a:pt x="15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2148664" y="4038116"/>
              <a:ext cx="21061" cy="56896"/>
            </a:xfrm>
            <a:custGeom>
              <a:rect b="b" l="l" r="r" t="t"/>
              <a:pathLst>
                <a:path extrusionOk="0" h="2788" w="1032">
                  <a:moveTo>
                    <a:pt x="328" y="0"/>
                  </a:moveTo>
                  <a:cubicBezTo>
                    <a:pt x="297" y="0"/>
                    <a:pt x="266" y="5"/>
                    <a:pt x="235" y="16"/>
                  </a:cubicBezTo>
                  <a:cubicBezTo>
                    <a:pt x="85" y="67"/>
                    <a:pt x="1" y="231"/>
                    <a:pt x="53" y="381"/>
                  </a:cubicBezTo>
                  <a:cubicBezTo>
                    <a:pt x="57" y="400"/>
                    <a:pt x="71" y="424"/>
                    <a:pt x="85" y="461"/>
                  </a:cubicBezTo>
                  <a:cubicBezTo>
                    <a:pt x="333" y="1027"/>
                    <a:pt x="450" y="1706"/>
                    <a:pt x="427" y="2487"/>
                  </a:cubicBezTo>
                  <a:cubicBezTo>
                    <a:pt x="422" y="2647"/>
                    <a:pt x="548" y="2783"/>
                    <a:pt x="712" y="2787"/>
                  </a:cubicBezTo>
                  <a:lnTo>
                    <a:pt x="717" y="2787"/>
                  </a:lnTo>
                  <a:cubicBezTo>
                    <a:pt x="876" y="2787"/>
                    <a:pt x="1003" y="2660"/>
                    <a:pt x="1007" y="2507"/>
                  </a:cubicBezTo>
                  <a:cubicBezTo>
                    <a:pt x="1031" y="1636"/>
                    <a:pt x="900" y="873"/>
                    <a:pt x="600" y="194"/>
                  </a:cubicBezTo>
                  <a:cubicBezTo>
                    <a:pt x="559" y="75"/>
                    <a:pt x="448" y="0"/>
                    <a:pt x="3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2168337" y="4042035"/>
              <a:ext cx="17122" cy="51080"/>
            </a:xfrm>
            <a:custGeom>
              <a:rect b="b" l="l" r="r" t="t"/>
              <a:pathLst>
                <a:path extrusionOk="0" h="2503" w="839">
                  <a:moveTo>
                    <a:pt x="316" y="0"/>
                  </a:moveTo>
                  <a:cubicBezTo>
                    <a:pt x="295" y="0"/>
                    <a:pt x="274" y="3"/>
                    <a:pt x="254" y="7"/>
                  </a:cubicBezTo>
                  <a:cubicBezTo>
                    <a:pt x="100" y="44"/>
                    <a:pt x="1" y="204"/>
                    <a:pt x="39" y="357"/>
                  </a:cubicBezTo>
                  <a:cubicBezTo>
                    <a:pt x="43" y="368"/>
                    <a:pt x="245" y="1247"/>
                    <a:pt x="39" y="2146"/>
                  </a:cubicBezTo>
                  <a:cubicBezTo>
                    <a:pt x="5" y="2306"/>
                    <a:pt x="100" y="2459"/>
                    <a:pt x="258" y="2497"/>
                  </a:cubicBezTo>
                  <a:cubicBezTo>
                    <a:pt x="277" y="2502"/>
                    <a:pt x="301" y="2502"/>
                    <a:pt x="324" y="2502"/>
                  </a:cubicBezTo>
                  <a:cubicBezTo>
                    <a:pt x="455" y="2502"/>
                    <a:pt x="573" y="2412"/>
                    <a:pt x="605" y="2277"/>
                  </a:cubicBezTo>
                  <a:cubicBezTo>
                    <a:pt x="839" y="1238"/>
                    <a:pt x="614" y="264"/>
                    <a:pt x="605" y="222"/>
                  </a:cubicBezTo>
                  <a:cubicBezTo>
                    <a:pt x="572" y="88"/>
                    <a:pt x="449" y="0"/>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2215743" y="3986669"/>
              <a:ext cx="85324" cy="48815"/>
            </a:xfrm>
            <a:custGeom>
              <a:rect b="b" l="l" r="r" t="t"/>
              <a:pathLst>
                <a:path extrusionOk="0" h="2392" w="4181">
                  <a:moveTo>
                    <a:pt x="330" y="1"/>
                  </a:moveTo>
                  <a:cubicBezTo>
                    <a:pt x="216" y="1"/>
                    <a:pt x="109" y="66"/>
                    <a:pt x="61" y="177"/>
                  </a:cubicBezTo>
                  <a:cubicBezTo>
                    <a:pt x="0" y="322"/>
                    <a:pt x="70" y="491"/>
                    <a:pt x="216" y="557"/>
                  </a:cubicBezTo>
                  <a:cubicBezTo>
                    <a:pt x="1353" y="1044"/>
                    <a:pt x="1231" y="2018"/>
                    <a:pt x="1221" y="2059"/>
                  </a:cubicBezTo>
                  <a:cubicBezTo>
                    <a:pt x="1203" y="2186"/>
                    <a:pt x="1268" y="2308"/>
                    <a:pt x="1381" y="2364"/>
                  </a:cubicBezTo>
                  <a:cubicBezTo>
                    <a:pt x="1424" y="2383"/>
                    <a:pt x="1465" y="2392"/>
                    <a:pt x="1512" y="2392"/>
                  </a:cubicBezTo>
                  <a:cubicBezTo>
                    <a:pt x="1586" y="2392"/>
                    <a:pt x="1662" y="2364"/>
                    <a:pt x="1718" y="2303"/>
                  </a:cubicBezTo>
                  <a:cubicBezTo>
                    <a:pt x="2436" y="1560"/>
                    <a:pt x="3322" y="1478"/>
                    <a:pt x="3682" y="1478"/>
                  </a:cubicBezTo>
                  <a:cubicBezTo>
                    <a:pt x="3775" y="1478"/>
                    <a:pt x="3833" y="1483"/>
                    <a:pt x="3843" y="1484"/>
                  </a:cubicBezTo>
                  <a:cubicBezTo>
                    <a:pt x="3852" y="1485"/>
                    <a:pt x="3861" y="1485"/>
                    <a:pt x="3870" y="1485"/>
                  </a:cubicBezTo>
                  <a:cubicBezTo>
                    <a:pt x="4017" y="1485"/>
                    <a:pt x="4143" y="1381"/>
                    <a:pt x="4161" y="1231"/>
                  </a:cubicBezTo>
                  <a:cubicBezTo>
                    <a:pt x="4181" y="1072"/>
                    <a:pt x="4064" y="927"/>
                    <a:pt x="3904" y="908"/>
                  </a:cubicBezTo>
                  <a:cubicBezTo>
                    <a:pt x="3891" y="907"/>
                    <a:pt x="3814" y="899"/>
                    <a:pt x="3690" y="899"/>
                  </a:cubicBezTo>
                  <a:cubicBezTo>
                    <a:pt x="3318" y="899"/>
                    <a:pt x="2519" y="970"/>
                    <a:pt x="1761" y="1508"/>
                  </a:cubicBezTo>
                  <a:cubicBezTo>
                    <a:pt x="1643" y="992"/>
                    <a:pt x="1283" y="384"/>
                    <a:pt x="445" y="24"/>
                  </a:cubicBezTo>
                  <a:cubicBezTo>
                    <a:pt x="407" y="8"/>
                    <a:pt x="368" y="1"/>
                    <a:pt x="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2336188" y="3956180"/>
              <a:ext cx="51529" cy="54264"/>
            </a:xfrm>
            <a:custGeom>
              <a:rect b="b" l="l" r="r" t="t"/>
              <a:pathLst>
                <a:path extrusionOk="0" h="2659" w="2525">
                  <a:moveTo>
                    <a:pt x="336" y="0"/>
                  </a:moveTo>
                  <a:cubicBezTo>
                    <a:pt x="240" y="0"/>
                    <a:pt x="146" y="48"/>
                    <a:pt x="90" y="131"/>
                  </a:cubicBezTo>
                  <a:cubicBezTo>
                    <a:pt x="1" y="267"/>
                    <a:pt x="44" y="446"/>
                    <a:pt x="174" y="534"/>
                  </a:cubicBezTo>
                  <a:cubicBezTo>
                    <a:pt x="1770" y="1569"/>
                    <a:pt x="1925" y="2384"/>
                    <a:pt x="1930" y="2406"/>
                  </a:cubicBezTo>
                  <a:cubicBezTo>
                    <a:pt x="1948" y="2552"/>
                    <a:pt x="2075" y="2659"/>
                    <a:pt x="2220" y="2659"/>
                  </a:cubicBezTo>
                  <a:lnTo>
                    <a:pt x="2248" y="2659"/>
                  </a:lnTo>
                  <a:cubicBezTo>
                    <a:pt x="2407" y="2641"/>
                    <a:pt x="2524" y="2501"/>
                    <a:pt x="2505" y="2341"/>
                  </a:cubicBezTo>
                  <a:cubicBezTo>
                    <a:pt x="2496" y="2233"/>
                    <a:pt x="2341" y="1246"/>
                    <a:pt x="493" y="47"/>
                  </a:cubicBezTo>
                  <a:cubicBezTo>
                    <a:pt x="444" y="15"/>
                    <a:pt x="390" y="0"/>
                    <a:pt x="3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2365514" y="3875244"/>
              <a:ext cx="51713" cy="42733"/>
            </a:xfrm>
            <a:custGeom>
              <a:rect b="b" l="l" r="r" t="t"/>
              <a:pathLst>
                <a:path extrusionOk="0" h="2094" w="2534">
                  <a:moveTo>
                    <a:pt x="333" y="0"/>
                  </a:moveTo>
                  <a:cubicBezTo>
                    <a:pt x="232" y="0"/>
                    <a:pt x="134" y="53"/>
                    <a:pt x="81" y="147"/>
                  </a:cubicBezTo>
                  <a:cubicBezTo>
                    <a:pt x="1" y="287"/>
                    <a:pt x="48" y="465"/>
                    <a:pt x="188" y="545"/>
                  </a:cubicBezTo>
                  <a:cubicBezTo>
                    <a:pt x="1448" y="1260"/>
                    <a:pt x="1962" y="1968"/>
                    <a:pt x="1967" y="1973"/>
                  </a:cubicBezTo>
                  <a:cubicBezTo>
                    <a:pt x="2023" y="2052"/>
                    <a:pt x="2112" y="2094"/>
                    <a:pt x="2206" y="2094"/>
                  </a:cubicBezTo>
                  <a:cubicBezTo>
                    <a:pt x="2262" y="2094"/>
                    <a:pt x="2323" y="2080"/>
                    <a:pt x="2370" y="2042"/>
                  </a:cubicBezTo>
                  <a:cubicBezTo>
                    <a:pt x="2501" y="1949"/>
                    <a:pt x="2533" y="1766"/>
                    <a:pt x="2440" y="1640"/>
                  </a:cubicBezTo>
                  <a:cubicBezTo>
                    <a:pt x="2416" y="1607"/>
                    <a:pt x="1855" y="826"/>
                    <a:pt x="478" y="39"/>
                  </a:cubicBezTo>
                  <a:cubicBezTo>
                    <a:pt x="432" y="13"/>
                    <a:pt x="382"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2255293" y="3726025"/>
              <a:ext cx="63814" cy="77712"/>
            </a:xfrm>
            <a:custGeom>
              <a:rect b="b" l="l" r="r" t="t"/>
              <a:pathLst>
                <a:path extrusionOk="0" h="3808" w="3127">
                  <a:moveTo>
                    <a:pt x="468" y="0"/>
                  </a:moveTo>
                  <a:cubicBezTo>
                    <a:pt x="323" y="0"/>
                    <a:pt x="191" y="117"/>
                    <a:pt x="178" y="269"/>
                  </a:cubicBezTo>
                  <a:cubicBezTo>
                    <a:pt x="173" y="292"/>
                    <a:pt x="0" y="2661"/>
                    <a:pt x="2687" y="3784"/>
                  </a:cubicBezTo>
                  <a:cubicBezTo>
                    <a:pt x="2720" y="3798"/>
                    <a:pt x="2757" y="3808"/>
                    <a:pt x="2794" y="3808"/>
                  </a:cubicBezTo>
                  <a:cubicBezTo>
                    <a:pt x="2912" y="3808"/>
                    <a:pt x="3019" y="3741"/>
                    <a:pt x="3066" y="3629"/>
                  </a:cubicBezTo>
                  <a:cubicBezTo>
                    <a:pt x="3127" y="3480"/>
                    <a:pt x="3057" y="3311"/>
                    <a:pt x="2907" y="3250"/>
                  </a:cubicBezTo>
                  <a:cubicBezTo>
                    <a:pt x="622" y="2295"/>
                    <a:pt x="749" y="399"/>
                    <a:pt x="754" y="315"/>
                  </a:cubicBezTo>
                  <a:cubicBezTo>
                    <a:pt x="767" y="156"/>
                    <a:pt x="651" y="16"/>
                    <a:pt x="491" y="1"/>
                  </a:cubicBezTo>
                  <a:cubicBezTo>
                    <a:pt x="483" y="1"/>
                    <a:pt x="475" y="0"/>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2247640" y="3779472"/>
              <a:ext cx="111323" cy="40978"/>
            </a:xfrm>
            <a:custGeom>
              <a:rect b="b" l="l" r="r" t="t"/>
              <a:pathLst>
                <a:path extrusionOk="0" h="2008" w="5455">
                  <a:moveTo>
                    <a:pt x="328" y="1"/>
                  </a:moveTo>
                  <a:cubicBezTo>
                    <a:pt x="271" y="1"/>
                    <a:pt x="214" y="17"/>
                    <a:pt x="164" y="51"/>
                  </a:cubicBezTo>
                  <a:cubicBezTo>
                    <a:pt x="34" y="145"/>
                    <a:pt x="1" y="322"/>
                    <a:pt x="94" y="458"/>
                  </a:cubicBezTo>
                  <a:cubicBezTo>
                    <a:pt x="141" y="528"/>
                    <a:pt x="1203" y="2008"/>
                    <a:pt x="4148" y="2008"/>
                  </a:cubicBezTo>
                  <a:cubicBezTo>
                    <a:pt x="4471" y="2008"/>
                    <a:pt x="4813" y="1993"/>
                    <a:pt x="5182" y="1951"/>
                  </a:cubicBezTo>
                  <a:cubicBezTo>
                    <a:pt x="5342" y="1937"/>
                    <a:pt x="5454" y="1792"/>
                    <a:pt x="5440" y="1634"/>
                  </a:cubicBezTo>
                  <a:cubicBezTo>
                    <a:pt x="5422" y="1480"/>
                    <a:pt x="5292" y="1375"/>
                    <a:pt x="5140" y="1375"/>
                  </a:cubicBezTo>
                  <a:cubicBezTo>
                    <a:pt x="5134" y="1375"/>
                    <a:pt x="5128" y="1375"/>
                    <a:pt x="5122" y="1375"/>
                  </a:cubicBezTo>
                  <a:cubicBezTo>
                    <a:pt x="4771" y="1413"/>
                    <a:pt x="4444" y="1430"/>
                    <a:pt x="4140" y="1430"/>
                  </a:cubicBezTo>
                  <a:cubicBezTo>
                    <a:pt x="1529" y="1430"/>
                    <a:pt x="608" y="184"/>
                    <a:pt x="567" y="126"/>
                  </a:cubicBezTo>
                  <a:cubicBezTo>
                    <a:pt x="512" y="44"/>
                    <a:pt x="421" y="1"/>
                    <a:pt x="3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2179908" y="3871448"/>
              <a:ext cx="164240" cy="29530"/>
            </a:xfrm>
            <a:custGeom>
              <a:rect b="b" l="l" r="r" t="t"/>
              <a:pathLst>
                <a:path extrusionOk="0" h="1447" w="8048">
                  <a:moveTo>
                    <a:pt x="332" y="0"/>
                  </a:moveTo>
                  <a:cubicBezTo>
                    <a:pt x="217" y="0"/>
                    <a:pt x="105" y="68"/>
                    <a:pt x="62" y="182"/>
                  </a:cubicBezTo>
                  <a:cubicBezTo>
                    <a:pt x="0" y="333"/>
                    <a:pt x="75" y="501"/>
                    <a:pt x="220" y="558"/>
                  </a:cubicBezTo>
                  <a:cubicBezTo>
                    <a:pt x="333" y="604"/>
                    <a:pt x="2482" y="1446"/>
                    <a:pt x="5370" y="1446"/>
                  </a:cubicBezTo>
                  <a:cubicBezTo>
                    <a:pt x="6133" y="1446"/>
                    <a:pt x="6943" y="1390"/>
                    <a:pt x="7786" y="1241"/>
                  </a:cubicBezTo>
                  <a:cubicBezTo>
                    <a:pt x="7944" y="1213"/>
                    <a:pt x="8048" y="1063"/>
                    <a:pt x="8019" y="904"/>
                  </a:cubicBezTo>
                  <a:cubicBezTo>
                    <a:pt x="7994" y="765"/>
                    <a:pt x="7869" y="667"/>
                    <a:pt x="7731" y="667"/>
                  </a:cubicBezTo>
                  <a:cubicBezTo>
                    <a:pt x="7717" y="667"/>
                    <a:pt x="7702" y="668"/>
                    <a:pt x="7687" y="670"/>
                  </a:cubicBezTo>
                  <a:cubicBezTo>
                    <a:pt x="6897" y="809"/>
                    <a:pt x="6128" y="864"/>
                    <a:pt x="5404" y="864"/>
                  </a:cubicBezTo>
                  <a:cubicBezTo>
                    <a:pt x="2593" y="864"/>
                    <a:pt x="462" y="30"/>
                    <a:pt x="436" y="20"/>
                  </a:cubicBezTo>
                  <a:cubicBezTo>
                    <a:pt x="402" y="6"/>
                    <a:pt x="367" y="0"/>
                    <a:pt x="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2198152" y="3890734"/>
              <a:ext cx="96405" cy="24489"/>
            </a:xfrm>
            <a:custGeom>
              <a:rect b="b" l="l" r="r" t="t"/>
              <a:pathLst>
                <a:path extrusionOk="0" h="1200" w="4724">
                  <a:moveTo>
                    <a:pt x="329" y="1"/>
                  </a:moveTo>
                  <a:cubicBezTo>
                    <a:pt x="211" y="1"/>
                    <a:pt x="100" y="72"/>
                    <a:pt x="57" y="188"/>
                  </a:cubicBezTo>
                  <a:cubicBezTo>
                    <a:pt x="0" y="338"/>
                    <a:pt x="80" y="507"/>
                    <a:pt x="230" y="563"/>
                  </a:cubicBezTo>
                  <a:cubicBezTo>
                    <a:pt x="300" y="586"/>
                    <a:pt x="1962" y="1199"/>
                    <a:pt x="4125" y="1199"/>
                  </a:cubicBezTo>
                  <a:cubicBezTo>
                    <a:pt x="4228" y="1199"/>
                    <a:pt x="4330" y="1199"/>
                    <a:pt x="4438" y="1195"/>
                  </a:cubicBezTo>
                  <a:cubicBezTo>
                    <a:pt x="4598" y="1190"/>
                    <a:pt x="4723" y="1059"/>
                    <a:pt x="4719" y="895"/>
                  </a:cubicBezTo>
                  <a:cubicBezTo>
                    <a:pt x="4715" y="743"/>
                    <a:pt x="4591" y="613"/>
                    <a:pt x="4442" y="613"/>
                  </a:cubicBezTo>
                  <a:cubicBezTo>
                    <a:pt x="4435" y="613"/>
                    <a:pt x="4427" y="613"/>
                    <a:pt x="4420" y="614"/>
                  </a:cubicBezTo>
                  <a:cubicBezTo>
                    <a:pt x="4328" y="616"/>
                    <a:pt x="4237" y="617"/>
                    <a:pt x="4147" y="617"/>
                  </a:cubicBezTo>
                  <a:cubicBezTo>
                    <a:pt x="2075" y="617"/>
                    <a:pt x="449" y="24"/>
                    <a:pt x="432" y="19"/>
                  </a:cubicBezTo>
                  <a:cubicBezTo>
                    <a:pt x="398" y="7"/>
                    <a:pt x="363" y="1"/>
                    <a:pt x="3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2248803" y="4158011"/>
              <a:ext cx="43570" cy="14469"/>
            </a:xfrm>
            <a:custGeom>
              <a:rect b="b" l="l" r="r" t="t"/>
              <a:pathLst>
                <a:path extrusionOk="0" h="709" w="2135">
                  <a:moveTo>
                    <a:pt x="1034" y="1"/>
                  </a:moveTo>
                  <a:cubicBezTo>
                    <a:pt x="784" y="1"/>
                    <a:pt x="504" y="37"/>
                    <a:pt x="225" y="147"/>
                  </a:cubicBezTo>
                  <a:cubicBezTo>
                    <a:pt x="74" y="208"/>
                    <a:pt x="0" y="376"/>
                    <a:pt x="61" y="521"/>
                  </a:cubicBezTo>
                  <a:cubicBezTo>
                    <a:pt x="107" y="636"/>
                    <a:pt x="216" y="706"/>
                    <a:pt x="330" y="706"/>
                  </a:cubicBezTo>
                  <a:cubicBezTo>
                    <a:pt x="365" y="706"/>
                    <a:pt x="401" y="700"/>
                    <a:pt x="435" y="685"/>
                  </a:cubicBezTo>
                  <a:cubicBezTo>
                    <a:pt x="637" y="606"/>
                    <a:pt x="844" y="579"/>
                    <a:pt x="1031" y="579"/>
                  </a:cubicBezTo>
                  <a:cubicBezTo>
                    <a:pt x="1405" y="579"/>
                    <a:pt x="1697" y="687"/>
                    <a:pt x="1703" y="690"/>
                  </a:cubicBezTo>
                  <a:cubicBezTo>
                    <a:pt x="1736" y="700"/>
                    <a:pt x="1774" y="709"/>
                    <a:pt x="1807" y="709"/>
                  </a:cubicBezTo>
                  <a:cubicBezTo>
                    <a:pt x="1924" y="709"/>
                    <a:pt x="2031" y="639"/>
                    <a:pt x="2079" y="521"/>
                  </a:cubicBezTo>
                  <a:cubicBezTo>
                    <a:pt x="2135" y="372"/>
                    <a:pt x="2059" y="203"/>
                    <a:pt x="1910" y="147"/>
                  </a:cubicBezTo>
                  <a:cubicBezTo>
                    <a:pt x="1888" y="138"/>
                    <a:pt x="1518" y="1"/>
                    <a:pt x="1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2403921" y="3817083"/>
              <a:ext cx="56590" cy="14653"/>
            </a:xfrm>
            <a:custGeom>
              <a:rect b="b" l="l" r="r" t="t"/>
              <a:pathLst>
                <a:path extrusionOk="0" h="718" w="2773">
                  <a:moveTo>
                    <a:pt x="1435" y="0"/>
                  </a:moveTo>
                  <a:cubicBezTo>
                    <a:pt x="1078" y="0"/>
                    <a:pt x="665" y="35"/>
                    <a:pt x="249" y="146"/>
                  </a:cubicBezTo>
                  <a:cubicBezTo>
                    <a:pt x="95" y="188"/>
                    <a:pt x="1" y="347"/>
                    <a:pt x="43" y="502"/>
                  </a:cubicBezTo>
                  <a:cubicBezTo>
                    <a:pt x="76" y="633"/>
                    <a:pt x="193" y="717"/>
                    <a:pt x="324" y="717"/>
                  </a:cubicBezTo>
                  <a:cubicBezTo>
                    <a:pt x="348" y="717"/>
                    <a:pt x="370" y="712"/>
                    <a:pt x="398" y="707"/>
                  </a:cubicBezTo>
                  <a:cubicBezTo>
                    <a:pt x="760" y="611"/>
                    <a:pt x="1124" y="580"/>
                    <a:pt x="1440" y="580"/>
                  </a:cubicBezTo>
                  <a:cubicBezTo>
                    <a:pt x="1982" y="580"/>
                    <a:pt x="2382" y="670"/>
                    <a:pt x="2388" y="670"/>
                  </a:cubicBezTo>
                  <a:cubicBezTo>
                    <a:pt x="2411" y="676"/>
                    <a:pt x="2434" y="678"/>
                    <a:pt x="2456" y="678"/>
                  </a:cubicBezTo>
                  <a:cubicBezTo>
                    <a:pt x="2587" y="678"/>
                    <a:pt x="2706" y="590"/>
                    <a:pt x="2735" y="455"/>
                  </a:cubicBezTo>
                  <a:cubicBezTo>
                    <a:pt x="2772" y="301"/>
                    <a:pt x="2679" y="146"/>
                    <a:pt x="2519" y="108"/>
                  </a:cubicBezTo>
                  <a:cubicBezTo>
                    <a:pt x="2493" y="103"/>
                    <a:pt x="2045" y="0"/>
                    <a:pt x="1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2336372" y="3668741"/>
              <a:ext cx="97466" cy="32754"/>
            </a:xfrm>
            <a:custGeom>
              <a:rect b="b" l="l" r="r" t="t"/>
              <a:pathLst>
                <a:path extrusionOk="0" h="1605" w="4776">
                  <a:moveTo>
                    <a:pt x="321" y="1"/>
                  </a:moveTo>
                  <a:cubicBezTo>
                    <a:pt x="255" y="1"/>
                    <a:pt x="187" y="24"/>
                    <a:pt x="132" y="70"/>
                  </a:cubicBezTo>
                  <a:cubicBezTo>
                    <a:pt x="11" y="178"/>
                    <a:pt x="1" y="360"/>
                    <a:pt x="104" y="481"/>
                  </a:cubicBezTo>
                  <a:cubicBezTo>
                    <a:pt x="151" y="533"/>
                    <a:pt x="1115" y="1605"/>
                    <a:pt x="3671" y="1605"/>
                  </a:cubicBezTo>
                  <a:cubicBezTo>
                    <a:pt x="3929" y="1605"/>
                    <a:pt x="4205" y="1591"/>
                    <a:pt x="4500" y="1568"/>
                  </a:cubicBezTo>
                  <a:cubicBezTo>
                    <a:pt x="4659" y="1554"/>
                    <a:pt x="4776" y="1414"/>
                    <a:pt x="4762" y="1254"/>
                  </a:cubicBezTo>
                  <a:cubicBezTo>
                    <a:pt x="4749" y="1106"/>
                    <a:pt x="4626" y="991"/>
                    <a:pt x="4482" y="991"/>
                  </a:cubicBezTo>
                  <a:cubicBezTo>
                    <a:pt x="4471" y="991"/>
                    <a:pt x="4460" y="991"/>
                    <a:pt x="4449" y="993"/>
                  </a:cubicBezTo>
                  <a:cubicBezTo>
                    <a:pt x="4178" y="1015"/>
                    <a:pt x="3924" y="1025"/>
                    <a:pt x="3686" y="1025"/>
                  </a:cubicBezTo>
                  <a:cubicBezTo>
                    <a:pt x="1417" y="1025"/>
                    <a:pt x="556" y="115"/>
                    <a:pt x="540" y="98"/>
                  </a:cubicBezTo>
                  <a:cubicBezTo>
                    <a:pt x="483" y="34"/>
                    <a:pt x="403" y="1"/>
                    <a:pt x="3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2372024" y="3701352"/>
              <a:ext cx="61814" cy="16591"/>
            </a:xfrm>
            <a:custGeom>
              <a:rect b="b" l="l" r="r" t="t"/>
              <a:pathLst>
                <a:path extrusionOk="0" h="813" w="3029">
                  <a:moveTo>
                    <a:pt x="331" y="0"/>
                  </a:moveTo>
                  <a:cubicBezTo>
                    <a:pt x="235" y="0"/>
                    <a:pt x="141" y="49"/>
                    <a:pt x="85" y="138"/>
                  </a:cubicBezTo>
                  <a:cubicBezTo>
                    <a:pt x="1" y="274"/>
                    <a:pt x="47" y="452"/>
                    <a:pt x="183" y="536"/>
                  </a:cubicBezTo>
                  <a:cubicBezTo>
                    <a:pt x="235" y="569"/>
                    <a:pt x="675" y="813"/>
                    <a:pt x="1840" y="813"/>
                  </a:cubicBezTo>
                  <a:cubicBezTo>
                    <a:pt x="2107" y="813"/>
                    <a:pt x="2406" y="799"/>
                    <a:pt x="2753" y="771"/>
                  </a:cubicBezTo>
                  <a:cubicBezTo>
                    <a:pt x="2912" y="756"/>
                    <a:pt x="3029" y="616"/>
                    <a:pt x="3015" y="456"/>
                  </a:cubicBezTo>
                  <a:cubicBezTo>
                    <a:pt x="3001" y="307"/>
                    <a:pt x="2875" y="189"/>
                    <a:pt x="2727" y="189"/>
                  </a:cubicBezTo>
                  <a:cubicBezTo>
                    <a:pt x="2719" y="189"/>
                    <a:pt x="2710" y="189"/>
                    <a:pt x="2702" y="190"/>
                  </a:cubicBezTo>
                  <a:cubicBezTo>
                    <a:pt x="2372" y="219"/>
                    <a:pt x="2086" y="231"/>
                    <a:pt x="1838" y="231"/>
                  </a:cubicBezTo>
                  <a:cubicBezTo>
                    <a:pt x="861" y="231"/>
                    <a:pt x="496" y="48"/>
                    <a:pt x="478" y="41"/>
                  </a:cubicBezTo>
                  <a:cubicBezTo>
                    <a:pt x="432" y="13"/>
                    <a:pt x="381" y="0"/>
                    <a:pt x="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2248232" y="4140032"/>
              <a:ext cx="53121" cy="18612"/>
            </a:xfrm>
            <a:custGeom>
              <a:rect b="b" l="l" r="r" t="t"/>
              <a:pathLst>
                <a:path extrusionOk="0" h="912" w="2603">
                  <a:moveTo>
                    <a:pt x="1454" y="1"/>
                  </a:moveTo>
                  <a:cubicBezTo>
                    <a:pt x="582" y="1"/>
                    <a:pt x="146" y="388"/>
                    <a:pt x="121" y="410"/>
                  </a:cubicBezTo>
                  <a:cubicBezTo>
                    <a:pt x="5" y="518"/>
                    <a:pt x="0" y="695"/>
                    <a:pt x="102" y="812"/>
                  </a:cubicBezTo>
                  <a:cubicBezTo>
                    <a:pt x="163" y="879"/>
                    <a:pt x="238" y="911"/>
                    <a:pt x="322" y="911"/>
                  </a:cubicBezTo>
                  <a:cubicBezTo>
                    <a:pt x="388" y="911"/>
                    <a:pt x="458" y="888"/>
                    <a:pt x="510" y="840"/>
                  </a:cubicBezTo>
                  <a:cubicBezTo>
                    <a:pt x="528" y="827"/>
                    <a:pt x="823" y="581"/>
                    <a:pt x="1449" y="581"/>
                  </a:cubicBezTo>
                  <a:cubicBezTo>
                    <a:pt x="1663" y="581"/>
                    <a:pt x="1916" y="610"/>
                    <a:pt x="2209" y="686"/>
                  </a:cubicBezTo>
                  <a:cubicBezTo>
                    <a:pt x="2233" y="692"/>
                    <a:pt x="2256" y="695"/>
                    <a:pt x="2280" y="695"/>
                  </a:cubicBezTo>
                  <a:cubicBezTo>
                    <a:pt x="2409" y="695"/>
                    <a:pt x="2528" y="611"/>
                    <a:pt x="2560" y="481"/>
                  </a:cubicBezTo>
                  <a:cubicBezTo>
                    <a:pt x="2602" y="321"/>
                    <a:pt x="2509" y="166"/>
                    <a:pt x="2354" y="125"/>
                  </a:cubicBezTo>
                  <a:cubicBezTo>
                    <a:pt x="2015" y="35"/>
                    <a:pt x="1715" y="1"/>
                    <a:pt x="1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2477204" y="4011117"/>
              <a:ext cx="20" cy="20"/>
            </a:xfrm>
            <a:custGeom>
              <a:rect b="b" l="l" r="r" t="t"/>
              <a:pathLst>
                <a:path extrusionOk="0" fill="none" h="1" w="1">
                  <a:moveTo>
                    <a:pt x="0" y="1"/>
                  </a:moveTo>
                  <a:lnTo>
                    <a:pt x="0" y="1"/>
                  </a:lnTo>
                  <a:close/>
                </a:path>
              </a:pathLst>
            </a:custGeom>
            <a:solidFill>
              <a:schemeClr val="dk2"/>
            </a:solidFill>
            <a:ln cap="rnd" cmpd="sng" w="600">
              <a:solidFill>
                <a:srgbClr val="CCA2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2311556" y="3358628"/>
              <a:ext cx="156015" cy="262257"/>
            </a:xfrm>
            <a:custGeom>
              <a:rect b="b" l="l" r="r" t="t"/>
              <a:pathLst>
                <a:path extrusionOk="0" h="12851" w="7645">
                  <a:moveTo>
                    <a:pt x="1100" y="773"/>
                  </a:moveTo>
                  <a:lnTo>
                    <a:pt x="1100" y="773"/>
                  </a:lnTo>
                  <a:cubicBezTo>
                    <a:pt x="6525" y="4148"/>
                    <a:pt x="6062" y="7692"/>
                    <a:pt x="4565" y="11591"/>
                  </a:cubicBezTo>
                  <a:cubicBezTo>
                    <a:pt x="4639" y="10712"/>
                    <a:pt x="4537" y="9392"/>
                    <a:pt x="3469" y="8614"/>
                  </a:cubicBezTo>
                  <a:cubicBezTo>
                    <a:pt x="2206" y="7692"/>
                    <a:pt x="683" y="4682"/>
                    <a:pt x="1100" y="773"/>
                  </a:cubicBezTo>
                  <a:close/>
                  <a:moveTo>
                    <a:pt x="868" y="0"/>
                  </a:moveTo>
                  <a:cubicBezTo>
                    <a:pt x="826" y="0"/>
                    <a:pt x="785" y="10"/>
                    <a:pt x="745" y="28"/>
                  </a:cubicBezTo>
                  <a:cubicBezTo>
                    <a:pt x="655" y="71"/>
                    <a:pt x="594" y="155"/>
                    <a:pt x="581" y="249"/>
                  </a:cubicBezTo>
                  <a:cubicBezTo>
                    <a:pt x="0" y="4358"/>
                    <a:pt x="1456" y="7865"/>
                    <a:pt x="3127" y="9083"/>
                  </a:cubicBezTo>
                  <a:cubicBezTo>
                    <a:pt x="4475" y="10066"/>
                    <a:pt x="3863" y="12303"/>
                    <a:pt x="3857" y="12326"/>
                  </a:cubicBezTo>
                  <a:cubicBezTo>
                    <a:pt x="3815" y="12481"/>
                    <a:pt x="3904" y="12640"/>
                    <a:pt x="4059" y="12687"/>
                  </a:cubicBezTo>
                  <a:cubicBezTo>
                    <a:pt x="4085" y="12693"/>
                    <a:pt x="4112" y="12696"/>
                    <a:pt x="4139" y="12696"/>
                  </a:cubicBezTo>
                  <a:cubicBezTo>
                    <a:pt x="4170" y="12696"/>
                    <a:pt x="4200" y="12692"/>
                    <a:pt x="4228" y="12682"/>
                  </a:cubicBezTo>
                  <a:cubicBezTo>
                    <a:pt x="4260" y="12747"/>
                    <a:pt x="4312" y="12799"/>
                    <a:pt x="4382" y="12832"/>
                  </a:cubicBezTo>
                  <a:cubicBezTo>
                    <a:pt x="4419" y="12846"/>
                    <a:pt x="4457" y="12851"/>
                    <a:pt x="4494" y="12851"/>
                  </a:cubicBezTo>
                  <a:cubicBezTo>
                    <a:pt x="4606" y="12851"/>
                    <a:pt x="4714" y="12784"/>
                    <a:pt x="4761" y="12672"/>
                  </a:cubicBezTo>
                  <a:cubicBezTo>
                    <a:pt x="6503" y="8431"/>
                    <a:pt x="7644" y="3961"/>
                    <a:pt x="1016" y="43"/>
                  </a:cubicBezTo>
                  <a:cubicBezTo>
                    <a:pt x="969" y="15"/>
                    <a:pt x="919"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2407451" y="3503216"/>
              <a:ext cx="277175" cy="123771"/>
            </a:xfrm>
            <a:custGeom>
              <a:rect b="b" l="l" r="r" t="t"/>
              <a:pathLst>
                <a:path extrusionOk="0" h="6065" w="13582">
                  <a:moveTo>
                    <a:pt x="5159" y="1"/>
                  </a:moveTo>
                  <a:cubicBezTo>
                    <a:pt x="3569" y="1"/>
                    <a:pt x="2061" y="372"/>
                    <a:pt x="871" y="1164"/>
                  </a:cubicBezTo>
                  <a:cubicBezTo>
                    <a:pt x="741" y="1253"/>
                    <a:pt x="703" y="1436"/>
                    <a:pt x="793" y="1566"/>
                  </a:cubicBezTo>
                  <a:cubicBezTo>
                    <a:pt x="849" y="1652"/>
                    <a:pt x="942" y="1699"/>
                    <a:pt x="1037" y="1699"/>
                  </a:cubicBezTo>
                  <a:cubicBezTo>
                    <a:pt x="1092" y="1699"/>
                    <a:pt x="1147" y="1683"/>
                    <a:pt x="1195" y="1650"/>
                  </a:cubicBezTo>
                  <a:cubicBezTo>
                    <a:pt x="2270" y="935"/>
                    <a:pt x="3654" y="600"/>
                    <a:pt x="5125" y="600"/>
                  </a:cubicBezTo>
                  <a:cubicBezTo>
                    <a:pt x="7890" y="600"/>
                    <a:pt x="10958" y="1782"/>
                    <a:pt x="12847" y="3841"/>
                  </a:cubicBezTo>
                  <a:cubicBezTo>
                    <a:pt x="11357" y="4791"/>
                    <a:pt x="9959" y="5131"/>
                    <a:pt x="8691" y="5131"/>
                  </a:cubicBezTo>
                  <a:cubicBezTo>
                    <a:pt x="6645" y="5131"/>
                    <a:pt x="4936" y="4249"/>
                    <a:pt x="3723" y="3621"/>
                  </a:cubicBezTo>
                  <a:lnTo>
                    <a:pt x="3582" y="3547"/>
                  </a:lnTo>
                  <a:cubicBezTo>
                    <a:pt x="3251" y="3377"/>
                    <a:pt x="2923" y="3292"/>
                    <a:pt x="2602" y="3292"/>
                  </a:cubicBezTo>
                  <a:cubicBezTo>
                    <a:pt x="2374" y="3292"/>
                    <a:pt x="2149" y="3335"/>
                    <a:pt x="1930" y="3420"/>
                  </a:cubicBezTo>
                  <a:cubicBezTo>
                    <a:pt x="698" y="3908"/>
                    <a:pt x="80" y="5606"/>
                    <a:pt x="52" y="5677"/>
                  </a:cubicBezTo>
                  <a:cubicBezTo>
                    <a:pt x="1" y="5831"/>
                    <a:pt x="76" y="5995"/>
                    <a:pt x="225" y="6047"/>
                  </a:cubicBezTo>
                  <a:cubicBezTo>
                    <a:pt x="259" y="6060"/>
                    <a:pt x="292" y="6065"/>
                    <a:pt x="324" y="6065"/>
                  </a:cubicBezTo>
                  <a:cubicBezTo>
                    <a:pt x="446" y="6065"/>
                    <a:pt x="558" y="5990"/>
                    <a:pt x="601" y="5874"/>
                  </a:cubicBezTo>
                  <a:cubicBezTo>
                    <a:pt x="605" y="5859"/>
                    <a:pt x="1158" y="4347"/>
                    <a:pt x="2145" y="3958"/>
                  </a:cubicBezTo>
                  <a:cubicBezTo>
                    <a:pt x="2295" y="3899"/>
                    <a:pt x="2448" y="3870"/>
                    <a:pt x="2604" y="3870"/>
                  </a:cubicBezTo>
                  <a:cubicBezTo>
                    <a:pt x="2832" y="3870"/>
                    <a:pt x="3068" y="3933"/>
                    <a:pt x="3315" y="4061"/>
                  </a:cubicBezTo>
                  <a:lnTo>
                    <a:pt x="3455" y="4137"/>
                  </a:lnTo>
                  <a:cubicBezTo>
                    <a:pt x="4734" y="4797"/>
                    <a:pt x="6532" y="5724"/>
                    <a:pt x="8693" y="5724"/>
                  </a:cubicBezTo>
                  <a:cubicBezTo>
                    <a:pt x="10131" y="5724"/>
                    <a:pt x="11730" y="5314"/>
                    <a:pt x="13445" y="4141"/>
                  </a:cubicBezTo>
                  <a:cubicBezTo>
                    <a:pt x="13511" y="4094"/>
                    <a:pt x="13558" y="4020"/>
                    <a:pt x="13567" y="3940"/>
                  </a:cubicBezTo>
                  <a:cubicBezTo>
                    <a:pt x="13581" y="3860"/>
                    <a:pt x="13558" y="3776"/>
                    <a:pt x="13502" y="3715"/>
                  </a:cubicBezTo>
                  <a:cubicBezTo>
                    <a:pt x="11510" y="1349"/>
                    <a:pt x="8186" y="1"/>
                    <a:pt x="5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2403921" y="3317589"/>
              <a:ext cx="141812" cy="197749"/>
            </a:xfrm>
            <a:custGeom>
              <a:rect b="b" l="l" r="r" t="t"/>
              <a:pathLst>
                <a:path extrusionOk="0" h="9690" w="6949">
                  <a:moveTo>
                    <a:pt x="3429" y="1"/>
                  </a:moveTo>
                  <a:cubicBezTo>
                    <a:pt x="3366" y="1"/>
                    <a:pt x="3302" y="22"/>
                    <a:pt x="3250" y="64"/>
                  </a:cubicBezTo>
                  <a:cubicBezTo>
                    <a:pt x="1" y="2690"/>
                    <a:pt x="413" y="6459"/>
                    <a:pt x="432" y="6613"/>
                  </a:cubicBezTo>
                  <a:cubicBezTo>
                    <a:pt x="449" y="6761"/>
                    <a:pt x="575" y="6872"/>
                    <a:pt x="717" y="6872"/>
                  </a:cubicBezTo>
                  <a:cubicBezTo>
                    <a:pt x="728" y="6872"/>
                    <a:pt x="739" y="6872"/>
                    <a:pt x="750" y="6870"/>
                  </a:cubicBezTo>
                  <a:cubicBezTo>
                    <a:pt x="910" y="6852"/>
                    <a:pt x="1026" y="6706"/>
                    <a:pt x="1007" y="6548"/>
                  </a:cubicBezTo>
                  <a:cubicBezTo>
                    <a:pt x="1003" y="6510"/>
                    <a:pt x="642" y="3117"/>
                    <a:pt x="3390" y="706"/>
                  </a:cubicBezTo>
                  <a:cubicBezTo>
                    <a:pt x="6203" y="4394"/>
                    <a:pt x="4359" y="9244"/>
                    <a:pt x="4341" y="9296"/>
                  </a:cubicBezTo>
                  <a:cubicBezTo>
                    <a:pt x="4284" y="9445"/>
                    <a:pt x="4359" y="9614"/>
                    <a:pt x="4505" y="9670"/>
                  </a:cubicBezTo>
                  <a:cubicBezTo>
                    <a:pt x="4542" y="9684"/>
                    <a:pt x="4574" y="9689"/>
                    <a:pt x="4611" y="9689"/>
                  </a:cubicBezTo>
                  <a:cubicBezTo>
                    <a:pt x="4729" y="9689"/>
                    <a:pt x="4836" y="9618"/>
                    <a:pt x="4883" y="9506"/>
                  </a:cubicBezTo>
                  <a:cubicBezTo>
                    <a:pt x="4968" y="9286"/>
                    <a:pt x="6948" y="4085"/>
                    <a:pt x="3652" y="106"/>
                  </a:cubicBezTo>
                  <a:cubicBezTo>
                    <a:pt x="3596" y="37"/>
                    <a:pt x="3513" y="1"/>
                    <a:pt x="34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2500999" y="3463972"/>
              <a:ext cx="121057" cy="55080"/>
            </a:xfrm>
            <a:custGeom>
              <a:rect b="b" l="l" r="r" t="t"/>
              <a:pathLst>
                <a:path extrusionOk="0" h="2699" w="5932">
                  <a:moveTo>
                    <a:pt x="2564" y="0"/>
                  </a:moveTo>
                  <a:cubicBezTo>
                    <a:pt x="1360" y="0"/>
                    <a:pt x="342" y="177"/>
                    <a:pt x="262" y="189"/>
                  </a:cubicBezTo>
                  <a:cubicBezTo>
                    <a:pt x="103" y="222"/>
                    <a:pt x="0" y="371"/>
                    <a:pt x="29" y="527"/>
                  </a:cubicBezTo>
                  <a:cubicBezTo>
                    <a:pt x="54" y="667"/>
                    <a:pt x="175" y="765"/>
                    <a:pt x="313" y="765"/>
                  </a:cubicBezTo>
                  <a:cubicBezTo>
                    <a:pt x="331" y="765"/>
                    <a:pt x="348" y="763"/>
                    <a:pt x="366" y="760"/>
                  </a:cubicBezTo>
                  <a:cubicBezTo>
                    <a:pt x="384" y="758"/>
                    <a:pt x="1402" y="581"/>
                    <a:pt x="2581" y="581"/>
                  </a:cubicBezTo>
                  <a:cubicBezTo>
                    <a:pt x="3466" y="581"/>
                    <a:pt x="4442" y="680"/>
                    <a:pt x="5154" y="1028"/>
                  </a:cubicBezTo>
                  <a:cubicBezTo>
                    <a:pt x="4106" y="1959"/>
                    <a:pt x="3205" y="2119"/>
                    <a:pt x="2709" y="2119"/>
                  </a:cubicBezTo>
                  <a:cubicBezTo>
                    <a:pt x="2466" y="2119"/>
                    <a:pt x="2320" y="2080"/>
                    <a:pt x="2304" y="2076"/>
                  </a:cubicBezTo>
                  <a:cubicBezTo>
                    <a:pt x="2275" y="2067"/>
                    <a:pt x="2247" y="2063"/>
                    <a:pt x="2219" y="2063"/>
                  </a:cubicBezTo>
                  <a:cubicBezTo>
                    <a:pt x="2094" y="2063"/>
                    <a:pt x="1981" y="2145"/>
                    <a:pt x="1943" y="2268"/>
                  </a:cubicBezTo>
                  <a:cubicBezTo>
                    <a:pt x="1896" y="2422"/>
                    <a:pt x="1985" y="2586"/>
                    <a:pt x="2135" y="2633"/>
                  </a:cubicBezTo>
                  <a:cubicBezTo>
                    <a:pt x="2158" y="2638"/>
                    <a:pt x="2369" y="2698"/>
                    <a:pt x="2706" y="2698"/>
                  </a:cubicBezTo>
                  <a:cubicBezTo>
                    <a:pt x="3371" y="2698"/>
                    <a:pt x="4545" y="2469"/>
                    <a:pt x="5837" y="1177"/>
                  </a:cubicBezTo>
                  <a:cubicBezTo>
                    <a:pt x="5899" y="1116"/>
                    <a:pt x="5931" y="1032"/>
                    <a:pt x="5921" y="943"/>
                  </a:cubicBezTo>
                  <a:cubicBezTo>
                    <a:pt x="5912" y="859"/>
                    <a:pt x="5871" y="784"/>
                    <a:pt x="5800" y="732"/>
                  </a:cubicBezTo>
                  <a:cubicBezTo>
                    <a:pt x="4962" y="153"/>
                    <a:pt x="3682" y="0"/>
                    <a:pt x="2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2504897" y="3362547"/>
              <a:ext cx="69855" cy="113323"/>
            </a:xfrm>
            <a:custGeom>
              <a:rect b="b" l="l" r="r" t="t"/>
              <a:pathLst>
                <a:path extrusionOk="0" h="5553" w="3423">
                  <a:moveTo>
                    <a:pt x="2506" y="1"/>
                  </a:moveTo>
                  <a:cubicBezTo>
                    <a:pt x="2471" y="1"/>
                    <a:pt x="2436" y="7"/>
                    <a:pt x="2402" y="20"/>
                  </a:cubicBezTo>
                  <a:cubicBezTo>
                    <a:pt x="188" y="858"/>
                    <a:pt x="24" y="1990"/>
                    <a:pt x="15" y="2116"/>
                  </a:cubicBezTo>
                  <a:cubicBezTo>
                    <a:pt x="0" y="2271"/>
                    <a:pt x="113" y="2407"/>
                    <a:pt x="268" y="2425"/>
                  </a:cubicBezTo>
                  <a:cubicBezTo>
                    <a:pt x="281" y="2427"/>
                    <a:pt x="294" y="2428"/>
                    <a:pt x="308" y="2428"/>
                  </a:cubicBezTo>
                  <a:cubicBezTo>
                    <a:pt x="446" y="2428"/>
                    <a:pt x="570" y="2318"/>
                    <a:pt x="590" y="2172"/>
                  </a:cubicBezTo>
                  <a:cubicBezTo>
                    <a:pt x="590" y="2168"/>
                    <a:pt x="717" y="1372"/>
                    <a:pt x="2295" y="689"/>
                  </a:cubicBezTo>
                  <a:lnTo>
                    <a:pt x="2295" y="689"/>
                  </a:lnTo>
                  <a:cubicBezTo>
                    <a:pt x="2571" y="2528"/>
                    <a:pt x="787" y="5065"/>
                    <a:pt x="769" y="5093"/>
                  </a:cubicBezTo>
                  <a:cubicBezTo>
                    <a:pt x="675" y="5225"/>
                    <a:pt x="708" y="5402"/>
                    <a:pt x="834" y="5497"/>
                  </a:cubicBezTo>
                  <a:cubicBezTo>
                    <a:pt x="886" y="5534"/>
                    <a:pt x="946" y="5553"/>
                    <a:pt x="1003" y="5553"/>
                  </a:cubicBezTo>
                  <a:cubicBezTo>
                    <a:pt x="1096" y="5553"/>
                    <a:pt x="1186" y="5510"/>
                    <a:pt x="1242" y="5430"/>
                  </a:cubicBezTo>
                  <a:cubicBezTo>
                    <a:pt x="1331" y="5304"/>
                    <a:pt x="3423" y="2332"/>
                    <a:pt x="2781" y="206"/>
                  </a:cubicBezTo>
                  <a:cubicBezTo>
                    <a:pt x="2759" y="132"/>
                    <a:pt x="2707" y="66"/>
                    <a:pt x="2632" y="29"/>
                  </a:cubicBezTo>
                  <a:cubicBezTo>
                    <a:pt x="2593" y="10"/>
                    <a:pt x="2550" y="1"/>
                    <a:pt x="2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1765697" y="3950793"/>
              <a:ext cx="112262" cy="122710"/>
            </a:xfrm>
            <a:custGeom>
              <a:rect b="b" l="l" r="r" t="t"/>
              <a:pathLst>
                <a:path extrusionOk="0" h="6013" w="5501">
                  <a:moveTo>
                    <a:pt x="5171" y="0"/>
                  </a:moveTo>
                  <a:cubicBezTo>
                    <a:pt x="5113" y="0"/>
                    <a:pt x="5055" y="18"/>
                    <a:pt x="5004" y="54"/>
                  </a:cubicBezTo>
                  <a:cubicBezTo>
                    <a:pt x="4967" y="77"/>
                    <a:pt x="4086" y="695"/>
                    <a:pt x="2738" y="2235"/>
                  </a:cubicBezTo>
                  <a:cubicBezTo>
                    <a:pt x="2163" y="2895"/>
                    <a:pt x="1770" y="3547"/>
                    <a:pt x="1451" y="4070"/>
                  </a:cubicBezTo>
                  <a:cubicBezTo>
                    <a:pt x="1025" y="4777"/>
                    <a:pt x="720" y="5282"/>
                    <a:pt x="234" y="5446"/>
                  </a:cubicBezTo>
                  <a:cubicBezTo>
                    <a:pt x="84" y="5498"/>
                    <a:pt x="0" y="5662"/>
                    <a:pt x="52" y="5816"/>
                  </a:cubicBezTo>
                  <a:cubicBezTo>
                    <a:pt x="93" y="5934"/>
                    <a:pt x="206" y="6013"/>
                    <a:pt x="327" y="6013"/>
                  </a:cubicBezTo>
                  <a:cubicBezTo>
                    <a:pt x="361" y="6013"/>
                    <a:pt x="389" y="6008"/>
                    <a:pt x="421" y="5999"/>
                  </a:cubicBezTo>
                  <a:cubicBezTo>
                    <a:pt x="1105" y="5765"/>
                    <a:pt x="1479" y="5152"/>
                    <a:pt x="1947" y="4370"/>
                  </a:cubicBezTo>
                  <a:cubicBezTo>
                    <a:pt x="2271" y="3841"/>
                    <a:pt x="2630" y="3238"/>
                    <a:pt x="3174" y="2620"/>
                  </a:cubicBezTo>
                  <a:cubicBezTo>
                    <a:pt x="4470" y="1140"/>
                    <a:pt x="5327" y="536"/>
                    <a:pt x="5337" y="531"/>
                  </a:cubicBezTo>
                  <a:cubicBezTo>
                    <a:pt x="5467" y="438"/>
                    <a:pt x="5501" y="255"/>
                    <a:pt x="5406" y="124"/>
                  </a:cubicBezTo>
                  <a:cubicBezTo>
                    <a:pt x="5352" y="44"/>
                    <a:pt x="5262" y="0"/>
                    <a:pt x="5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1777717" y="3946854"/>
              <a:ext cx="95446" cy="54733"/>
            </a:xfrm>
            <a:custGeom>
              <a:rect b="b" l="l" r="r" t="t"/>
              <a:pathLst>
                <a:path extrusionOk="0" h="2682" w="4677">
                  <a:moveTo>
                    <a:pt x="4358" y="1"/>
                  </a:moveTo>
                  <a:cubicBezTo>
                    <a:pt x="4278" y="1"/>
                    <a:pt x="4197" y="34"/>
                    <a:pt x="4139" y="97"/>
                  </a:cubicBezTo>
                  <a:cubicBezTo>
                    <a:pt x="2767" y="1637"/>
                    <a:pt x="286" y="2100"/>
                    <a:pt x="263" y="2105"/>
                  </a:cubicBezTo>
                  <a:cubicBezTo>
                    <a:pt x="103" y="2133"/>
                    <a:pt x="1" y="2283"/>
                    <a:pt x="29" y="2442"/>
                  </a:cubicBezTo>
                  <a:cubicBezTo>
                    <a:pt x="53" y="2582"/>
                    <a:pt x="174" y="2681"/>
                    <a:pt x="314" y="2681"/>
                  </a:cubicBezTo>
                  <a:cubicBezTo>
                    <a:pt x="328" y="2681"/>
                    <a:pt x="347" y="2681"/>
                    <a:pt x="366" y="2677"/>
                  </a:cubicBezTo>
                  <a:cubicBezTo>
                    <a:pt x="474" y="2658"/>
                    <a:pt x="3067" y="2176"/>
                    <a:pt x="4575" y="481"/>
                  </a:cubicBezTo>
                  <a:cubicBezTo>
                    <a:pt x="4677" y="363"/>
                    <a:pt x="4668" y="181"/>
                    <a:pt x="4547" y="74"/>
                  </a:cubicBezTo>
                  <a:cubicBezTo>
                    <a:pt x="4493" y="24"/>
                    <a:pt x="4425" y="1"/>
                    <a:pt x="43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1900305" y="3928263"/>
              <a:ext cx="84365" cy="100731"/>
            </a:xfrm>
            <a:custGeom>
              <a:rect b="b" l="l" r="r" t="t"/>
              <a:pathLst>
                <a:path extrusionOk="0" h="4936" w="4134">
                  <a:moveTo>
                    <a:pt x="3806" y="0"/>
                  </a:moveTo>
                  <a:cubicBezTo>
                    <a:pt x="3781" y="0"/>
                    <a:pt x="3755" y="4"/>
                    <a:pt x="3730" y="11"/>
                  </a:cubicBezTo>
                  <a:cubicBezTo>
                    <a:pt x="3641" y="39"/>
                    <a:pt x="1577" y="685"/>
                    <a:pt x="61" y="4538"/>
                  </a:cubicBezTo>
                  <a:cubicBezTo>
                    <a:pt x="0" y="4688"/>
                    <a:pt x="74" y="4856"/>
                    <a:pt x="225" y="4912"/>
                  </a:cubicBezTo>
                  <a:cubicBezTo>
                    <a:pt x="257" y="4926"/>
                    <a:pt x="294" y="4936"/>
                    <a:pt x="327" y="4936"/>
                  </a:cubicBezTo>
                  <a:cubicBezTo>
                    <a:pt x="444" y="4936"/>
                    <a:pt x="552" y="4865"/>
                    <a:pt x="599" y="4748"/>
                  </a:cubicBezTo>
                  <a:cubicBezTo>
                    <a:pt x="1999" y="1200"/>
                    <a:pt x="3866" y="578"/>
                    <a:pt x="3894" y="568"/>
                  </a:cubicBezTo>
                  <a:cubicBezTo>
                    <a:pt x="4049" y="522"/>
                    <a:pt x="4133" y="362"/>
                    <a:pt x="4091" y="207"/>
                  </a:cubicBezTo>
                  <a:cubicBezTo>
                    <a:pt x="4052" y="83"/>
                    <a:pt x="3932" y="0"/>
                    <a:pt x="38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1895407" y="3919671"/>
              <a:ext cx="66120" cy="73875"/>
            </a:xfrm>
            <a:custGeom>
              <a:rect b="b" l="l" r="r" t="t"/>
              <a:pathLst>
                <a:path extrusionOk="0" h="3620" w="3240">
                  <a:moveTo>
                    <a:pt x="2939" y="1"/>
                  </a:moveTo>
                  <a:cubicBezTo>
                    <a:pt x="2843" y="1"/>
                    <a:pt x="2751" y="51"/>
                    <a:pt x="2697" y="137"/>
                  </a:cubicBezTo>
                  <a:cubicBezTo>
                    <a:pt x="2693" y="142"/>
                    <a:pt x="2239" y="848"/>
                    <a:pt x="736" y="1546"/>
                  </a:cubicBezTo>
                  <a:cubicBezTo>
                    <a:pt x="591" y="1611"/>
                    <a:pt x="525" y="1785"/>
                    <a:pt x="595" y="1930"/>
                  </a:cubicBezTo>
                  <a:cubicBezTo>
                    <a:pt x="643" y="2036"/>
                    <a:pt x="748" y="2099"/>
                    <a:pt x="857" y="2099"/>
                  </a:cubicBezTo>
                  <a:cubicBezTo>
                    <a:pt x="898" y="2099"/>
                    <a:pt x="940" y="2090"/>
                    <a:pt x="979" y="2071"/>
                  </a:cubicBezTo>
                  <a:cubicBezTo>
                    <a:pt x="1518" y="1822"/>
                    <a:pt x="1939" y="1565"/>
                    <a:pt x="2257" y="1336"/>
                  </a:cubicBezTo>
                  <a:lnTo>
                    <a:pt x="2257" y="1336"/>
                  </a:lnTo>
                  <a:cubicBezTo>
                    <a:pt x="1930" y="1888"/>
                    <a:pt x="1321" y="2553"/>
                    <a:pt x="206" y="3067"/>
                  </a:cubicBezTo>
                  <a:cubicBezTo>
                    <a:pt x="61" y="3134"/>
                    <a:pt x="1" y="3307"/>
                    <a:pt x="66" y="3451"/>
                  </a:cubicBezTo>
                  <a:cubicBezTo>
                    <a:pt x="118" y="3559"/>
                    <a:pt x="221" y="3620"/>
                    <a:pt x="329" y="3620"/>
                  </a:cubicBezTo>
                  <a:cubicBezTo>
                    <a:pt x="370" y="3620"/>
                    <a:pt x="413" y="3611"/>
                    <a:pt x="450" y="3592"/>
                  </a:cubicBezTo>
                  <a:cubicBezTo>
                    <a:pt x="3062" y="2389"/>
                    <a:pt x="3226" y="394"/>
                    <a:pt x="3231" y="306"/>
                  </a:cubicBezTo>
                  <a:cubicBezTo>
                    <a:pt x="3240" y="174"/>
                    <a:pt x="3156" y="53"/>
                    <a:pt x="3030" y="16"/>
                  </a:cubicBezTo>
                  <a:cubicBezTo>
                    <a:pt x="3000" y="6"/>
                    <a:pt x="2969" y="1"/>
                    <a:pt x="29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1914896" y="3885877"/>
              <a:ext cx="124220" cy="218870"/>
            </a:xfrm>
            <a:custGeom>
              <a:rect b="b" l="l" r="r" t="t"/>
              <a:pathLst>
                <a:path extrusionOk="0" h="10725" w="6087">
                  <a:moveTo>
                    <a:pt x="5758" y="0"/>
                  </a:moveTo>
                  <a:cubicBezTo>
                    <a:pt x="5672" y="0"/>
                    <a:pt x="5586" y="38"/>
                    <a:pt x="5529" y="108"/>
                  </a:cubicBezTo>
                  <a:cubicBezTo>
                    <a:pt x="5413" y="262"/>
                    <a:pt x="2627" y="3835"/>
                    <a:pt x="2384" y="6694"/>
                  </a:cubicBezTo>
                  <a:cubicBezTo>
                    <a:pt x="2163" y="9288"/>
                    <a:pt x="296" y="10135"/>
                    <a:pt x="216" y="10172"/>
                  </a:cubicBezTo>
                  <a:cubicBezTo>
                    <a:pt x="72" y="10233"/>
                    <a:pt x="1" y="10407"/>
                    <a:pt x="66" y="10552"/>
                  </a:cubicBezTo>
                  <a:cubicBezTo>
                    <a:pt x="113" y="10660"/>
                    <a:pt x="221" y="10725"/>
                    <a:pt x="333" y="10725"/>
                  </a:cubicBezTo>
                  <a:cubicBezTo>
                    <a:pt x="370" y="10725"/>
                    <a:pt x="409" y="10720"/>
                    <a:pt x="446" y="10701"/>
                  </a:cubicBezTo>
                  <a:cubicBezTo>
                    <a:pt x="539" y="10664"/>
                    <a:pt x="2712" y="9690"/>
                    <a:pt x="2965" y="6746"/>
                  </a:cubicBezTo>
                  <a:cubicBezTo>
                    <a:pt x="3194" y="4059"/>
                    <a:pt x="5960" y="506"/>
                    <a:pt x="5988" y="469"/>
                  </a:cubicBezTo>
                  <a:cubicBezTo>
                    <a:pt x="6087" y="342"/>
                    <a:pt x="6063" y="160"/>
                    <a:pt x="5936" y="61"/>
                  </a:cubicBezTo>
                  <a:cubicBezTo>
                    <a:pt x="5883" y="20"/>
                    <a:pt x="5820" y="0"/>
                    <a:pt x="5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1791186" y="4215172"/>
              <a:ext cx="157464" cy="92589"/>
            </a:xfrm>
            <a:custGeom>
              <a:rect b="b" l="l" r="r" t="t"/>
              <a:pathLst>
                <a:path extrusionOk="0" h="4537" w="7716">
                  <a:moveTo>
                    <a:pt x="7387" y="0"/>
                  </a:moveTo>
                  <a:cubicBezTo>
                    <a:pt x="7353" y="0"/>
                    <a:pt x="7319" y="6"/>
                    <a:pt x="7285" y="19"/>
                  </a:cubicBezTo>
                  <a:cubicBezTo>
                    <a:pt x="7233" y="38"/>
                    <a:pt x="5987" y="515"/>
                    <a:pt x="4298" y="1920"/>
                  </a:cubicBezTo>
                  <a:cubicBezTo>
                    <a:pt x="2692" y="3249"/>
                    <a:pt x="268" y="3961"/>
                    <a:pt x="240" y="3966"/>
                  </a:cubicBezTo>
                  <a:cubicBezTo>
                    <a:pt x="89" y="4012"/>
                    <a:pt x="0" y="4171"/>
                    <a:pt x="43" y="4326"/>
                  </a:cubicBezTo>
                  <a:cubicBezTo>
                    <a:pt x="80" y="4452"/>
                    <a:pt x="197" y="4536"/>
                    <a:pt x="324" y="4536"/>
                  </a:cubicBezTo>
                  <a:cubicBezTo>
                    <a:pt x="348" y="4536"/>
                    <a:pt x="376" y="4532"/>
                    <a:pt x="404" y="4523"/>
                  </a:cubicBezTo>
                  <a:cubicBezTo>
                    <a:pt x="506" y="4495"/>
                    <a:pt x="2964" y="3773"/>
                    <a:pt x="4667" y="2365"/>
                  </a:cubicBezTo>
                  <a:cubicBezTo>
                    <a:pt x="6274" y="1030"/>
                    <a:pt x="7476" y="567"/>
                    <a:pt x="7491" y="563"/>
                  </a:cubicBezTo>
                  <a:cubicBezTo>
                    <a:pt x="7640" y="506"/>
                    <a:pt x="7715" y="338"/>
                    <a:pt x="7659" y="187"/>
                  </a:cubicBezTo>
                  <a:cubicBezTo>
                    <a:pt x="7612" y="71"/>
                    <a:pt x="7503" y="0"/>
                    <a:pt x="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1804267" y="4237967"/>
              <a:ext cx="104650" cy="34632"/>
            </a:xfrm>
            <a:custGeom>
              <a:rect b="b" l="l" r="r" t="t"/>
              <a:pathLst>
                <a:path extrusionOk="0" h="1697" w="5128">
                  <a:moveTo>
                    <a:pt x="4796" y="1"/>
                  </a:moveTo>
                  <a:cubicBezTo>
                    <a:pt x="4744" y="1"/>
                    <a:pt x="4692" y="15"/>
                    <a:pt x="4644" y="44"/>
                  </a:cubicBezTo>
                  <a:cubicBezTo>
                    <a:pt x="3246" y="900"/>
                    <a:pt x="310" y="1116"/>
                    <a:pt x="282" y="1116"/>
                  </a:cubicBezTo>
                  <a:cubicBezTo>
                    <a:pt x="122" y="1131"/>
                    <a:pt x="1" y="1266"/>
                    <a:pt x="16" y="1425"/>
                  </a:cubicBezTo>
                  <a:cubicBezTo>
                    <a:pt x="25" y="1580"/>
                    <a:pt x="150" y="1697"/>
                    <a:pt x="301" y="1697"/>
                  </a:cubicBezTo>
                  <a:lnTo>
                    <a:pt x="325" y="1697"/>
                  </a:lnTo>
                  <a:cubicBezTo>
                    <a:pt x="450" y="1687"/>
                    <a:pt x="3428" y="1468"/>
                    <a:pt x="4949" y="541"/>
                  </a:cubicBezTo>
                  <a:cubicBezTo>
                    <a:pt x="5085" y="457"/>
                    <a:pt x="5127" y="278"/>
                    <a:pt x="5043" y="142"/>
                  </a:cubicBezTo>
                  <a:cubicBezTo>
                    <a:pt x="4988" y="50"/>
                    <a:pt x="4893" y="1"/>
                    <a:pt x="47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1875162" y="4233375"/>
              <a:ext cx="78916" cy="63590"/>
            </a:xfrm>
            <a:custGeom>
              <a:rect b="b" l="l" r="r" t="t"/>
              <a:pathLst>
                <a:path extrusionOk="0" h="3116" w="3867">
                  <a:moveTo>
                    <a:pt x="3493" y="0"/>
                  </a:moveTo>
                  <a:cubicBezTo>
                    <a:pt x="2976" y="0"/>
                    <a:pt x="586" y="139"/>
                    <a:pt x="33" y="2769"/>
                  </a:cubicBezTo>
                  <a:cubicBezTo>
                    <a:pt x="1" y="2923"/>
                    <a:pt x="103" y="3078"/>
                    <a:pt x="258" y="3111"/>
                  </a:cubicBezTo>
                  <a:cubicBezTo>
                    <a:pt x="277" y="3115"/>
                    <a:pt x="300" y="3115"/>
                    <a:pt x="319" y="3115"/>
                  </a:cubicBezTo>
                  <a:cubicBezTo>
                    <a:pt x="455" y="3115"/>
                    <a:pt x="571" y="3022"/>
                    <a:pt x="604" y="2886"/>
                  </a:cubicBezTo>
                  <a:cubicBezTo>
                    <a:pt x="1055" y="731"/>
                    <a:pt x="2931" y="579"/>
                    <a:pt x="3430" y="579"/>
                  </a:cubicBezTo>
                  <a:cubicBezTo>
                    <a:pt x="3495" y="579"/>
                    <a:pt x="3537" y="582"/>
                    <a:pt x="3549" y="583"/>
                  </a:cubicBezTo>
                  <a:cubicBezTo>
                    <a:pt x="3554" y="583"/>
                    <a:pt x="3560" y="583"/>
                    <a:pt x="3566" y="583"/>
                  </a:cubicBezTo>
                  <a:cubicBezTo>
                    <a:pt x="3722" y="583"/>
                    <a:pt x="3849" y="465"/>
                    <a:pt x="3858" y="311"/>
                  </a:cubicBezTo>
                  <a:cubicBezTo>
                    <a:pt x="3867" y="152"/>
                    <a:pt x="3750" y="12"/>
                    <a:pt x="3591" y="2"/>
                  </a:cubicBezTo>
                  <a:cubicBezTo>
                    <a:pt x="3588" y="2"/>
                    <a:pt x="3554" y="0"/>
                    <a:pt x="34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1996383" y="4323964"/>
              <a:ext cx="42162" cy="137587"/>
            </a:xfrm>
            <a:custGeom>
              <a:rect b="b" l="l" r="r" t="t"/>
              <a:pathLst>
                <a:path extrusionOk="0" h="6742" w="2066">
                  <a:moveTo>
                    <a:pt x="1734" y="0"/>
                  </a:moveTo>
                  <a:cubicBezTo>
                    <a:pt x="1613" y="0"/>
                    <a:pt x="1503" y="79"/>
                    <a:pt x="1461" y="203"/>
                  </a:cubicBezTo>
                  <a:cubicBezTo>
                    <a:pt x="1415" y="348"/>
                    <a:pt x="296" y="3835"/>
                    <a:pt x="20" y="6419"/>
                  </a:cubicBezTo>
                  <a:cubicBezTo>
                    <a:pt x="1" y="6579"/>
                    <a:pt x="117" y="6724"/>
                    <a:pt x="277" y="6742"/>
                  </a:cubicBezTo>
                  <a:lnTo>
                    <a:pt x="305" y="6742"/>
                  </a:lnTo>
                  <a:cubicBezTo>
                    <a:pt x="455" y="6742"/>
                    <a:pt x="581" y="6629"/>
                    <a:pt x="595" y="6484"/>
                  </a:cubicBezTo>
                  <a:cubicBezTo>
                    <a:pt x="862" y="3957"/>
                    <a:pt x="2005" y="413"/>
                    <a:pt x="2014" y="380"/>
                  </a:cubicBezTo>
                  <a:cubicBezTo>
                    <a:pt x="2066" y="225"/>
                    <a:pt x="1981" y="63"/>
                    <a:pt x="1826" y="15"/>
                  </a:cubicBezTo>
                  <a:cubicBezTo>
                    <a:pt x="1796" y="5"/>
                    <a:pt x="1765" y="0"/>
                    <a:pt x="1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1962874" y="4297455"/>
              <a:ext cx="51692" cy="134200"/>
            </a:xfrm>
            <a:custGeom>
              <a:rect b="b" l="l" r="r" t="t"/>
              <a:pathLst>
                <a:path extrusionOk="0" h="6576" w="2533">
                  <a:moveTo>
                    <a:pt x="2220" y="0"/>
                  </a:moveTo>
                  <a:cubicBezTo>
                    <a:pt x="2078" y="0"/>
                    <a:pt x="1955" y="111"/>
                    <a:pt x="1938" y="256"/>
                  </a:cubicBezTo>
                  <a:cubicBezTo>
                    <a:pt x="1928" y="299"/>
                    <a:pt x="1325" y="4694"/>
                    <a:pt x="102" y="6094"/>
                  </a:cubicBezTo>
                  <a:cubicBezTo>
                    <a:pt x="0" y="6215"/>
                    <a:pt x="14" y="6398"/>
                    <a:pt x="130" y="6501"/>
                  </a:cubicBezTo>
                  <a:cubicBezTo>
                    <a:pt x="187" y="6552"/>
                    <a:pt x="257" y="6576"/>
                    <a:pt x="323" y="6576"/>
                  </a:cubicBezTo>
                  <a:cubicBezTo>
                    <a:pt x="402" y="6576"/>
                    <a:pt x="487" y="6539"/>
                    <a:pt x="543" y="6473"/>
                  </a:cubicBezTo>
                  <a:cubicBezTo>
                    <a:pt x="1872" y="4947"/>
                    <a:pt x="2485" y="519"/>
                    <a:pt x="2513" y="331"/>
                  </a:cubicBezTo>
                  <a:cubicBezTo>
                    <a:pt x="2532" y="172"/>
                    <a:pt x="2420" y="27"/>
                    <a:pt x="2261" y="3"/>
                  </a:cubicBezTo>
                  <a:cubicBezTo>
                    <a:pt x="2247" y="1"/>
                    <a:pt x="2233" y="0"/>
                    <a:pt x="22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2436410" y="3835735"/>
              <a:ext cx="71936" cy="335418"/>
            </a:xfrm>
            <a:custGeom>
              <a:rect b="b" l="l" r="r" t="t"/>
              <a:pathLst>
                <a:path extrusionOk="0" h="16436" w="3525">
                  <a:moveTo>
                    <a:pt x="1091" y="1"/>
                  </a:moveTo>
                  <a:cubicBezTo>
                    <a:pt x="1025" y="1"/>
                    <a:pt x="958" y="23"/>
                    <a:pt x="904" y="70"/>
                  </a:cubicBezTo>
                  <a:cubicBezTo>
                    <a:pt x="778" y="173"/>
                    <a:pt x="763" y="355"/>
                    <a:pt x="867" y="477"/>
                  </a:cubicBezTo>
                  <a:cubicBezTo>
                    <a:pt x="890" y="500"/>
                    <a:pt x="2898" y="2958"/>
                    <a:pt x="2079" y="7391"/>
                  </a:cubicBezTo>
                  <a:cubicBezTo>
                    <a:pt x="1766" y="9062"/>
                    <a:pt x="1344" y="10125"/>
                    <a:pt x="1007" y="10982"/>
                  </a:cubicBezTo>
                  <a:cubicBezTo>
                    <a:pt x="398" y="12517"/>
                    <a:pt x="1" y="13528"/>
                    <a:pt x="848" y="16234"/>
                  </a:cubicBezTo>
                  <a:cubicBezTo>
                    <a:pt x="885" y="16356"/>
                    <a:pt x="997" y="16436"/>
                    <a:pt x="1124" y="16436"/>
                  </a:cubicBezTo>
                  <a:cubicBezTo>
                    <a:pt x="1152" y="16436"/>
                    <a:pt x="1180" y="16431"/>
                    <a:pt x="1208" y="16421"/>
                  </a:cubicBezTo>
                  <a:cubicBezTo>
                    <a:pt x="1362" y="16375"/>
                    <a:pt x="1447" y="16211"/>
                    <a:pt x="1400" y="16060"/>
                  </a:cubicBezTo>
                  <a:cubicBezTo>
                    <a:pt x="614" y="13552"/>
                    <a:pt x="965" y="12667"/>
                    <a:pt x="1545" y="11197"/>
                  </a:cubicBezTo>
                  <a:cubicBezTo>
                    <a:pt x="1891" y="10317"/>
                    <a:pt x="2327" y="9222"/>
                    <a:pt x="2645" y="7494"/>
                  </a:cubicBezTo>
                  <a:cubicBezTo>
                    <a:pt x="3525" y="2775"/>
                    <a:pt x="1400" y="210"/>
                    <a:pt x="1312" y="102"/>
                  </a:cubicBezTo>
                  <a:cubicBezTo>
                    <a:pt x="1255" y="35"/>
                    <a:pt x="1173" y="1"/>
                    <a:pt x="1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2469572" y="3989710"/>
              <a:ext cx="39080" cy="133567"/>
            </a:xfrm>
            <a:custGeom>
              <a:rect b="b" l="l" r="r" t="t"/>
              <a:pathLst>
                <a:path extrusionOk="0" h="6545" w="1915">
                  <a:moveTo>
                    <a:pt x="674" y="0"/>
                  </a:moveTo>
                  <a:cubicBezTo>
                    <a:pt x="518" y="0"/>
                    <a:pt x="383" y="111"/>
                    <a:pt x="370" y="268"/>
                  </a:cubicBezTo>
                  <a:cubicBezTo>
                    <a:pt x="0" y="4995"/>
                    <a:pt x="1334" y="6404"/>
                    <a:pt x="1390" y="6460"/>
                  </a:cubicBezTo>
                  <a:cubicBezTo>
                    <a:pt x="1446" y="6517"/>
                    <a:pt x="1521" y="6545"/>
                    <a:pt x="1597" y="6545"/>
                  </a:cubicBezTo>
                  <a:cubicBezTo>
                    <a:pt x="1671" y="6545"/>
                    <a:pt x="1742" y="6517"/>
                    <a:pt x="1798" y="6465"/>
                  </a:cubicBezTo>
                  <a:cubicBezTo>
                    <a:pt x="1915" y="6353"/>
                    <a:pt x="1915" y="6171"/>
                    <a:pt x="1807" y="6054"/>
                  </a:cubicBezTo>
                  <a:cubicBezTo>
                    <a:pt x="1793" y="6044"/>
                    <a:pt x="603" y="4724"/>
                    <a:pt x="951" y="314"/>
                  </a:cubicBezTo>
                  <a:cubicBezTo>
                    <a:pt x="960" y="155"/>
                    <a:pt x="843" y="15"/>
                    <a:pt x="683" y="0"/>
                  </a:cubicBezTo>
                  <a:cubicBezTo>
                    <a:pt x="680" y="0"/>
                    <a:pt x="677" y="0"/>
                    <a:pt x="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2336188" y="4160602"/>
              <a:ext cx="57080" cy="126710"/>
            </a:xfrm>
            <a:custGeom>
              <a:rect b="b" l="l" r="r" t="t"/>
              <a:pathLst>
                <a:path extrusionOk="0" h="6209" w="2797">
                  <a:moveTo>
                    <a:pt x="1009" y="0"/>
                  </a:moveTo>
                  <a:cubicBezTo>
                    <a:pt x="960" y="0"/>
                    <a:pt x="909" y="13"/>
                    <a:pt x="863" y="39"/>
                  </a:cubicBezTo>
                  <a:cubicBezTo>
                    <a:pt x="727" y="123"/>
                    <a:pt x="679" y="301"/>
                    <a:pt x="759" y="437"/>
                  </a:cubicBezTo>
                  <a:cubicBezTo>
                    <a:pt x="815" y="530"/>
                    <a:pt x="2098" y="2801"/>
                    <a:pt x="94" y="5754"/>
                  </a:cubicBezTo>
                  <a:cubicBezTo>
                    <a:pt x="1" y="5886"/>
                    <a:pt x="38" y="6068"/>
                    <a:pt x="169" y="6158"/>
                  </a:cubicBezTo>
                  <a:cubicBezTo>
                    <a:pt x="221" y="6190"/>
                    <a:pt x="277" y="6208"/>
                    <a:pt x="333" y="6208"/>
                  </a:cubicBezTo>
                  <a:cubicBezTo>
                    <a:pt x="427" y="6208"/>
                    <a:pt x="515" y="6162"/>
                    <a:pt x="572" y="6082"/>
                  </a:cubicBezTo>
                  <a:cubicBezTo>
                    <a:pt x="2796" y="2810"/>
                    <a:pt x="1325" y="249"/>
                    <a:pt x="1260" y="141"/>
                  </a:cubicBezTo>
                  <a:cubicBezTo>
                    <a:pt x="1207" y="51"/>
                    <a:pt x="1110"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2076829" y="4382248"/>
              <a:ext cx="64794" cy="100140"/>
            </a:xfrm>
            <a:custGeom>
              <a:rect b="b" l="l" r="r" t="t"/>
              <a:pathLst>
                <a:path extrusionOk="0" h="4907" w="3175">
                  <a:moveTo>
                    <a:pt x="2846" y="0"/>
                  </a:moveTo>
                  <a:cubicBezTo>
                    <a:pt x="2785" y="0"/>
                    <a:pt x="2725" y="19"/>
                    <a:pt x="2674" y="57"/>
                  </a:cubicBezTo>
                  <a:cubicBezTo>
                    <a:pt x="2561" y="137"/>
                    <a:pt x="1" y="2070"/>
                    <a:pt x="198" y="4635"/>
                  </a:cubicBezTo>
                  <a:cubicBezTo>
                    <a:pt x="207" y="4790"/>
                    <a:pt x="332" y="4907"/>
                    <a:pt x="483" y="4907"/>
                  </a:cubicBezTo>
                  <a:lnTo>
                    <a:pt x="507" y="4907"/>
                  </a:lnTo>
                  <a:cubicBezTo>
                    <a:pt x="665" y="4892"/>
                    <a:pt x="787" y="4752"/>
                    <a:pt x="773" y="4593"/>
                  </a:cubicBezTo>
                  <a:cubicBezTo>
                    <a:pt x="604" y="2346"/>
                    <a:pt x="2992" y="539"/>
                    <a:pt x="3020" y="521"/>
                  </a:cubicBezTo>
                  <a:cubicBezTo>
                    <a:pt x="3147" y="426"/>
                    <a:pt x="3175" y="244"/>
                    <a:pt x="3076" y="117"/>
                  </a:cubicBezTo>
                  <a:cubicBezTo>
                    <a:pt x="3021" y="40"/>
                    <a:pt x="2934" y="0"/>
                    <a:pt x="2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2066973" y="4362902"/>
              <a:ext cx="69590" cy="68753"/>
            </a:xfrm>
            <a:custGeom>
              <a:rect b="b" l="l" r="r" t="t"/>
              <a:pathLst>
                <a:path extrusionOk="0" h="3369" w="3410">
                  <a:moveTo>
                    <a:pt x="3078" y="1"/>
                  </a:moveTo>
                  <a:cubicBezTo>
                    <a:pt x="2971" y="1"/>
                    <a:pt x="2869" y="59"/>
                    <a:pt x="2820" y="162"/>
                  </a:cubicBezTo>
                  <a:cubicBezTo>
                    <a:pt x="1724" y="2368"/>
                    <a:pt x="273" y="2789"/>
                    <a:pt x="245" y="2798"/>
                  </a:cubicBezTo>
                  <a:cubicBezTo>
                    <a:pt x="91" y="2839"/>
                    <a:pt x="1" y="2995"/>
                    <a:pt x="39" y="3148"/>
                  </a:cubicBezTo>
                  <a:cubicBezTo>
                    <a:pt x="72" y="3280"/>
                    <a:pt x="188" y="3369"/>
                    <a:pt x="320" y="3369"/>
                  </a:cubicBezTo>
                  <a:cubicBezTo>
                    <a:pt x="344" y="3369"/>
                    <a:pt x="366" y="3364"/>
                    <a:pt x="394" y="3360"/>
                  </a:cubicBezTo>
                  <a:cubicBezTo>
                    <a:pt x="465" y="3341"/>
                    <a:pt x="2118" y="2887"/>
                    <a:pt x="3339" y="419"/>
                  </a:cubicBezTo>
                  <a:cubicBezTo>
                    <a:pt x="3410" y="275"/>
                    <a:pt x="3353" y="102"/>
                    <a:pt x="3208" y="31"/>
                  </a:cubicBezTo>
                  <a:cubicBezTo>
                    <a:pt x="3166" y="11"/>
                    <a:pt x="3122" y="1"/>
                    <a:pt x="30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2234926" y="4391309"/>
              <a:ext cx="37754" cy="82099"/>
            </a:xfrm>
            <a:custGeom>
              <a:rect b="b" l="l" r="r" t="t"/>
              <a:pathLst>
                <a:path extrusionOk="0" h="4023" w="1850">
                  <a:moveTo>
                    <a:pt x="327" y="1"/>
                  </a:moveTo>
                  <a:cubicBezTo>
                    <a:pt x="263" y="1"/>
                    <a:pt x="199" y="22"/>
                    <a:pt x="146" y="67"/>
                  </a:cubicBezTo>
                  <a:cubicBezTo>
                    <a:pt x="20" y="170"/>
                    <a:pt x="0" y="352"/>
                    <a:pt x="104" y="475"/>
                  </a:cubicBezTo>
                  <a:cubicBezTo>
                    <a:pt x="113" y="488"/>
                    <a:pt x="1186" y="1836"/>
                    <a:pt x="492" y="3629"/>
                  </a:cubicBezTo>
                  <a:cubicBezTo>
                    <a:pt x="432" y="3779"/>
                    <a:pt x="506" y="3943"/>
                    <a:pt x="657" y="4003"/>
                  </a:cubicBezTo>
                  <a:cubicBezTo>
                    <a:pt x="689" y="4018"/>
                    <a:pt x="726" y="4023"/>
                    <a:pt x="759" y="4023"/>
                  </a:cubicBezTo>
                  <a:cubicBezTo>
                    <a:pt x="877" y="4023"/>
                    <a:pt x="989" y="3953"/>
                    <a:pt x="1031" y="3841"/>
                  </a:cubicBezTo>
                  <a:cubicBezTo>
                    <a:pt x="1850" y="1738"/>
                    <a:pt x="605" y="175"/>
                    <a:pt x="553" y="109"/>
                  </a:cubicBezTo>
                  <a:cubicBezTo>
                    <a:pt x="495" y="38"/>
                    <a:pt x="411" y="1"/>
                    <a:pt x="3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2237906" y="4372861"/>
              <a:ext cx="43468" cy="77344"/>
            </a:xfrm>
            <a:custGeom>
              <a:rect b="b" l="l" r="r" t="t"/>
              <a:pathLst>
                <a:path extrusionOk="0" h="3790" w="2130">
                  <a:moveTo>
                    <a:pt x="960" y="0"/>
                  </a:moveTo>
                  <a:cubicBezTo>
                    <a:pt x="841" y="0"/>
                    <a:pt x="729" y="76"/>
                    <a:pt x="688" y="199"/>
                  </a:cubicBezTo>
                  <a:cubicBezTo>
                    <a:pt x="660" y="283"/>
                    <a:pt x="0" y="2263"/>
                    <a:pt x="1610" y="3714"/>
                  </a:cubicBezTo>
                  <a:cubicBezTo>
                    <a:pt x="1667" y="3761"/>
                    <a:pt x="1736" y="3790"/>
                    <a:pt x="1807" y="3790"/>
                  </a:cubicBezTo>
                  <a:cubicBezTo>
                    <a:pt x="1887" y="3790"/>
                    <a:pt x="1967" y="3756"/>
                    <a:pt x="2023" y="3691"/>
                  </a:cubicBezTo>
                  <a:cubicBezTo>
                    <a:pt x="2129" y="3574"/>
                    <a:pt x="2120" y="3391"/>
                    <a:pt x="1999" y="3284"/>
                  </a:cubicBezTo>
                  <a:cubicBezTo>
                    <a:pt x="679" y="2094"/>
                    <a:pt x="1213" y="452"/>
                    <a:pt x="1236" y="385"/>
                  </a:cubicBezTo>
                  <a:cubicBezTo>
                    <a:pt x="1287" y="231"/>
                    <a:pt x="1208" y="67"/>
                    <a:pt x="1053" y="16"/>
                  </a:cubicBezTo>
                  <a:cubicBezTo>
                    <a:pt x="1022" y="5"/>
                    <a:pt x="991"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2282313" y="4337311"/>
              <a:ext cx="52855" cy="112894"/>
            </a:xfrm>
            <a:custGeom>
              <a:rect b="b" l="l" r="r" t="t"/>
              <a:pathLst>
                <a:path extrusionOk="0" h="5532" w="2590">
                  <a:moveTo>
                    <a:pt x="310" y="1"/>
                  </a:moveTo>
                  <a:cubicBezTo>
                    <a:pt x="299" y="1"/>
                    <a:pt x="288" y="1"/>
                    <a:pt x="277" y="3"/>
                  </a:cubicBezTo>
                  <a:cubicBezTo>
                    <a:pt x="117" y="16"/>
                    <a:pt x="1" y="157"/>
                    <a:pt x="20" y="316"/>
                  </a:cubicBezTo>
                  <a:cubicBezTo>
                    <a:pt x="29" y="442"/>
                    <a:pt x="329" y="3322"/>
                    <a:pt x="2038" y="5424"/>
                  </a:cubicBezTo>
                  <a:cubicBezTo>
                    <a:pt x="2098" y="5493"/>
                    <a:pt x="2182" y="5532"/>
                    <a:pt x="2267" y="5532"/>
                  </a:cubicBezTo>
                  <a:cubicBezTo>
                    <a:pt x="2327" y="5532"/>
                    <a:pt x="2393" y="5508"/>
                    <a:pt x="2449" y="5465"/>
                  </a:cubicBezTo>
                  <a:cubicBezTo>
                    <a:pt x="2571" y="5363"/>
                    <a:pt x="2589" y="5180"/>
                    <a:pt x="2487" y="5059"/>
                  </a:cubicBezTo>
                  <a:cubicBezTo>
                    <a:pt x="895" y="3097"/>
                    <a:pt x="595" y="288"/>
                    <a:pt x="595" y="260"/>
                  </a:cubicBezTo>
                  <a:cubicBezTo>
                    <a:pt x="578" y="112"/>
                    <a:pt x="451" y="1"/>
                    <a:pt x="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2298761" y="4330719"/>
              <a:ext cx="62855" cy="91283"/>
            </a:xfrm>
            <a:custGeom>
              <a:rect b="b" l="l" r="r" t="t"/>
              <a:pathLst>
                <a:path extrusionOk="0" h="4473" w="3080">
                  <a:moveTo>
                    <a:pt x="309" y="0"/>
                  </a:moveTo>
                  <a:cubicBezTo>
                    <a:pt x="298" y="0"/>
                    <a:pt x="287" y="1"/>
                    <a:pt x="277" y="2"/>
                  </a:cubicBezTo>
                  <a:cubicBezTo>
                    <a:pt x="117" y="21"/>
                    <a:pt x="0" y="162"/>
                    <a:pt x="18" y="321"/>
                  </a:cubicBezTo>
                  <a:cubicBezTo>
                    <a:pt x="33" y="434"/>
                    <a:pt x="355" y="3036"/>
                    <a:pt x="2598" y="4427"/>
                  </a:cubicBezTo>
                  <a:cubicBezTo>
                    <a:pt x="2645" y="4459"/>
                    <a:pt x="2697" y="4473"/>
                    <a:pt x="2753" y="4473"/>
                  </a:cubicBezTo>
                  <a:cubicBezTo>
                    <a:pt x="2846" y="4473"/>
                    <a:pt x="2945" y="4422"/>
                    <a:pt x="2995" y="4332"/>
                  </a:cubicBezTo>
                  <a:cubicBezTo>
                    <a:pt x="3080" y="4197"/>
                    <a:pt x="3038" y="4019"/>
                    <a:pt x="2902" y="3935"/>
                  </a:cubicBezTo>
                  <a:cubicBezTo>
                    <a:pt x="903" y="2694"/>
                    <a:pt x="599" y="279"/>
                    <a:pt x="595" y="255"/>
                  </a:cubicBezTo>
                  <a:cubicBezTo>
                    <a:pt x="577" y="108"/>
                    <a:pt x="450" y="0"/>
                    <a:pt x="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2104441" y="4171296"/>
              <a:ext cx="143812" cy="125669"/>
            </a:xfrm>
            <a:custGeom>
              <a:rect b="b" l="l" r="r" t="t"/>
              <a:pathLst>
                <a:path extrusionOk="0" h="6158" w="7047">
                  <a:moveTo>
                    <a:pt x="6722" y="1"/>
                  </a:moveTo>
                  <a:cubicBezTo>
                    <a:pt x="6691" y="1"/>
                    <a:pt x="6660" y="6"/>
                    <a:pt x="6629" y="16"/>
                  </a:cubicBezTo>
                  <a:cubicBezTo>
                    <a:pt x="6498" y="58"/>
                    <a:pt x="3455" y="1092"/>
                    <a:pt x="2613" y="3461"/>
                  </a:cubicBezTo>
                  <a:cubicBezTo>
                    <a:pt x="1896" y="5493"/>
                    <a:pt x="351" y="5577"/>
                    <a:pt x="286" y="5577"/>
                  </a:cubicBezTo>
                  <a:cubicBezTo>
                    <a:pt x="126" y="5582"/>
                    <a:pt x="1" y="5718"/>
                    <a:pt x="5" y="5876"/>
                  </a:cubicBezTo>
                  <a:cubicBezTo>
                    <a:pt x="10" y="6036"/>
                    <a:pt x="137" y="6157"/>
                    <a:pt x="295" y="6157"/>
                  </a:cubicBezTo>
                  <a:lnTo>
                    <a:pt x="305" y="6157"/>
                  </a:lnTo>
                  <a:cubicBezTo>
                    <a:pt x="384" y="6157"/>
                    <a:pt x="2304" y="6077"/>
                    <a:pt x="3160" y="3657"/>
                  </a:cubicBezTo>
                  <a:cubicBezTo>
                    <a:pt x="3905" y="1555"/>
                    <a:pt x="6783" y="578"/>
                    <a:pt x="6811" y="568"/>
                  </a:cubicBezTo>
                  <a:cubicBezTo>
                    <a:pt x="6966" y="516"/>
                    <a:pt x="7046" y="353"/>
                    <a:pt x="6994" y="198"/>
                  </a:cubicBezTo>
                  <a:cubicBezTo>
                    <a:pt x="6957" y="79"/>
                    <a:pt x="6844" y="1"/>
                    <a:pt x="6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1889774" y="4055463"/>
              <a:ext cx="149138" cy="115690"/>
            </a:xfrm>
            <a:custGeom>
              <a:rect b="b" l="l" r="r" t="t"/>
              <a:pathLst>
                <a:path extrusionOk="0" h="5669" w="7308">
                  <a:moveTo>
                    <a:pt x="6990" y="1"/>
                  </a:moveTo>
                  <a:cubicBezTo>
                    <a:pt x="6969" y="1"/>
                    <a:pt x="6947" y="3"/>
                    <a:pt x="6924" y="8"/>
                  </a:cubicBezTo>
                  <a:cubicBezTo>
                    <a:pt x="6849" y="28"/>
                    <a:pt x="5089" y="477"/>
                    <a:pt x="4008" y="3215"/>
                  </a:cubicBezTo>
                  <a:cubicBezTo>
                    <a:pt x="3369" y="4829"/>
                    <a:pt x="1965" y="5097"/>
                    <a:pt x="1102" y="5097"/>
                  </a:cubicBezTo>
                  <a:cubicBezTo>
                    <a:pt x="700" y="5097"/>
                    <a:pt x="416" y="5039"/>
                    <a:pt x="380" y="5032"/>
                  </a:cubicBezTo>
                  <a:cubicBezTo>
                    <a:pt x="359" y="5027"/>
                    <a:pt x="339" y="5025"/>
                    <a:pt x="319" y="5025"/>
                  </a:cubicBezTo>
                  <a:cubicBezTo>
                    <a:pt x="184" y="5025"/>
                    <a:pt x="67" y="5117"/>
                    <a:pt x="39" y="5252"/>
                  </a:cubicBezTo>
                  <a:cubicBezTo>
                    <a:pt x="0" y="5411"/>
                    <a:pt x="104" y="5565"/>
                    <a:pt x="258" y="5598"/>
                  </a:cubicBezTo>
                  <a:cubicBezTo>
                    <a:pt x="268" y="5598"/>
                    <a:pt x="590" y="5669"/>
                    <a:pt x="1063" y="5669"/>
                  </a:cubicBezTo>
                  <a:cubicBezTo>
                    <a:pt x="2079" y="5669"/>
                    <a:pt x="3783" y="5360"/>
                    <a:pt x="4546" y="3431"/>
                  </a:cubicBezTo>
                  <a:cubicBezTo>
                    <a:pt x="5510" y="991"/>
                    <a:pt x="6994" y="589"/>
                    <a:pt x="7060" y="575"/>
                  </a:cubicBezTo>
                  <a:cubicBezTo>
                    <a:pt x="7214" y="533"/>
                    <a:pt x="7308" y="378"/>
                    <a:pt x="7271" y="224"/>
                  </a:cubicBezTo>
                  <a:cubicBezTo>
                    <a:pt x="7239" y="91"/>
                    <a:pt x="7120" y="1"/>
                    <a:pt x="69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2358841" y="4188540"/>
              <a:ext cx="51141" cy="160587"/>
            </a:xfrm>
            <a:custGeom>
              <a:rect b="b" l="l" r="r" t="t"/>
              <a:pathLst>
                <a:path extrusionOk="0" h="7869" w="2506">
                  <a:moveTo>
                    <a:pt x="332" y="0"/>
                  </a:moveTo>
                  <a:cubicBezTo>
                    <a:pt x="273" y="0"/>
                    <a:pt x="214" y="18"/>
                    <a:pt x="164" y="55"/>
                  </a:cubicBezTo>
                  <a:cubicBezTo>
                    <a:pt x="33" y="149"/>
                    <a:pt x="1" y="332"/>
                    <a:pt x="94" y="458"/>
                  </a:cubicBezTo>
                  <a:cubicBezTo>
                    <a:pt x="113" y="481"/>
                    <a:pt x="1728" y="2761"/>
                    <a:pt x="1315" y="4277"/>
                  </a:cubicBezTo>
                  <a:cubicBezTo>
                    <a:pt x="833" y="6057"/>
                    <a:pt x="1887" y="7671"/>
                    <a:pt x="1933" y="7742"/>
                  </a:cubicBezTo>
                  <a:cubicBezTo>
                    <a:pt x="1989" y="7827"/>
                    <a:pt x="2084" y="7868"/>
                    <a:pt x="2177" y="7868"/>
                  </a:cubicBezTo>
                  <a:cubicBezTo>
                    <a:pt x="2233" y="7868"/>
                    <a:pt x="2285" y="7855"/>
                    <a:pt x="2337" y="7822"/>
                  </a:cubicBezTo>
                  <a:cubicBezTo>
                    <a:pt x="2467" y="7732"/>
                    <a:pt x="2505" y="7555"/>
                    <a:pt x="2416" y="7419"/>
                  </a:cubicBezTo>
                  <a:cubicBezTo>
                    <a:pt x="2406" y="7405"/>
                    <a:pt x="1466" y="5949"/>
                    <a:pt x="1877" y="4428"/>
                  </a:cubicBezTo>
                  <a:cubicBezTo>
                    <a:pt x="2360" y="2644"/>
                    <a:pt x="641" y="224"/>
                    <a:pt x="567" y="120"/>
                  </a:cubicBezTo>
                  <a:cubicBezTo>
                    <a:pt x="510" y="42"/>
                    <a:pt x="421" y="0"/>
                    <a:pt x="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2396390" y="3935936"/>
              <a:ext cx="60855" cy="236543"/>
            </a:xfrm>
            <a:custGeom>
              <a:rect b="b" l="l" r="r" t="t"/>
              <a:pathLst>
                <a:path extrusionOk="0" h="11591" w="2982">
                  <a:moveTo>
                    <a:pt x="510" y="0"/>
                  </a:moveTo>
                  <a:cubicBezTo>
                    <a:pt x="448" y="0"/>
                    <a:pt x="385" y="20"/>
                    <a:pt x="333" y="61"/>
                  </a:cubicBezTo>
                  <a:cubicBezTo>
                    <a:pt x="206" y="155"/>
                    <a:pt x="183" y="337"/>
                    <a:pt x="281" y="464"/>
                  </a:cubicBezTo>
                  <a:cubicBezTo>
                    <a:pt x="300" y="492"/>
                    <a:pt x="2318" y="3156"/>
                    <a:pt x="1264" y="5800"/>
                  </a:cubicBezTo>
                  <a:cubicBezTo>
                    <a:pt x="0" y="8979"/>
                    <a:pt x="173" y="10608"/>
                    <a:pt x="543" y="11418"/>
                  </a:cubicBezTo>
                  <a:cubicBezTo>
                    <a:pt x="594" y="11526"/>
                    <a:pt x="698" y="11591"/>
                    <a:pt x="810" y="11591"/>
                  </a:cubicBezTo>
                  <a:cubicBezTo>
                    <a:pt x="847" y="11591"/>
                    <a:pt x="890" y="11582"/>
                    <a:pt x="927" y="11563"/>
                  </a:cubicBezTo>
                  <a:cubicBezTo>
                    <a:pt x="1076" y="11497"/>
                    <a:pt x="1138" y="11324"/>
                    <a:pt x="1072" y="11178"/>
                  </a:cubicBezTo>
                  <a:cubicBezTo>
                    <a:pt x="810" y="10599"/>
                    <a:pt x="553" y="9162"/>
                    <a:pt x="1802" y="6016"/>
                  </a:cubicBezTo>
                  <a:cubicBezTo>
                    <a:pt x="2982" y="3057"/>
                    <a:pt x="829" y="230"/>
                    <a:pt x="739" y="112"/>
                  </a:cubicBezTo>
                  <a:cubicBezTo>
                    <a:pt x="682" y="39"/>
                    <a:pt x="597" y="0"/>
                    <a:pt x="5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31"/>
          <p:cNvGrpSpPr/>
          <p:nvPr/>
        </p:nvGrpSpPr>
        <p:grpSpPr>
          <a:xfrm>
            <a:off x="921536" y="1051087"/>
            <a:ext cx="669448" cy="983889"/>
            <a:chOff x="2517509" y="1373387"/>
            <a:chExt cx="220605" cy="324234"/>
          </a:xfrm>
        </p:grpSpPr>
        <p:sp>
          <p:nvSpPr>
            <p:cNvPr id="546" name="Google Shape;546;p31"/>
            <p:cNvSpPr/>
            <p:nvPr/>
          </p:nvSpPr>
          <p:spPr>
            <a:xfrm>
              <a:off x="2517509" y="1373387"/>
              <a:ext cx="220605" cy="324234"/>
            </a:xfrm>
            <a:custGeom>
              <a:rect b="b" l="l" r="r" t="t"/>
              <a:pathLst>
                <a:path extrusionOk="0" h="15888" w="10810">
                  <a:moveTo>
                    <a:pt x="6428" y="580"/>
                  </a:moveTo>
                  <a:cubicBezTo>
                    <a:pt x="6924" y="580"/>
                    <a:pt x="7247" y="716"/>
                    <a:pt x="7270" y="726"/>
                  </a:cubicBezTo>
                  <a:cubicBezTo>
                    <a:pt x="7281" y="726"/>
                    <a:pt x="7285" y="731"/>
                    <a:pt x="7294" y="731"/>
                  </a:cubicBezTo>
                  <a:cubicBezTo>
                    <a:pt x="9443" y="1461"/>
                    <a:pt x="10211" y="5014"/>
                    <a:pt x="10010" y="8006"/>
                  </a:cubicBezTo>
                  <a:cubicBezTo>
                    <a:pt x="9798" y="11221"/>
                    <a:pt x="8446" y="14690"/>
                    <a:pt x="5909" y="15191"/>
                  </a:cubicBezTo>
                  <a:cubicBezTo>
                    <a:pt x="5504" y="15270"/>
                    <a:pt x="5123" y="15310"/>
                    <a:pt x="4765" y="15310"/>
                  </a:cubicBezTo>
                  <a:cubicBezTo>
                    <a:pt x="3657" y="15310"/>
                    <a:pt x="2775" y="14932"/>
                    <a:pt x="2131" y="14175"/>
                  </a:cubicBezTo>
                  <a:cubicBezTo>
                    <a:pt x="670" y="12467"/>
                    <a:pt x="637" y="8890"/>
                    <a:pt x="2046" y="5065"/>
                  </a:cubicBezTo>
                  <a:cubicBezTo>
                    <a:pt x="2880" y="2809"/>
                    <a:pt x="3956" y="1386"/>
                    <a:pt x="5253" y="829"/>
                  </a:cubicBezTo>
                  <a:cubicBezTo>
                    <a:pt x="5698" y="637"/>
                    <a:pt x="6101" y="580"/>
                    <a:pt x="6428" y="580"/>
                  </a:cubicBezTo>
                  <a:close/>
                  <a:moveTo>
                    <a:pt x="6421" y="1"/>
                  </a:moveTo>
                  <a:cubicBezTo>
                    <a:pt x="6029" y="1"/>
                    <a:pt x="5556" y="69"/>
                    <a:pt x="5043" y="286"/>
                  </a:cubicBezTo>
                  <a:cubicBezTo>
                    <a:pt x="3587" y="904"/>
                    <a:pt x="2393" y="2444"/>
                    <a:pt x="1504" y="4864"/>
                  </a:cubicBezTo>
                  <a:cubicBezTo>
                    <a:pt x="0" y="8946"/>
                    <a:pt x="71" y="12658"/>
                    <a:pt x="1686" y="14554"/>
                  </a:cubicBezTo>
                  <a:cubicBezTo>
                    <a:pt x="2439" y="15434"/>
                    <a:pt x="3493" y="15888"/>
                    <a:pt x="4775" y="15888"/>
                  </a:cubicBezTo>
                  <a:cubicBezTo>
                    <a:pt x="5168" y="15888"/>
                    <a:pt x="5585" y="15846"/>
                    <a:pt x="6021" y="15758"/>
                  </a:cubicBezTo>
                  <a:cubicBezTo>
                    <a:pt x="9055" y="15163"/>
                    <a:pt x="10379" y="11225"/>
                    <a:pt x="10589" y="8043"/>
                  </a:cubicBezTo>
                  <a:cubicBezTo>
                    <a:pt x="10809" y="4733"/>
                    <a:pt x="9934" y="1025"/>
                    <a:pt x="7491" y="187"/>
                  </a:cubicBezTo>
                  <a:cubicBezTo>
                    <a:pt x="7409" y="153"/>
                    <a:pt x="7007" y="1"/>
                    <a:pt x="6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2591364" y="1467118"/>
              <a:ext cx="81222" cy="150567"/>
            </a:xfrm>
            <a:custGeom>
              <a:rect b="b" l="l" r="r" t="t"/>
              <a:pathLst>
                <a:path extrusionOk="0" h="7378" w="3980">
                  <a:moveTo>
                    <a:pt x="288" y="1"/>
                  </a:moveTo>
                  <a:cubicBezTo>
                    <a:pt x="235" y="1"/>
                    <a:pt x="182" y="16"/>
                    <a:pt x="136" y="47"/>
                  </a:cubicBezTo>
                  <a:cubicBezTo>
                    <a:pt x="52" y="98"/>
                    <a:pt x="0" y="191"/>
                    <a:pt x="0" y="290"/>
                  </a:cubicBezTo>
                  <a:lnTo>
                    <a:pt x="0" y="7087"/>
                  </a:lnTo>
                  <a:cubicBezTo>
                    <a:pt x="0" y="7246"/>
                    <a:pt x="132" y="7377"/>
                    <a:pt x="291" y="7377"/>
                  </a:cubicBezTo>
                  <a:cubicBezTo>
                    <a:pt x="450" y="7377"/>
                    <a:pt x="581" y="7246"/>
                    <a:pt x="581" y="7087"/>
                  </a:cubicBezTo>
                  <a:lnTo>
                    <a:pt x="581" y="753"/>
                  </a:lnTo>
                  <a:lnTo>
                    <a:pt x="3399" y="2130"/>
                  </a:lnTo>
                  <a:lnTo>
                    <a:pt x="3399" y="7087"/>
                  </a:lnTo>
                  <a:cubicBezTo>
                    <a:pt x="3399" y="7246"/>
                    <a:pt x="3530" y="7377"/>
                    <a:pt x="3690" y="7377"/>
                  </a:cubicBezTo>
                  <a:cubicBezTo>
                    <a:pt x="3848" y="7377"/>
                    <a:pt x="3980" y="7246"/>
                    <a:pt x="3980" y="7087"/>
                  </a:cubicBezTo>
                  <a:lnTo>
                    <a:pt x="3980" y="1952"/>
                  </a:lnTo>
                  <a:cubicBezTo>
                    <a:pt x="3980" y="1840"/>
                    <a:pt x="3914" y="1741"/>
                    <a:pt x="3816" y="1689"/>
                  </a:cubicBezTo>
                  <a:lnTo>
                    <a:pt x="417" y="32"/>
                  </a:lnTo>
                  <a:cubicBezTo>
                    <a:pt x="377" y="11"/>
                    <a:pt x="333" y="1"/>
                    <a:pt x="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31"/>
          <p:cNvSpPr/>
          <p:nvPr/>
        </p:nvSpPr>
        <p:spPr>
          <a:xfrm>
            <a:off x="7634773" y="2319455"/>
            <a:ext cx="98100" cy="98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zard's Portfolio by Slidesgo">
  <a:themeElements>
    <a:clrScheme name="Simple Light">
      <a:dk1>
        <a:srgbClr val="191919"/>
      </a:dk1>
      <a:lt1>
        <a:srgbClr val="FFFFFF"/>
      </a:lt1>
      <a:dk2>
        <a:srgbClr val="DAB664"/>
      </a:dk2>
      <a:lt2>
        <a:srgbClr val="FFFFFF"/>
      </a:lt2>
      <a:accent1>
        <a:srgbClr val="04563E"/>
      </a:accent1>
      <a:accent2>
        <a:srgbClr val="FFFFFF"/>
      </a:accent2>
      <a:accent3>
        <a:srgbClr val="FFFFFF"/>
      </a:accent3>
      <a:accent4>
        <a:srgbClr val="FFFFFF"/>
      </a:accent4>
      <a:accent5>
        <a:srgbClr val="FFFFFF"/>
      </a:accent5>
      <a:accent6>
        <a:srgbClr val="FFFFFF"/>
      </a:accent6>
      <a:hlink>
        <a:srgbClr val="DAB66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