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Century Gothic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3" roundtripDataSignature="AMtx7mjIhqPfP0ef6FzDibId3mrwXQc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boldItalic.fntdata"/><Relationship Id="rId61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0.xml"/><Relationship Id="rId59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5f8f2b6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205f8f2b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nfoq.com/br/articles/mocks-Arent-Stubs/" TargetMode="External"/><Relationship Id="rId4" Type="http://schemas.openxmlformats.org/officeDocument/2006/relationships/hyperlink" Target="https://site.mockito.org/" TargetMode="External"/><Relationship Id="rId5" Type="http://schemas.openxmlformats.org/officeDocument/2006/relationships/hyperlink" Target="https://www.baeldung.com/mockito-annota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illyancaetano" TargetMode="External"/><Relationship Id="rId4" Type="http://schemas.openxmlformats.org/officeDocument/2006/relationships/hyperlink" Target="https://www.linkedin.com/in/willyancaetanodev" TargetMode="External"/><Relationship Id="rId5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vogella.com/tutorials/Mockito/article.html" TargetMode="External"/><Relationship Id="rId4" Type="http://schemas.openxmlformats.org/officeDocument/2006/relationships/hyperlink" Target="https://www.baeldung.com/mockito-mock-metho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baeldung.com/mockito-spy" TargetMode="External"/><Relationship Id="rId4" Type="http://schemas.openxmlformats.org/officeDocument/2006/relationships/hyperlink" Target="https://stackoverflow.com/questions/28295625/mockito-spy-vs-moc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baeldung.com/mockito-argumentcaptor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baeldung.com/mockito-argument-matchers" TargetMode="External"/><Relationship Id="rId4" Type="http://schemas.openxmlformats.org/officeDocument/2006/relationships/hyperlink" Target="https://www.baeldung.com/mockito-exceptions" TargetMode="External"/><Relationship Id="rId5" Type="http://schemas.openxmlformats.org/officeDocument/2006/relationships/hyperlink" Target="https://www.baeldung.com/mockito-behavio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baeldung.com/mockito-mock-static-method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vogella.com/tutorials/Mockito/article.html" TargetMode="External"/><Relationship Id="rId4" Type="http://schemas.openxmlformats.org/officeDocument/2006/relationships/hyperlink" Target="https://site.mockito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395325" y="3328725"/>
            <a:ext cx="3674216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Willyan Guimarães Caetano</a:t>
            </a:r>
            <a:b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Desenvolvendo Testes Utilizando Mockito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o que são Mocks 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oto em preto e branco de pessoa a fazer um sinal com a mão&#10;&#10;Descrição gerada automaticamente"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581" y="1583370"/>
            <a:ext cx="6180643" cy="309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iagrama&#10;&#10;Descrição gerada automaticamente"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056" y="1481050"/>
            <a:ext cx="4933237" cy="333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iagrama&#10;&#10;Descrição gerada automaticamente"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882" y="1484412"/>
            <a:ext cx="4914236" cy="358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iagrama&#10;&#10;Descrição gerada automaticamente"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302" y="1481050"/>
            <a:ext cx="6203396" cy="33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iagrama&#10;&#10;Descrição gerada automaticamente"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175" y="1481050"/>
            <a:ext cx="6865678" cy="326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Integrando com ferramentas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Ícone&#10;&#10;Descrição gerada automaticamente"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825" y="1799746"/>
            <a:ext cx="36957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Ícone&#10;&#10;Descrição gerada automaticamente" id="119" name="Google Shape;1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479" y="2778511"/>
            <a:ext cx="1009696" cy="1009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20" name="Google Shape;1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7280" y="3638919"/>
            <a:ext cx="2312413" cy="1099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121" name="Google Shape;12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86455" y="3372410"/>
            <a:ext cx="1771090" cy="1771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Logotipo&#10;&#10;Descrição gerada automaticamente" id="122" name="Google Shape;12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0278" y="3647596"/>
            <a:ext cx="2581835" cy="129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 com confiança média" id="127" name="Google Shape;1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pouco sobre as facilidades que o Mockito fornece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configurar o Mockito em seu projeto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https://www.infoq.com/br/articles/mocks-Arent-Stubs/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https://site.mockito.org/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https://www.baeldung.com/mockito-annotations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Mineiro, mora atualmente em Brasília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10 anos de atuação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Viagens, Fotografias, Ciclismo</a:t>
            </a:r>
            <a:endParaRPr/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https://github.com/willyancaetano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https://www.linkedin.com/in/willyancaetanodev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1916" y="777988"/>
            <a:ext cx="1579448" cy="211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Mockando objetos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“mockar” objetos no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 com confiança média"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5f8f2b6d_0_5"/>
          <p:cNvSpPr txBox="1"/>
          <p:nvPr/>
        </p:nvSpPr>
        <p:spPr>
          <a:xfrm>
            <a:off x="1047349" y="1933650"/>
            <a:ext cx="76260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https://www.vogella.com/tutorials/Mockito/article.html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https://www.baeldung.com/mockito-mock-methods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05f8f2b6d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Espiando objetos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a função Spy do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diferença entre Mock e Spy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 com confiança média"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https://www.baeldung.com/mockito-spy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https://stackoverflow.com/questions/28295625/mockito-spy-vs-mock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Mockito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principais recursos para auxiliar na escrita de testes unitários.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Capturando argumentos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a função Captor do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 com confiança média"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https://www.baeldung.com/mockito-argumentcaptor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retornos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os Matchers que estão disponíveis no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manipular retornos no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 com confiança média" id="273" name="Google Shape;2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https://www.baeldung.com/mockito-argument-matchers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https://www.baeldung.com/mockito-exceptions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https://www.baeldung.com/mockito-behavior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Mockando objetos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Espiando objetos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Mockando métodos estáticos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fazer mock de métodos estáticos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 com confiança média" id="308" name="Google Shape;3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https://www.baeldung.com/mockito-mock-static-methods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/>
        </p:nvSpPr>
        <p:spPr>
          <a:xfrm>
            <a:off x="1061073" y="230777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Stubbing (when, thenReturn, thenThrow)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Captor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mockito-inline</a:t>
            </a:r>
            <a:endParaRPr/>
          </a:p>
        </p:txBody>
      </p:sp>
      <p:sp>
        <p:nvSpPr>
          <p:cNvPr id="338" name="Google Shape;338;p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BDDMockito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Spring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https://www.vogella.com/tutorials/Mockito/article.html</a:t>
            </a:r>
            <a:endParaRPr b="0" i="0" sz="2400" u="sng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https://site.mockito.org/</a:t>
            </a:r>
            <a:endParaRPr sz="2400" u="sng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u="sng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https://github.com/willyancaetano/mockito-exemplos</a:t>
            </a:r>
            <a:endParaRPr sz="2400" u="sng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770507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Capturando argumentos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retornos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Mockando métodos estáticos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7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Mockito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Mocks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um projeto utilizando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um pouco mais sobre o Mockito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