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8AB4C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/>
    <p:restoredTop sz="95574"/>
  </p:normalViewPr>
  <p:slideViewPr>
    <p:cSldViewPr snapToGrid="0" snapToObjects="1">
      <p:cViewPr varScale="1">
        <p:scale>
          <a:sx n="73" d="100"/>
          <a:sy n="73" d="100"/>
        </p:scale>
        <p:origin x="672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44" d="100"/>
          <a:sy n="144" d="100"/>
        </p:scale>
        <p:origin x="53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91865-FE64-4988-AFC3-DC716B8105A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2A5866-1BEE-4CB5-8DF2-0802451D097A}">
      <dgm:prSet/>
      <dgm:spPr/>
      <dgm:t>
        <a:bodyPr/>
        <a:lstStyle/>
        <a:p>
          <a:r>
            <a:rPr lang="en-US" dirty="0"/>
            <a:t>Created toy dataset w/ 5 instances of neutral, confusion, frustration, and eureka. </a:t>
          </a:r>
        </a:p>
      </dgm:t>
    </dgm:pt>
    <dgm:pt modelId="{5B67AEAB-3576-4C34-BB60-AB80F18EDF4E}" type="parTrans" cxnId="{74E9E132-E5DD-45CD-86A6-3303C3D3A77C}">
      <dgm:prSet/>
      <dgm:spPr/>
      <dgm:t>
        <a:bodyPr/>
        <a:lstStyle/>
        <a:p>
          <a:endParaRPr lang="en-US"/>
        </a:p>
      </dgm:t>
    </dgm:pt>
    <dgm:pt modelId="{B7BD7CB5-A40F-4157-99D1-92FC9DDD5D90}" type="sibTrans" cxnId="{74E9E132-E5DD-45CD-86A6-3303C3D3A77C}">
      <dgm:prSet/>
      <dgm:spPr/>
      <dgm:t>
        <a:bodyPr/>
        <a:lstStyle/>
        <a:p>
          <a:endParaRPr lang="en-US"/>
        </a:p>
      </dgm:t>
    </dgm:pt>
    <dgm:pt modelId="{338A28AD-0942-46DF-A3FC-1B8FC3A3632C}">
      <dgm:prSet/>
      <dgm:spPr/>
      <dgm:t>
        <a:bodyPr/>
        <a:lstStyle/>
        <a:p>
          <a:r>
            <a:rPr lang="en-US"/>
            <a:t>Feed through Audeering (Wav2Vec2) to get vectors (arousal, dominance, valence)</a:t>
          </a:r>
        </a:p>
      </dgm:t>
    </dgm:pt>
    <dgm:pt modelId="{43A3B11E-EB50-45B0-876C-B92E0E870CD5}" type="parTrans" cxnId="{990281F4-D65F-410A-AE45-DB2825EB0CD5}">
      <dgm:prSet/>
      <dgm:spPr/>
      <dgm:t>
        <a:bodyPr/>
        <a:lstStyle/>
        <a:p>
          <a:endParaRPr lang="en-US"/>
        </a:p>
      </dgm:t>
    </dgm:pt>
    <dgm:pt modelId="{B33A8115-2197-4BF2-8F1E-48419726130D}" type="sibTrans" cxnId="{990281F4-D65F-410A-AE45-DB2825EB0CD5}">
      <dgm:prSet/>
      <dgm:spPr/>
      <dgm:t>
        <a:bodyPr/>
        <a:lstStyle/>
        <a:p>
          <a:endParaRPr lang="en-US"/>
        </a:p>
      </dgm:t>
    </dgm:pt>
    <dgm:pt modelId="{6228C5C0-4831-4159-9635-DEE6A80CBC80}">
      <dgm:prSet/>
      <dgm:spPr/>
      <dgm:t>
        <a:bodyPr/>
        <a:lstStyle/>
        <a:p>
          <a:r>
            <a:rPr lang="en-US" dirty="0"/>
            <a:t>Apply traditional ML methods (KNN, Naïve Bayes, Decision Tree, and SVM) via LOOCV</a:t>
          </a:r>
        </a:p>
      </dgm:t>
    </dgm:pt>
    <dgm:pt modelId="{018C5935-7D24-4A35-B9E2-71644A914CEF}" type="parTrans" cxnId="{6FA8F644-1B48-499C-83F6-ED4780891019}">
      <dgm:prSet/>
      <dgm:spPr/>
      <dgm:t>
        <a:bodyPr/>
        <a:lstStyle/>
        <a:p>
          <a:endParaRPr lang="en-US"/>
        </a:p>
      </dgm:t>
    </dgm:pt>
    <dgm:pt modelId="{95B737D3-377A-4F26-AB49-FFD229DDE2A6}" type="sibTrans" cxnId="{6FA8F644-1B48-499C-83F6-ED4780891019}">
      <dgm:prSet/>
      <dgm:spPr/>
      <dgm:t>
        <a:bodyPr/>
        <a:lstStyle/>
        <a:p>
          <a:endParaRPr lang="en-US"/>
        </a:p>
      </dgm:t>
    </dgm:pt>
    <dgm:pt modelId="{9026DEFC-4050-2245-9D84-6D434B0A6301}" type="pres">
      <dgm:prSet presAssocID="{61C91865-FE64-4988-AFC3-DC716B8105A9}" presName="vert0" presStyleCnt="0">
        <dgm:presLayoutVars>
          <dgm:dir/>
          <dgm:animOne val="branch"/>
          <dgm:animLvl val="lvl"/>
        </dgm:presLayoutVars>
      </dgm:prSet>
      <dgm:spPr/>
    </dgm:pt>
    <dgm:pt modelId="{2C09D0B4-FE41-1148-8C43-282591F87294}" type="pres">
      <dgm:prSet presAssocID="{EC2A5866-1BEE-4CB5-8DF2-0802451D097A}" presName="thickLine" presStyleLbl="alignNode1" presStyleIdx="0" presStyleCnt="3"/>
      <dgm:spPr/>
    </dgm:pt>
    <dgm:pt modelId="{C684B83C-1F1C-CD4E-BF9B-3CA1F9424C63}" type="pres">
      <dgm:prSet presAssocID="{EC2A5866-1BEE-4CB5-8DF2-0802451D097A}" presName="horz1" presStyleCnt="0"/>
      <dgm:spPr/>
    </dgm:pt>
    <dgm:pt modelId="{54B480FF-8480-B940-84E2-5685160E8B9E}" type="pres">
      <dgm:prSet presAssocID="{EC2A5866-1BEE-4CB5-8DF2-0802451D097A}" presName="tx1" presStyleLbl="revTx" presStyleIdx="0" presStyleCnt="3"/>
      <dgm:spPr/>
    </dgm:pt>
    <dgm:pt modelId="{C9EB48AE-F9D6-1540-A0E8-3A24C57FD68E}" type="pres">
      <dgm:prSet presAssocID="{EC2A5866-1BEE-4CB5-8DF2-0802451D097A}" presName="vert1" presStyleCnt="0"/>
      <dgm:spPr/>
    </dgm:pt>
    <dgm:pt modelId="{F990013F-7AB5-7745-AC29-0C7DC0CBE5CF}" type="pres">
      <dgm:prSet presAssocID="{338A28AD-0942-46DF-A3FC-1B8FC3A3632C}" presName="thickLine" presStyleLbl="alignNode1" presStyleIdx="1" presStyleCnt="3"/>
      <dgm:spPr/>
    </dgm:pt>
    <dgm:pt modelId="{0A25DC01-3CE7-164B-91DE-56086A3121D7}" type="pres">
      <dgm:prSet presAssocID="{338A28AD-0942-46DF-A3FC-1B8FC3A3632C}" presName="horz1" presStyleCnt="0"/>
      <dgm:spPr/>
    </dgm:pt>
    <dgm:pt modelId="{00EFFF70-554B-9C41-8097-DF4D6F18C981}" type="pres">
      <dgm:prSet presAssocID="{338A28AD-0942-46DF-A3FC-1B8FC3A3632C}" presName="tx1" presStyleLbl="revTx" presStyleIdx="1" presStyleCnt="3"/>
      <dgm:spPr/>
    </dgm:pt>
    <dgm:pt modelId="{591887A8-74A3-1549-9C51-B1047734BDF8}" type="pres">
      <dgm:prSet presAssocID="{338A28AD-0942-46DF-A3FC-1B8FC3A3632C}" presName="vert1" presStyleCnt="0"/>
      <dgm:spPr/>
    </dgm:pt>
    <dgm:pt modelId="{79D22F90-E07E-B349-8D7C-4638595974EC}" type="pres">
      <dgm:prSet presAssocID="{6228C5C0-4831-4159-9635-DEE6A80CBC80}" presName="thickLine" presStyleLbl="alignNode1" presStyleIdx="2" presStyleCnt="3"/>
      <dgm:spPr/>
    </dgm:pt>
    <dgm:pt modelId="{A9CA3A04-28C8-744E-833E-1C223D2F0AAE}" type="pres">
      <dgm:prSet presAssocID="{6228C5C0-4831-4159-9635-DEE6A80CBC80}" presName="horz1" presStyleCnt="0"/>
      <dgm:spPr/>
    </dgm:pt>
    <dgm:pt modelId="{484694B2-6511-AA48-9E6A-BEEB4954449A}" type="pres">
      <dgm:prSet presAssocID="{6228C5C0-4831-4159-9635-DEE6A80CBC80}" presName="tx1" presStyleLbl="revTx" presStyleIdx="2" presStyleCnt="3"/>
      <dgm:spPr/>
    </dgm:pt>
    <dgm:pt modelId="{CBDA1B37-BBA3-264E-80CA-B9D5CFE6A915}" type="pres">
      <dgm:prSet presAssocID="{6228C5C0-4831-4159-9635-DEE6A80CBC80}" presName="vert1" presStyleCnt="0"/>
      <dgm:spPr/>
    </dgm:pt>
  </dgm:ptLst>
  <dgm:cxnLst>
    <dgm:cxn modelId="{74E9E132-E5DD-45CD-86A6-3303C3D3A77C}" srcId="{61C91865-FE64-4988-AFC3-DC716B8105A9}" destId="{EC2A5866-1BEE-4CB5-8DF2-0802451D097A}" srcOrd="0" destOrd="0" parTransId="{5B67AEAB-3576-4C34-BB60-AB80F18EDF4E}" sibTransId="{B7BD7CB5-A40F-4157-99D1-92FC9DDD5D90}"/>
    <dgm:cxn modelId="{6FA8F644-1B48-499C-83F6-ED4780891019}" srcId="{61C91865-FE64-4988-AFC3-DC716B8105A9}" destId="{6228C5C0-4831-4159-9635-DEE6A80CBC80}" srcOrd="2" destOrd="0" parTransId="{018C5935-7D24-4A35-B9E2-71644A914CEF}" sibTransId="{95B737D3-377A-4F26-AB49-FFD229DDE2A6}"/>
    <dgm:cxn modelId="{B5B87E7F-6B4A-DD49-BC06-BAAE686894F7}" type="presOf" srcId="{338A28AD-0942-46DF-A3FC-1B8FC3A3632C}" destId="{00EFFF70-554B-9C41-8097-DF4D6F18C981}" srcOrd="0" destOrd="0" presId="urn:microsoft.com/office/officeart/2008/layout/LinedList"/>
    <dgm:cxn modelId="{1B158899-7C19-4141-993B-A3B9F327E9B7}" type="presOf" srcId="{6228C5C0-4831-4159-9635-DEE6A80CBC80}" destId="{484694B2-6511-AA48-9E6A-BEEB4954449A}" srcOrd="0" destOrd="0" presId="urn:microsoft.com/office/officeart/2008/layout/LinedList"/>
    <dgm:cxn modelId="{EFA34CA0-02F2-E042-BB8A-156E8BA2B7E3}" type="presOf" srcId="{61C91865-FE64-4988-AFC3-DC716B8105A9}" destId="{9026DEFC-4050-2245-9D84-6D434B0A6301}" srcOrd="0" destOrd="0" presId="urn:microsoft.com/office/officeart/2008/layout/LinedList"/>
    <dgm:cxn modelId="{22AE91B3-4EE0-B547-A2B8-0AFD53EA55D4}" type="presOf" srcId="{EC2A5866-1BEE-4CB5-8DF2-0802451D097A}" destId="{54B480FF-8480-B940-84E2-5685160E8B9E}" srcOrd="0" destOrd="0" presId="urn:microsoft.com/office/officeart/2008/layout/LinedList"/>
    <dgm:cxn modelId="{990281F4-D65F-410A-AE45-DB2825EB0CD5}" srcId="{61C91865-FE64-4988-AFC3-DC716B8105A9}" destId="{338A28AD-0942-46DF-A3FC-1B8FC3A3632C}" srcOrd="1" destOrd="0" parTransId="{43A3B11E-EB50-45B0-876C-B92E0E870CD5}" sibTransId="{B33A8115-2197-4BF2-8F1E-48419726130D}"/>
    <dgm:cxn modelId="{9C2D91D1-0648-5B43-975E-E9A0810C8657}" type="presParOf" srcId="{9026DEFC-4050-2245-9D84-6D434B0A6301}" destId="{2C09D0B4-FE41-1148-8C43-282591F87294}" srcOrd="0" destOrd="0" presId="urn:microsoft.com/office/officeart/2008/layout/LinedList"/>
    <dgm:cxn modelId="{8156910E-B999-4F45-91F8-7C572AC88F68}" type="presParOf" srcId="{9026DEFC-4050-2245-9D84-6D434B0A6301}" destId="{C684B83C-1F1C-CD4E-BF9B-3CA1F9424C63}" srcOrd="1" destOrd="0" presId="urn:microsoft.com/office/officeart/2008/layout/LinedList"/>
    <dgm:cxn modelId="{4027AFE6-0E01-A944-88DE-F3F816A9D9AE}" type="presParOf" srcId="{C684B83C-1F1C-CD4E-BF9B-3CA1F9424C63}" destId="{54B480FF-8480-B940-84E2-5685160E8B9E}" srcOrd="0" destOrd="0" presId="urn:microsoft.com/office/officeart/2008/layout/LinedList"/>
    <dgm:cxn modelId="{45BC00F5-7038-5547-AF65-074C76EFFDB9}" type="presParOf" srcId="{C684B83C-1F1C-CD4E-BF9B-3CA1F9424C63}" destId="{C9EB48AE-F9D6-1540-A0E8-3A24C57FD68E}" srcOrd="1" destOrd="0" presId="urn:microsoft.com/office/officeart/2008/layout/LinedList"/>
    <dgm:cxn modelId="{7FE2C392-8E83-4247-A82F-C4AF072EE6D9}" type="presParOf" srcId="{9026DEFC-4050-2245-9D84-6D434B0A6301}" destId="{F990013F-7AB5-7745-AC29-0C7DC0CBE5CF}" srcOrd="2" destOrd="0" presId="urn:microsoft.com/office/officeart/2008/layout/LinedList"/>
    <dgm:cxn modelId="{20AAAC0A-5055-EC48-BBFD-C87294BFFF65}" type="presParOf" srcId="{9026DEFC-4050-2245-9D84-6D434B0A6301}" destId="{0A25DC01-3CE7-164B-91DE-56086A3121D7}" srcOrd="3" destOrd="0" presId="urn:microsoft.com/office/officeart/2008/layout/LinedList"/>
    <dgm:cxn modelId="{433EE674-4FF5-AD43-A4BF-593D795E32FA}" type="presParOf" srcId="{0A25DC01-3CE7-164B-91DE-56086A3121D7}" destId="{00EFFF70-554B-9C41-8097-DF4D6F18C981}" srcOrd="0" destOrd="0" presId="urn:microsoft.com/office/officeart/2008/layout/LinedList"/>
    <dgm:cxn modelId="{2A1B3752-01DC-8B4C-942B-04EC9E8B170E}" type="presParOf" srcId="{0A25DC01-3CE7-164B-91DE-56086A3121D7}" destId="{591887A8-74A3-1549-9C51-B1047734BDF8}" srcOrd="1" destOrd="0" presId="urn:microsoft.com/office/officeart/2008/layout/LinedList"/>
    <dgm:cxn modelId="{720B3F72-4028-7344-849F-8D1E0B9D205A}" type="presParOf" srcId="{9026DEFC-4050-2245-9D84-6D434B0A6301}" destId="{79D22F90-E07E-B349-8D7C-4638595974EC}" srcOrd="4" destOrd="0" presId="urn:microsoft.com/office/officeart/2008/layout/LinedList"/>
    <dgm:cxn modelId="{AAF01752-D163-D349-830F-46121055D51F}" type="presParOf" srcId="{9026DEFC-4050-2245-9D84-6D434B0A6301}" destId="{A9CA3A04-28C8-744E-833E-1C223D2F0AAE}" srcOrd="5" destOrd="0" presId="urn:microsoft.com/office/officeart/2008/layout/LinedList"/>
    <dgm:cxn modelId="{E4E98046-6577-F941-A5BA-A3711A2A44E2}" type="presParOf" srcId="{A9CA3A04-28C8-744E-833E-1C223D2F0AAE}" destId="{484694B2-6511-AA48-9E6A-BEEB4954449A}" srcOrd="0" destOrd="0" presId="urn:microsoft.com/office/officeart/2008/layout/LinedList"/>
    <dgm:cxn modelId="{8B781078-DFAD-FF4B-B5F6-1F6ABB571853}" type="presParOf" srcId="{A9CA3A04-28C8-744E-833E-1C223D2F0AAE}" destId="{CBDA1B37-BBA3-264E-80CA-B9D5CFE6A9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85480-EA03-4388-A6F1-728B890941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86DD6F7-C28F-4F42-9D19-04109773F9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limitations?</a:t>
          </a:r>
        </a:p>
      </dgm:t>
    </dgm:pt>
    <dgm:pt modelId="{873674D0-70DD-4A71-AF8D-B004ADFE8C3A}" type="parTrans" cxnId="{59D21831-74D2-4313-8279-3C228EB13908}">
      <dgm:prSet/>
      <dgm:spPr/>
      <dgm:t>
        <a:bodyPr/>
        <a:lstStyle/>
        <a:p>
          <a:endParaRPr lang="en-US"/>
        </a:p>
      </dgm:t>
    </dgm:pt>
    <dgm:pt modelId="{C4F6F840-B784-4076-8ECB-03C82C33A586}" type="sibTrans" cxnId="{59D21831-74D2-4313-8279-3C228EB13908}">
      <dgm:prSet/>
      <dgm:spPr/>
      <dgm:t>
        <a:bodyPr/>
        <a:lstStyle/>
        <a:p>
          <a:endParaRPr lang="en-US"/>
        </a:p>
      </dgm:t>
    </dgm:pt>
    <dgm:pt modelId="{A6975BDF-DA44-4EF9-93E7-D740463F9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the next step?</a:t>
          </a:r>
        </a:p>
      </dgm:t>
    </dgm:pt>
    <dgm:pt modelId="{97360B96-F77F-4A26-9940-CD489A53AEE7}" type="parTrans" cxnId="{AFB5C048-255C-40BF-BE16-FAB31DF79FE6}">
      <dgm:prSet/>
      <dgm:spPr/>
      <dgm:t>
        <a:bodyPr/>
        <a:lstStyle/>
        <a:p>
          <a:endParaRPr lang="en-US"/>
        </a:p>
      </dgm:t>
    </dgm:pt>
    <dgm:pt modelId="{51BE84AC-DEDB-4B5F-BC71-DABC111E9865}" type="sibTrans" cxnId="{AFB5C048-255C-40BF-BE16-FAB31DF79FE6}">
      <dgm:prSet/>
      <dgm:spPr/>
      <dgm:t>
        <a:bodyPr/>
        <a:lstStyle/>
        <a:p>
          <a:endParaRPr lang="en-US"/>
        </a:p>
      </dgm:t>
    </dgm:pt>
    <dgm:pt modelId="{EB7DD8E9-4EF1-4798-80F6-3EC93BD97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did the results tell us?</a:t>
          </a:r>
        </a:p>
      </dgm:t>
    </dgm:pt>
    <dgm:pt modelId="{91B2FFFE-5BD1-480A-99A6-472142B1D965}" type="sibTrans" cxnId="{315061A5-1A99-45DF-8F9C-11D3FF2F5340}">
      <dgm:prSet/>
      <dgm:spPr/>
      <dgm:t>
        <a:bodyPr/>
        <a:lstStyle/>
        <a:p>
          <a:endParaRPr lang="en-US"/>
        </a:p>
      </dgm:t>
    </dgm:pt>
    <dgm:pt modelId="{D4852CDE-EE01-4B25-9504-C191252AFE1F}" type="parTrans" cxnId="{315061A5-1A99-45DF-8F9C-11D3FF2F5340}">
      <dgm:prSet/>
      <dgm:spPr/>
      <dgm:t>
        <a:bodyPr/>
        <a:lstStyle/>
        <a:p>
          <a:endParaRPr lang="en-US"/>
        </a:p>
      </dgm:t>
    </dgm:pt>
    <dgm:pt modelId="{0BF6AC39-F012-45BA-A9CF-4C17A29F5531}" type="pres">
      <dgm:prSet presAssocID="{4B885480-EA03-4388-A6F1-728B890941E3}" presName="root" presStyleCnt="0">
        <dgm:presLayoutVars>
          <dgm:dir/>
          <dgm:resizeHandles val="exact"/>
        </dgm:presLayoutVars>
      </dgm:prSet>
      <dgm:spPr/>
    </dgm:pt>
    <dgm:pt modelId="{53C61FBB-D590-434E-A2B3-F280E8ACFE44}" type="pres">
      <dgm:prSet presAssocID="{EB7DD8E9-4EF1-4798-80F6-3EC93BD97B41}" presName="compNode" presStyleCnt="0"/>
      <dgm:spPr/>
    </dgm:pt>
    <dgm:pt modelId="{009D1343-DBF8-441E-A67D-5A297BA14C5B}" type="pres">
      <dgm:prSet presAssocID="{EB7DD8E9-4EF1-4798-80F6-3EC93BD97B41}" presName="bgRect" presStyleLbl="bgShp" presStyleIdx="0" presStyleCnt="3"/>
      <dgm:spPr/>
    </dgm:pt>
    <dgm:pt modelId="{55FEDFE9-EBD8-4031-9288-11E3B310145F}" type="pres">
      <dgm:prSet presAssocID="{EB7DD8E9-4EF1-4798-80F6-3EC93BD97B41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64AE7EB-8BBD-47DF-8E4E-FC3B202943F8}" type="pres">
      <dgm:prSet presAssocID="{EB7DD8E9-4EF1-4798-80F6-3EC93BD97B41}" presName="spaceRect" presStyleCnt="0"/>
      <dgm:spPr/>
    </dgm:pt>
    <dgm:pt modelId="{2BF067A9-849E-4D31-9429-00A4D6E9747F}" type="pres">
      <dgm:prSet presAssocID="{EB7DD8E9-4EF1-4798-80F6-3EC93BD97B41}" presName="parTx" presStyleLbl="revTx" presStyleIdx="0" presStyleCnt="3">
        <dgm:presLayoutVars>
          <dgm:chMax val="0"/>
          <dgm:chPref val="0"/>
        </dgm:presLayoutVars>
      </dgm:prSet>
      <dgm:spPr/>
    </dgm:pt>
    <dgm:pt modelId="{A385349B-E35E-4B41-A423-EB2BDDC3D870}" type="pres">
      <dgm:prSet presAssocID="{91B2FFFE-5BD1-480A-99A6-472142B1D965}" presName="sibTrans" presStyleCnt="0"/>
      <dgm:spPr/>
    </dgm:pt>
    <dgm:pt modelId="{BAD4AF55-2E78-4957-ABD0-E6C1B27CAF09}" type="pres">
      <dgm:prSet presAssocID="{386DD6F7-C28F-4F42-9D19-04109773F973}" presName="compNode" presStyleCnt="0"/>
      <dgm:spPr/>
    </dgm:pt>
    <dgm:pt modelId="{97A86BA4-09F7-4E41-B3B9-FF68CA78505F}" type="pres">
      <dgm:prSet presAssocID="{386DD6F7-C28F-4F42-9D19-04109773F973}" presName="bgRect" presStyleLbl="bgShp" presStyleIdx="1" presStyleCnt="3"/>
      <dgm:spPr/>
    </dgm:pt>
    <dgm:pt modelId="{D02EF8BC-9D47-4AE4-9331-BFA809666ED5}" type="pres">
      <dgm:prSet presAssocID="{386DD6F7-C28F-4F42-9D19-04109773F97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1936633-C8F2-4157-B55F-F9B13F502193}" type="pres">
      <dgm:prSet presAssocID="{386DD6F7-C28F-4F42-9D19-04109773F973}" presName="spaceRect" presStyleCnt="0"/>
      <dgm:spPr/>
    </dgm:pt>
    <dgm:pt modelId="{06D00BEF-F12F-4318-98E8-7575D7C522B2}" type="pres">
      <dgm:prSet presAssocID="{386DD6F7-C28F-4F42-9D19-04109773F973}" presName="parTx" presStyleLbl="revTx" presStyleIdx="1" presStyleCnt="3">
        <dgm:presLayoutVars>
          <dgm:chMax val="0"/>
          <dgm:chPref val="0"/>
        </dgm:presLayoutVars>
      </dgm:prSet>
      <dgm:spPr/>
    </dgm:pt>
    <dgm:pt modelId="{06EE5FD0-B0D2-43A3-BCBD-706FB5244D3C}" type="pres">
      <dgm:prSet presAssocID="{C4F6F840-B784-4076-8ECB-03C82C33A586}" presName="sibTrans" presStyleCnt="0"/>
      <dgm:spPr/>
    </dgm:pt>
    <dgm:pt modelId="{BAAE2A46-995F-4A2C-A46E-DCE46B5B928A}" type="pres">
      <dgm:prSet presAssocID="{A6975BDF-DA44-4EF9-93E7-D740463F9DAB}" presName="compNode" presStyleCnt="0"/>
      <dgm:spPr/>
    </dgm:pt>
    <dgm:pt modelId="{B541F54C-A8E4-46A5-B791-DF2A29D41443}" type="pres">
      <dgm:prSet presAssocID="{A6975BDF-DA44-4EF9-93E7-D740463F9DAB}" presName="bgRect" presStyleLbl="bgShp" presStyleIdx="2" presStyleCnt="3"/>
      <dgm:spPr/>
    </dgm:pt>
    <dgm:pt modelId="{FFA0B0F6-44A8-40EF-9388-EB9F6CF63F9C}" type="pres">
      <dgm:prSet presAssocID="{A6975BDF-DA44-4EF9-93E7-D740463F9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DFF4E540-FA8B-4F5D-8C3E-5D1F91DD40D5}" type="pres">
      <dgm:prSet presAssocID="{A6975BDF-DA44-4EF9-93E7-D740463F9DAB}" presName="spaceRect" presStyleCnt="0"/>
      <dgm:spPr/>
    </dgm:pt>
    <dgm:pt modelId="{34CF5793-472D-461A-9CEB-5BBB8A0A8FFB}" type="pres">
      <dgm:prSet presAssocID="{A6975BDF-DA44-4EF9-93E7-D740463F9D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99DB17-947D-644B-ACD5-479AD37DE9AB}" type="presOf" srcId="{4B885480-EA03-4388-A6F1-728B890941E3}" destId="{0BF6AC39-F012-45BA-A9CF-4C17A29F5531}" srcOrd="0" destOrd="0" presId="urn:microsoft.com/office/officeart/2018/2/layout/IconVerticalSolidList"/>
    <dgm:cxn modelId="{59D21831-74D2-4313-8279-3C228EB13908}" srcId="{4B885480-EA03-4388-A6F1-728B890941E3}" destId="{386DD6F7-C28F-4F42-9D19-04109773F973}" srcOrd="1" destOrd="0" parTransId="{873674D0-70DD-4A71-AF8D-B004ADFE8C3A}" sibTransId="{C4F6F840-B784-4076-8ECB-03C82C33A586}"/>
    <dgm:cxn modelId="{AFB5C048-255C-40BF-BE16-FAB31DF79FE6}" srcId="{4B885480-EA03-4388-A6F1-728B890941E3}" destId="{A6975BDF-DA44-4EF9-93E7-D740463F9DAB}" srcOrd="2" destOrd="0" parTransId="{97360B96-F77F-4A26-9940-CD489A53AEE7}" sibTransId="{51BE84AC-DEDB-4B5F-BC71-DABC111E9865}"/>
    <dgm:cxn modelId="{315061A5-1A99-45DF-8F9C-11D3FF2F5340}" srcId="{4B885480-EA03-4388-A6F1-728B890941E3}" destId="{EB7DD8E9-4EF1-4798-80F6-3EC93BD97B41}" srcOrd="0" destOrd="0" parTransId="{D4852CDE-EE01-4B25-9504-C191252AFE1F}" sibTransId="{91B2FFFE-5BD1-480A-99A6-472142B1D965}"/>
    <dgm:cxn modelId="{2CA015B5-5F71-5544-B177-09B5611934B0}" type="presOf" srcId="{386DD6F7-C28F-4F42-9D19-04109773F973}" destId="{06D00BEF-F12F-4318-98E8-7575D7C522B2}" srcOrd="0" destOrd="0" presId="urn:microsoft.com/office/officeart/2018/2/layout/IconVerticalSolidList"/>
    <dgm:cxn modelId="{BEDE70BF-08CA-DE4F-A451-CED31D81D94E}" type="presOf" srcId="{EB7DD8E9-4EF1-4798-80F6-3EC93BD97B41}" destId="{2BF067A9-849E-4D31-9429-00A4D6E9747F}" srcOrd="0" destOrd="0" presId="urn:microsoft.com/office/officeart/2018/2/layout/IconVerticalSolidList"/>
    <dgm:cxn modelId="{CA0786F4-646B-FD4A-A8AE-DFBEE47959A0}" type="presOf" srcId="{A6975BDF-DA44-4EF9-93E7-D740463F9DAB}" destId="{34CF5793-472D-461A-9CEB-5BBB8A0A8FFB}" srcOrd="0" destOrd="0" presId="urn:microsoft.com/office/officeart/2018/2/layout/IconVerticalSolidList"/>
    <dgm:cxn modelId="{BCE242C3-E97F-EF4B-8390-0600FB11EFB5}" type="presParOf" srcId="{0BF6AC39-F012-45BA-A9CF-4C17A29F5531}" destId="{53C61FBB-D590-434E-A2B3-F280E8ACFE44}" srcOrd="0" destOrd="0" presId="urn:microsoft.com/office/officeart/2018/2/layout/IconVerticalSolidList"/>
    <dgm:cxn modelId="{D2532ABB-AE13-F34B-B0DA-022F0D8815D4}" type="presParOf" srcId="{53C61FBB-D590-434E-A2B3-F280E8ACFE44}" destId="{009D1343-DBF8-441E-A67D-5A297BA14C5B}" srcOrd="0" destOrd="0" presId="urn:microsoft.com/office/officeart/2018/2/layout/IconVerticalSolidList"/>
    <dgm:cxn modelId="{6C2C9701-BB19-804F-9172-4F556ABC5167}" type="presParOf" srcId="{53C61FBB-D590-434E-A2B3-F280E8ACFE44}" destId="{55FEDFE9-EBD8-4031-9288-11E3B310145F}" srcOrd="1" destOrd="0" presId="urn:microsoft.com/office/officeart/2018/2/layout/IconVerticalSolidList"/>
    <dgm:cxn modelId="{F5103EB8-C379-C34F-8D9D-FAD230E3C35D}" type="presParOf" srcId="{53C61FBB-D590-434E-A2B3-F280E8ACFE44}" destId="{664AE7EB-8BBD-47DF-8E4E-FC3B202943F8}" srcOrd="2" destOrd="0" presId="urn:microsoft.com/office/officeart/2018/2/layout/IconVerticalSolidList"/>
    <dgm:cxn modelId="{52543B81-A8E8-6C45-8BEB-CF6D0099B68C}" type="presParOf" srcId="{53C61FBB-D590-434E-A2B3-F280E8ACFE44}" destId="{2BF067A9-849E-4D31-9429-00A4D6E9747F}" srcOrd="3" destOrd="0" presId="urn:microsoft.com/office/officeart/2018/2/layout/IconVerticalSolidList"/>
    <dgm:cxn modelId="{98BFDB45-5970-7349-A501-185F243A7367}" type="presParOf" srcId="{0BF6AC39-F012-45BA-A9CF-4C17A29F5531}" destId="{A385349B-E35E-4B41-A423-EB2BDDC3D870}" srcOrd="1" destOrd="0" presId="urn:microsoft.com/office/officeart/2018/2/layout/IconVerticalSolidList"/>
    <dgm:cxn modelId="{336FFD20-1682-574C-812E-8C2DA7C4EF30}" type="presParOf" srcId="{0BF6AC39-F012-45BA-A9CF-4C17A29F5531}" destId="{BAD4AF55-2E78-4957-ABD0-E6C1B27CAF09}" srcOrd="2" destOrd="0" presId="urn:microsoft.com/office/officeart/2018/2/layout/IconVerticalSolidList"/>
    <dgm:cxn modelId="{8F3C9CDF-BFD3-9D4E-872B-2902BCB10C5D}" type="presParOf" srcId="{BAD4AF55-2E78-4957-ABD0-E6C1B27CAF09}" destId="{97A86BA4-09F7-4E41-B3B9-FF68CA78505F}" srcOrd="0" destOrd="0" presId="urn:microsoft.com/office/officeart/2018/2/layout/IconVerticalSolidList"/>
    <dgm:cxn modelId="{63D02029-007A-8E4E-BDAD-F2DFC9597242}" type="presParOf" srcId="{BAD4AF55-2E78-4957-ABD0-E6C1B27CAF09}" destId="{D02EF8BC-9D47-4AE4-9331-BFA809666ED5}" srcOrd="1" destOrd="0" presId="urn:microsoft.com/office/officeart/2018/2/layout/IconVerticalSolidList"/>
    <dgm:cxn modelId="{ED386A25-DC5F-E54B-BC24-005F449F827F}" type="presParOf" srcId="{BAD4AF55-2E78-4957-ABD0-E6C1B27CAF09}" destId="{71936633-C8F2-4157-B55F-F9B13F502193}" srcOrd="2" destOrd="0" presId="urn:microsoft.com/office/officeart/2018/2/layout/IconVerticalSolidList"/>
    <dgm:cxn modelId="{42CC7FC9-24A0-D842-A24B-AA8616B727BB}" type="presParOf" srcId="{BAD4AF55-2E78-4957-ABD0-E6C1B27CAF09}" destId="{06D00BEF-F12F-4318-98E8-7575D7C522B2}" srcOrd="3" destOrd="0" presId="urn:microsoft.com/office/officeart/2018/2/layout/IconVerticalSolidList"/>
    <dgm:cxn modelId="{51E34766-4B87-164D-A99B-1F89BA87AE6C}" type="presParOf" srcId="{0BF6AC39-F012-45BA-A9CF-4C17A29F5531}" destId="{06EE5FD0-B0D2-43A3-BCBD-706FB5244D3C}" srcOrd="3" destOrd="0" presId="urn:microsoft.com/office/officeart/2018/2/layout/IconVerticalSolidList"/>
    <dgm:cxn modelId="{5736C4AB-3D31-4842-AED7-0DCDF9C16A55}" type="presParOf" srcId="{0BF6AC39-F012-45BA-A9CF-4C17A29F5531}" destId="{BAAE2A46-995F-4A2C-A46E-DCE46B5B928A}" srcOrd="4" destOrd="0" presId="urn:microsoft.com/office/officeart/2018/2/layout/IconVerticalSolidList"/>
    <dgm:cxn modelId="{43705617-088F-4A4C-B117-338241029294}" type="presParOf" srcId="{BAAE2A46-995F-4A2C-A46E-DCE46B5B928A}" destId="{B541F54C-A8E4-46A5-B791-DF2A29D41443}" srcOrd="0" destOrd="0" presId="urn:microsoft.com/office/officeart/2018/2/layout/IconVerticalSolidList"/>
    <dgm:cxn modelId="{366ED103-F46D-E849-AB2A-33B56BCEBD4E}" type="presParOf" srcId="{BAAE2A46-995F-4A2C-A46E-DCE46B5B928A}" destId="{FFA0B0F6-44A8-40EF-9388-EB9F6CF63F9C}" srcOrd="1" destOrd="0" presId="urn:microsoft.com/office/officeart/2018/2/layout/IconVerticalSolidList"/>
    <dgm:cxn modelId="{35A36D99-C056-8B4C-8C36-33A5002D3C3E}" type="presParOf" srcId="{BAAE2A46-995F-4A2C-A46E-DCE46B5B928A}" destId="{DFF4E540-FA8B-4F5D-8C3E-5D1F91DD40D5}" srcOrd="2" destOrd="0" presId="urn:microsoft.com/office/officeart/2018/2/layout/IconVerticalSolidList"/>
    <dgm:cxn modelId="{719946D5-8DFB-C644-A274-F0B09761C6E2}" type="presParOf" srcId="{BAAE2A46-995F-4A2C-A46E-DCE46B5B928A}" destId="{34CF5793-472D-461A-9CEB-5BBB8A0A8F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9D0B4-FE41-1148-8C43-282591F87294}">
      <dsp:nvSpPr>
        <dsp:cNvPr id="0" name=""/>
        <dsp:cNvSpPr/>
      </dsp:nvSpPr>
      <dsp:spPr>
        <a:xfrm>
          <a:off x="0" y="2075"/>
          <a:ext cx="93746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480FF-8480-B940-84E2-5685160E8B9E}">
      <dsp:nvSpPr>
        <dsp:cNvPr id="0" name=""/>
        <dsp:cNvSpPr/>
      </dsp:nvSpPr>
      <dsp:spPr>
        <a:xfrm>
          <a:off x="0" y="2075"/>
          <a:ext cx="9374660" cy="141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Created toy dataset w/ 5 instances of neutral, confusion, frustration, and eureka. </a:t>
          </a:r>
        </a:p>
      </dsp:txBody>
      <dsp:txXfrm>
        <a:off x="0" y="2075"/>
        <a:ext cx="9374660" cy="1415830"/>
      </dsp:txXfrm>
    </dsp:sp>
    <dsp:sp modelId="{F990013F-7AB5-7745-AC29-0C7DC0CBE5CF}">
      <dsp:nvSpPr>
        <dsp:cNvPr id="0" name=""/>
        <dsp:cNvSpPr/>
      </dsp:nvSpPr>
      <dsp:spPr>
        <a:xfrm>
          <a:off x="0" y="1417906"/>
          <a:ext cx="93746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FFF70-554B-9C41-8097-DF4D6F18C981}">
      <dsp:nvSpPr>
        <dsp:cNvPr id="0" name=""/>
        <dsp:cNvSpPr/>
      </dsp:nvSpPr>
      <dsp:spPr>
        <a:xfrm>
          <a:off x="0" y="1417906"/>
          <a:ext cx="9374660" cy="141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Feed through Audeering (Wav2Vec2) to get vectors (arousal, dominance, valence)</a:t>
          </a:r>
        </a:p>
      </dsp:txBody>
      <dsp:txXfrm>
        <a:off x="0" y="1417906"/>
        <a:ext cx="9374660" cy="1415830"/>
      </dsp:txXfrm>
    </dsp:sp>
    <dsp:sp modelId="{79D22F90-E07E-B349-8D7C-4638595974EC}">
      <dsp:nvSpPr>
        <dsp:cNvPr id="0" name=""/>
        <dsp:cNvSpPr/>
      </dsp:nvSpPr>
      <dsp:spPr>
        <a:xfrm>
          <a:off x="0" y="2833737"/>
          <a:ext cx="93746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694B2-6511-AA48-9E6A-BEEB4954449A}">
      <dsp:nvSpPr>
        <dsp:cNvPr id="0" name=""/>
        <dsp:cNvSpPr/>
      </dsp:nvSpPr>
      <dsp:spPr>
        <a:xfrm>
          <a:off x="0" y="2833737"/>
          <a:ext cx="9374660" cy="141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Apply traditional ML methods (KNN, Naïve Bayes, Decision Tree, and SVM) via LOOCV</a:t>
          </a:r>
        </a:p>
      </dsp:txBody>
      <dsp:txXfrm>
        <a:off x="0" y="2833737"/>
        <a:ext cx="9374660" cy="1415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1343-DBF8-441E-A67D-5A297BA14C5B}">
      <dsp:nvSpPr>
        <dsp:cNvPr id="0" name=""/>
        <dsp:cNvSpPr/>
      </dsp:nvSpPr>
      <dsp:spPr>
        <a:xfrm>
          <a:off x="0" y="531"/>
          <a:ext cx="9374660" cy="12428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EDFE9-EBD8-4031-9288-11E3B310145F}">
      <dsp:nvSpPr>
        <dsp:cNvPr id="0" name=""/>
        <dsp:cNvSpPr/>
      </dsp:nvSpPr>
      <dsp:spPr>
        <a:xfrm>
          <a:off x="375948" y="280162"/>
          <a:ext cx="683542" cy="6835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067A9-849E-4D31-9429-00A4D6E9747F}">
      <dsp:nvSpPr>
        <dsp:cNvPr id="0" name=""/>
        <dsp:cNvSpPr/>
      </dsp:nvSpPr>
      <dsp:spPr>
        <a:xfrm>
          <a:off x="1435439" y="531"/>
          <a:ext cx="7939220" cy="1242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30" tIns="131530" rIns="131530" bIns="131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did the results tell us?</a:t>
          </a:r>
        </a:p>
      </dsp:txBody>
      <dsp:txXfrm>
        <a:off x="1435439" y="531"/>
        <a:ext cx="7939220" cy="1242805"/>
      </dsp:txXfrm>
    </dsp:sp>
    <dsp:sp modelId="{97A86BA4-09F7-4E41-B3B9-FF68CA78505F}">
      <dsp:nvSpPr>
        <dsp:cNvPr id="0" name=""/>
        <dsp:cNvSpPr/>
      </dsp:nvSpPr>
      <dsp:spPr>
        <a:xfrm>
          <a:off x="0" y="1554037"/>
          <a:ext cx="9374660" cy="12428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EF8BC-9D47-4AE4-9331-BFA809666ED5}">
      <dsp:nvSpPr>
        <dsp:cNvPr id="0" name=""/>
        <dsp:cNvSpPr/>
      </dsp:nvSpPr>
      <dsp:spPr>
        <a:xfrm>
          <a:off x="375948" y="1833668"/>
          <a:ext cx="683542" cy="68354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00BEF-F12F-4318-98E8-7575D7C522B2}">
      <dsp:nvSpPr>
        <dsp:cNvPr id="0" name=""/>
        <dsp:cNvSpPr/>
      </dsp:nvSpPr>
      <dsp:spPr>
        <a:xfrm>
          <a:off x="1435439" y="1554037"/>
          <a:ext cx="7939220" cy="1242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30" tIns="131530" rIns="131530" bIns="131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limitations?</a:t>
          </a:r>
        </a:p>
      </dsp:txBody>
      <dsp:txXfrm>
        <a:off x="1435439" y="1554037"/>
        <a:ext cx="7939220" cy="1242805"/>
      </dsp:txXfrm>
    </dsp:sp>
    <dsp:sp modelId="{B541F54C-A8E4-46A5-B791-DF2A29D41443}">
      <dsp:nvSpPr>
        <dsp:cNvPr id="0" name=""/>
        <dsp:cNvSpPr/>
      </dsp:nvSpPr>
      <dsp:spPr>
        <a:xfrm>
          <a:off x="0" y="3107543"/>
          <a:ext cx="9374660" cy="12428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0B0F6-44A8-40EF-9388-EB9F6CF63F9C}">
      <dsp:nvSpPr>
        <dsp:cNvPr id="0" name=""/>
        <dsp:cNvSpPr/>
      </dsp:nvSpPr>
      <dsp:spPr>
        <a:xfrm>
          <a:off x="375948" y="3387174"/>
          <a:ext cx="683542" cy="683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F5793-472D-461A-9CEB-5BBB8A0A8FFB}">
      <dsp:nvSpPr>
        <dsp:cNvPr id="0" name=""/>
        <dsp:cNvSpPr/>
      </dsp:nvSpPr>
      <dsp:spPr>
        <a:xfrm>
          <a:off x="1435439" y="3107543"/>
          <a:ext cx="7939220" cy="1242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30" tIns="131530" rIns="131530" bIns="131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the next step?</a:t>
          </a:r>
        </a:p>
      </dsp:txBody>
      <dsp:txXfrm>
        <a:off x="1435439" y="3107543"/>
        <a:ext cx="7939220" cy="1242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11/15/22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7792879A-574E-D14E-A266-6CDD08C624A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82CB6-FFFD-1C4F-8EFF-029D78515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29091AC-D069-6C46-B882-B5B0FA3B21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E6B05C-C875-0F47-8D56-B8ED4820F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1CF664F1-EE86-5447-9D2F-27AA94528C2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FBFC0A2-E24C-7B44-8ECC-A1E3F3B90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</a:t>
            </a:r>
            <a:br>
              <a:rPr lang="en-US" dirty="0"/>
            </a:br>
            <a:r>
              <a:rPr lang="en-US" dirty="0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693A64D1-CD7F-E148-82A8-373EB60359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 black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75B55590-7183-AB49-8678-F2D275C106EA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01B07E5-E212-5C4C-AB34-0476438F7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</a:t>
            </a:r>
            <a:br>
              <a:rPr lang="en-US" dirty="0"/>
            </a:br>
            <a:r>
              <a:rPr lang="en-US" dirty="0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908F7FE-3A47-934E-867E-2591FBF9C90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C0B05F-32C8-F045-940C-175E46E84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908F7FE-3A47-934E-867E-2591FBF9C90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C0B05F-32C8-F045-940C-175E46E84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2E66FF8-741D-1F49-B33B-C29F677475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1F72A5F-C23E-DF41-9F27-F27983CA3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A1A7CD-FA46-B640-BE72-2F279558243E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7242C65-A484-8E41-B5C8-F20E4C286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EBE3A3E9-89AF-6A4C-8664-A57BC9979CA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1782C82-1F5A-C549-A59E-5F0121DCF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EBE3A3E9-89AF-6A4C-8664-A57BC9979CA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1782C82-1F5A-C549-A59E-5F0121DCF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AFF89C6-837F-8842-B1A1-09CE34A1F03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55790-B140-6D4F-95D8-B2407A215E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BED50F4-2DF2-3941-AD86-A51A4E4BF86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30E46EF-F883-F74F-8795-CC4B7BB98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4F2EEA4D-B540-3B42-AC65-94042C60423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B435297-1A0B-4149-B326-70FC9CC1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6DF58C5-EDE4-6049-B928-7865C2C1D7B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CD925A-8D3C-1C41-874A-23EA76331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37F0178-A3A9-FC49-983B-9577E4FE7C5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AAB7B1-7D0C-6843-B93F-735CE73279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 dirty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 dirty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FCEE1C-2126-694B-9212-5549CC9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37260" y="1540511"/>
            <a:ext cx="2743200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75A9C-20F9-F449-82B3-CBD736CF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29640" y="1532891"/>
            <a:ext cx="2743200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B6CA51D-3E21-C248-918F-C4D29297BD84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A506F3-B216-E944-9148-43748B3E2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1E4005-92C5-EA47-8672-66D2C424906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C391E6-4575-564D-BFD7-80F508786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F1F557-1C30-3E4C-ABA1-B361A4DD75A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8D154-34FD-4F47-9A2A-276E912E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F1F557-1C30-3E4C-ABA1-B361A4DD75A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8D154-34FD-4F47-9A2A-276E912E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5287D8D-BBF1-4044-957E-AE9A4BCE751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76F0E7-5E85-264D-A7D5-40A57AC26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A95C0E3-1B7D-784D-9021-4F5D9B55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29091AC-D069-6C46-B882-B5B0FA3B21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E6B05C-C875-0F47-8D56-B8ED4820F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FA05B4D6-3990-1A49-93DF-DCBE3375385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15916D5-7218-AD44-A9B4-EEC37DAEA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F56E-C125-4B4B-854B-C5B4942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356350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778A-B390-CB4F-A341-A140A804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3361115"/>
            <a:ext cx="10238441" cy="1722354"/>
          </a:xfrm>
        </p:spPr>
        <p:txBody>
          <a:bodyPr/>
          <a:lstStyle/>
          <a:p>
            <a:r>
              <a:rPr lang="en-US" sz="3600" dirty="0"/>
              <a:t>Identifying Educational Emotions via Speech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F519E-D14D-104F-B124-FA7BB14D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5109640"/>
            <a:ext cx="9653225" cy="1484613"/>
          </a:xfrm>
        </p:spPr>
        <p:txBody>
          <a:bodyPr/>
          <a:lstStyle/>
          <a:p>
            <a:r>
              <a:rPr lang="en-US" sz="1800" dirty="0"/>
              <a:t>Clayton Cohn</a:t>
            </a:r>
          </a:p>
          <a:p>
            <a:r>
              <a:rPr lang="en-US" sz="1800" dirty="0"/>
              <a:t>Vanderbilt University</a:t>
            </a:r>
          </a:p>
          <a:p>
            <a:r>
              <a:rPr lang="en-US" sz="1800" dirty="0"/>
              <a:t>OELE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F741-00A5-9C45-8687-D88D9F1A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7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A6D4-7DF4-E38B-DC23-0E29A824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083"/>
            <a:ext cx="10515600" cy="1542616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67EB-E04B-D5F1-76B1-42DB6E593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>
            <a:normAutofit/>
          </a:bodyPr>
          <a:lstStyle/>
          <a:p>
            <a:pPr lvl="1"/>
            <a:r>
              <a:rPr lang="en-US" sz="2200"/>
              <a:t>I apply NLP methods to learning environments</a:t>
            </a:r>
          </a:p>
          <a:p>
            <a:pPr lvl="1"/>
            <a:r>
              <a:rPr lang="en-US" sz="2200"/>
              <a:t>Both speech and text</a:t>
            </a:r>
          </a:p>
          <a:p>
            <a:pPr lvl="1"/>
            <a:r>
              <a:rPr lang="en-US" sz="2200"/>
              <a:t>Speech is richer than text</a:t>
            </a:r>
          </a:p>
          <a:p>
            <a:pPr lvl="1"/>
            <a:r>
              <a:rPr lang="en-US" sz="2200"/>
              <a:t>Goal is to detect “educational” emotions from speech</a:t>
            </a:r>
          </a:p>
          <a:p>
            <a:pPr lvl="1"/>
            <a:r>
              <a:rPr lang="en-US" sz="2200"/>
              <a:t>Confusion, frustration, success (eureka).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1944-5871-A7F8-B5F1-7E899B0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CD034D7-724C-F98E-D0D5-68B624AF6B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9483"/>
            <a:ext cx="4572000" cy="26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A6D4-7DF4-E38B-DC23-0E29A82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67EB-E04B-D5F1-76B1-42DB6E5937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Emotion detection typically only covers “core” emotions</a:t>
            </a:r>
          </a:p>
          <a:p>
            <a:r>
              <a:rPr lang="en-US" dirty="0"/>
              <a:t>Noise (both literally and figuratively)</a:t>
            </a:r>
          </a:p>
          <a:p>
            <a:r>
              <a:rPr lang="en-US" dirty="0"/>
              <a:t>Different representations</a:t>
            </a:r>
          </a:p>
          <a:p>
            <a:r>
              <a:rPr lang="en-US" dirty="0"/>
              <a:t>Limited data </a:t>
            </a:r>
          </a:p>
          <a:p>
            <a:r>
              <a:rPr lang="en-US" dirty="0"/>
              <a:t>Few available models (3 on Hub, 2 don’t work)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1944-5871-A7F8-B5F1-7E899B0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LOUD NOISES!!!!  - LOUD NOISES!!!!   Anchorman I dont know what were yelling about">
            <a:extLst>
              <a:ext uri="{FF2B5EF4-FFF2-40B4-BE49-F238E27FC236}">
                <a16:creationId xmlns:a16="http://schemas.microsoft.com/office/drawing/2014/main" id="{32E50D9C-9958-66C5-B4D5-7A9BB4CD92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47" y="2438455"/>
            <a:ext cx="4362354" cy="345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CAC42-28E3-CAC8-16E8-BCBBFF5D0D7E}"/>
              </a:ext>
            </a:extLst>
          </p:cNvPr>
          <p:cNvSpPr txBox="1"/>
          <p:nvPr/>
        </p:nvSpPr>
        <p:spPr>
          <a:xfrm>
            <a:off x="0" y="6519446"/>
            <a:ext cx="856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15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 c/o http://</a:t>
            </a:r>
            <a:r>
              <a:rPr lang="en-US" sz="1200" spc="150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www.quickmeme.com</a:t>
            </a:r>
            <a:r>
              <a:rPr lang="en-US" sz="1200" spc="150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/meme/3qxjem</a:t>
            </a:r>
            <a:endParaRPr lang="en-US" sz="1200" b="0" i="0" spc="150" baseline="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A6D4-7DF4-E38B-DC23-0E29A82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67EB-E04B-D5F1-76B1-42DB6E593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/>
          <a:p>
            <a:r>
              <a:rPr lang="en-US" sz="1800" dirty="0"/>
              <a:t>Audeering for Speech Emotion Recognition</a:t>
            </a:r>
          </a:p>
          <a:p>
            <a:pPr lvl="1"/>
            <a:r>
              <a:rPr lang="en-US" sz="1600" dirty="0"/>
              <a:t>Fine-tuned Wav2Vec2-Large-Robust on MSP-Podcast</a:t>
            </a:r>
          </a:p>
          <a:p>
            <a:r>
              <a:rPr lang="en-US" sz="1800" dirty="0"/>
              <a:t>Vectorizes audio clips across three dimensions</a:t>
            </a:r>
          </a:p>
          <a:p>
            <a:pPr lvl="1"/>
            <a:r>
              <a:rPr lang="en-US" sz="1600" dirty="0"/>
              <a:t>Arousal</a:t>
            </a:r>
          </a:p>
          <a:p>
            <a:pPr lvl="1"/>
            <a:r>
              <a:rPr lang="en-US" sz="1600" dirty="0"/>
              <a:t>Dominance</a:t>
            </a:r>
          </a:p>
          <a:p>
            <a:pPr lvl="1"/>
            <a:r>
              <a:rPr lang="en-US" sz="1600" dirty="0"/>
              <a:t>Valence</a:t>
            </a: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Can we apply traditional ML methods to these vectors to identify emotions?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1944-5871-A7F8-B5F1-7E899B0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BBD3732-7E42-C638-E21A-37DD275F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23" y="2589834"/>
            <a:ext cx="4343401" cy="80323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654D19-D6E1-3FDA-53C9-02A8D702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623" y="5075732"/>
            <a:ext cx="3429504" cy="5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D1817-8139-8C37-4ABF-93575493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FEC83-CF7C-4FC1-53C3-CB85D9A6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69" y="43308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59E2AE-1FFB-9354-5361-5CB6E81B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374738"/>
              </p:ext>
            </p:extLst>
          </p:nvPr>
        </p:nvGraphicFramePr>
        <p:xfrm>
          <a:off x="1408670" y="2008479"/>
          <a:ext cx="9374660" cy="4251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032DE2-5485-1FB0-71D1-76A9D2E4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70" y="433084"/>
            <a:ext cx="9374660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890ABE5B-93D3-E8A2-A999-C05338E7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52" y="1747408"/>
            <a:ext cx="8352695" cy="4677508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44BD2-06D5-793A-CCF1-F6FF753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4F50C-5068-C56C-7E92-D50240822AF4}"/>
              </a:ext>
            </a:extLst>
          </p:cNvPr>
          <p:cNvSpPr txBox="1"/>
          <p:nvPr/>
        </p:nvSpPr>
        <p:spPr>
          <a:xfrm>
            <a:off x="3443653" y="1285743"/>
            <a:ext cx="530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spc="15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 w/ K=3 was the best model!</a:t>
            </a:r>
          </a:p>
        </p:txBody>
      </p:sp>
    </p:spTree>
    <p:extLst>
      <p:ext uri="{BB962C8B-B14F-4D97-AF65-F5344CB8AC3E}">
        <p14:creationId xmlns:p14="http://schemas.microsoft.com/office/powerpoint/2010/main" val="149483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7E92-D22D-FCBF-9CEC-E2E67F34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70" y="433084"/>
            <a:ext cx="9374660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Critical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FCFDC-050B-5710-D3EE-761C2277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38A450D-D30E-CF4C-F81E-9A99957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36F38CE-2889-7CBD-7EF1-264A229B3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689488"/>
              </p:ext>
            </p:extLst>
          </p:nvPr>
        </p:nvGraphicFramePr>
        <p:xfrm>
          <a:off x="1408670" y="2005159"/>
          <a:ext cx="9374660" cy="4350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_page#s" id="{A6306982-7C12-6A4F-A230-DCB466B11E77}" vid="{50C861E4-73E7-4144-992C-EF4D25551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</TotalTime>
  <Words>219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Impact</vt:lpstr>
      <vt:lpstr>Source Sans Pro</vt:lpstr>
      <vt:lpstr>Tahoma</vt:lpstr>
      <vt:lpstr>Office Theme</vt:lpstr>
      <vt:lpstr>Identifying Educational Emotions via Speech Transformers</vt:lpstr>
      <vt:lpstr>Overview</vt:lpstr>
      <vt:lpstr>Problem</vt:lpstr>
      <vt:lpstr>Solution?</vt:lpstr>
      <vt:lpstr>Approach</vt:lpstr>
      <vt:lpstr>Results</vt:lpstr>
      <vt:lpstr>Critical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Cohn, Clayton A</dc:creator>
  <cp:keywords/>
  <dc:description/>
  <cp:lastModifiedBy>Cohn, Clayton A</cp:lastModifiedBy>
  <cp:revision>146</cp:revision>
  <dcterms:created xsi:type="dcterms:W3CDTF">2022-02-28T12:56:31Z</dcterms:created>
  <dcterms:modified xsi:type="dcterms:W3CDTF">2022-11-16T14:59:22Z</dcterms:modified>
  <cp:category/>
</cp:coreProperties>
</file>