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1" r:id="rId6"/>
    <p:sldId id="264" r:id="rId7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CB495-AA7B-4FD0-9E52-FF3BF33123CB}">
  <a:tblStyle styleId="{539CB495-AA7B-4FD0-9E52-FF3BF3312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ayt\Dropbox\Mat&#233;rias%204&#176;%20ano\Sistemas%20Inteligentes\Trabalho%20Inteligentes%20SCIKIT\Accuracy%20X%20Spl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/>
              <a:t>Accuracy X Split (KNN=3)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Plan1!$X$2</c:f>
              <c:strCache>
                <c:ptCount val="1"/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Plan1!$W$3:$W$14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95</c:v>
                </c:pt>
                <c:pt idx="10">
                  <c:v>98</c:v>
                </c:pt>
                <c:pt idx="11">
                  <c:v>99.5</c:v>
                </c:pt>
              </c:numCache>
            </c:numRef>
          </c:cat>
          <c:val>
            <c:numRef>
              <c:f>Plan1!$X$3:$X$14</c:f>
              <c:numCache>
                <c:formatCode>0.0%</c:formatCode>
                <c:ptCount val="12"/>
                <c:pt idx="0">
                  <c:v>0.97556270096463005</c:v>
                </c:pt>
                <c:pt idx="1">
                  <c:v>0.96816208393632397</c:v>
                </c:pt>
                <c:pt idx="2">
                  <c:v>0.96195202646815503</c:v>
                </c:pt>
                <c:pt idx="3">
                  <c:v>0.95173745173745095</c:v>
                </c:pt>
                <c:pt idx="4">
                  <c:v>0.94097222222222199</c:v>
                </c:pt>
                <c:pt idx="5">
                  <c:v>0.92040520984080998</c:v>
                </c:pt>
                <c:pt idx="6">
                  <c:v>0.90540540540540504</c:v>
                </c:pt>
                <c:pt idx="7">
                  <c:v>0.90434782608695596</c:v>
                </c:pt>
                <c:pt idx="8">
                  <c:v>0.88953488372093004</c:v>
                </c:pt>
                <c:pt idx="9">
                  <c:v>0.88372093023255804</c:v>
                </c:pt>
                <c:pt idx="10">
                  <c:v>0.82352941176470495</c:v>
                </c:pt>
                <c:pt idx="1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F-4B9B-9142-EB49745EB7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0879936"/>
        <c:axId val="90882016"/>
      </c:barChart>
      <c:catAx>
        <c:axId val="90879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Split (Train 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882016"/>
        <c:crosses val="autoZero"/>
        <c:auto val="1"/>
        <c:lblAlgn val="ctr"/>
        <c:lblOffset val="100"/>
        <c:noMultiLvlLbl val="0"/>
      </c:catAx>
      <c:valAx>
        <c:axId val="908820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/>
                  <a:t>Average Accuracy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087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mtClean="0"/>
              <a:t>Avaliação de </a:t>
            </a:r>
            <a:r>
              <a:rPr lang="pt-BR" dirty="0" smtClean="0"/>
              <a:t>Carros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Nome: Clayton R. </a:t>
            </a:r>
            <a:r>
              <a:rPr lang="pt-BR" dirty="0" smtClean="0"/>
              <a:t>Farias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mtClean="0"/>
              <a:t>Matrícula: 70879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Problemas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60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pt-BR" dirty="0" smtClean="0"/>
              <a:t>Dúvidas ao comprar um carro ?</a:t>
            </a:r>
          </a:p>
          <a:p>
            <a:pPr marL="285750" indent="-285750">
              <a:spcAft>
                <a:spcPts val="1600"/>
              </a:spcAft>
            </a:pPr>
            <a:r>
              <a:rPr lang="pt-BR" dirty="0" smtClean="0"/>
              <a:t>Dificuldade em avaliar, decidir ou qualificar.</a:t>
            </a:r>
          </a:p>
          <a:p>
            <a:pPr marL="285750" indent="-285750">
              <a:spcAft>
                <a:spcPts val="1600"/>
              </a:spcAft>
            </a:pPr>
            <a:r>
              <a:rPr lang="pt-BR" dirty="0" smtClean="0"/>
              <a:t> São diversos tipos de carros com </a:t>
            </a:r>
            <a:r>
              <a:rPr lang="pt-BR" dirty="0" smtClean="0"/>
              <a:t>muitas </a:t>
            </a:r>
            <a:r>
              <a:rPr lang="pt-BR" dirty="0" smtClean="0"/>
              <a:t>características</a:t>
            </a:r>
            <a:r>
              <a:rPr lang="pt-BR" dirty="0" smtClean="0"/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 smtClean="0"/>
              <a:t>Preço (R$).</a:t>
            </a:r>
            <a:endParaRPr lang="pt-BR" sz="2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 smtClean="0"/>
              <a:t>Manutenção (R$).</a:t>
            </a:r>
            <a:endParaRPr lang="pt-BR" sz="2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 smtClean="0"/>
              <a:t>Quantidade Portas (</a:t>
            </a:r>
            <a:r>
              <a:rPr lang="pt-BR" dirty="0" err="1"/>
              <a:t>n</a:t>
            </a:r>
            <a:r>
              <a:rPr lang="pt-BR" dirty="0" err="1" smtClean="0"/>
              <a:t>r</a:t>
            </a:r>
            <a:r>
              <a:rPr lang="pt-BR" dirty="0" smtClean="0"/>
              <a:t>). </a:t>
            </a:r>
            <a:endParaRPr lang="pt-BR" sz="2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 smtClean="0"/>
              <a:t>Capacidade </a:t>
            </a:r>
            <a:r>
              <a:rPr lang="pt-BR" dirty="0" smtClean="0"/>
              <a:t>(</a:t>
            </a:r>
            <a:r>
              <a:rPr lang="pt-BR" dirty="0" err="1" smtClean="0"/>
              <a:t>Nr</a:t>
            </a:r>
            <a:r>
              <a:rPr lang="pt-BR" dirty="0" smtClean="0"/>
              <a:t> Ocupantes</a:t>
            </a:r>
            <a:r>
              <a:rPr lang="pt-BR" dirty="0" smtClean="0"/>
              <a:t>).</a:t>
            </a:r>
            <a:endParaRPr lang="pt-BR" sz="2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/>
              <a:t>Porta </a:t>
            </a:r>
            <a:r>
              <a:rPr lang="pt-BR" dirty="0" smtClean="0"/>
              <a:t>Malas (Litros).</a:t>
            </a:r>
            <a:endParaRPr lang="pt-BR" sz="2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pt-BR" dirty="0" smtClean="0"/>
              <a:t>Segurança (%).</a:t>
            </a:r>
            <a:endParaRPr lang="pt-BR" sz="2000" b="1" dirty="0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S</a:t>
            </a:r>
            <a:r>
              <a:rPr lang="pt-BR" dirty="0" smtClean="0"/>
              <a:t>olução</a:t>
            </a:r>
            <a:endParaRPr dirty="0"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689378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6701772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 err="1" smtClean="0"/>
              <a:t>Dataset</a:t>
            </a:r>
            <a:r>
              <a:rPr lang="pt-BR" sz="1600" dirty="0" smtClean="0"/>
              <a:t> de carros (1728 dados).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Features</a:t>
            </a:r>
            <a:r>
              <a:rPr lang="pt-BR" sz="1600" dirty="0" smtClean="0"/>
              <a:t> (características) 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/>
              <a:t>Preço Médio </a:t>
            </a:r>
            <a:endParaRPr lang="pt-BR" sz="1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 smtClean="0"/>
              <a:t>Preço </a:t>
            </a:r>
            <a:r>
              <a:rPr lang="pt-BR" sz="1000" dirty="0"/>
              <a:t>Manutenção </a:t>
            </a:r>
            <a:endParaRPr lang="pt-BR" sz="1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 err="1" smtClean="0"/>
              <a:t>Nr</a:t>
            </a:r>
            <a:r>
              <a:rPr lang="pt-BR" sz="1000" dirty="0" smtClean="0"/>
              <a:t> de Portas. </a:t>
            </a:r>
            <a:endParaRPr lang="pt-BR" sz="1050" b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/>
              <a:t>Capacidade (1, 2, 3, 4, 5, ...) número de pessoas.</a:t>
            </a:r>
            <a:endParaRPr lang="pt-BR" sz="1050" b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/>
              <a:t>Porta Mala (300, 500, 700) em Litros.</a:t>
            </a:r>
            <a:endParaRPr lang="pt-BR" sz="1050" b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000" dirty="0"/>
              <a:t>Segurança (100, 50, 0) </a:t>
            </a:r>
            <a:r>
              <a:rPr lang="pt-BR" sz="1000" dirty="0" smtClean="0"/>
              <a:t>%.</a:t>
            </a:r>
            <a:endParaRPr lang="pt-BR" sz="1050" b="1" dirty="0"/>
          </a:p>
          <a:p>
            <a:pPr lvl="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Saída </a:t>
            </a:r>
            <a:r>
              <a:rPr lang="pt-BR" sz="1400" dirty="0" smtClean="0"/>
              <a:t>(</a:t>
            </a:r>
            <a:r>
              <a:rPr lang="pt-BR" sz="1400" dirty="0"/>
              <a:t>0-Inaceitavel, 1-Aceitavel, 2-Bom, 3-Muito Bom</a:t>
            </a:r>
            <a:r>
              <a:rPr lang="pt-BR" sz="1200" dirty="0" smtClean="0"/>
              <a:t>)</a:t>
            </a:r>
          </a:p>
          <a:p>
            <a:pPr marL="285750" indent="-285750"/>
            <a:endParaRPr lang="pt-BR" sz="16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647066"/>
              </p:ext>
            </p:extLst>
          </p:nvPr>
        </p:nvGraphicFramePr>
        <p:xfrm>
          <a:off x="872357" y="819807"/>
          <a:ext cx="6894787" cy="381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6579477" y="4375282"/>
            <a:ext cx="25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1728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95% = 1641 = 88,4%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Público-alvo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Montadoras de carros.</a:t>
            </a:r>
          </a:p>
          <a:p>
            <a:r>
              <a:rPr lang="pt-BR" dirty="0" smtClean="0"/>
              <a:t>Sites de vendas.</a:t>
            </a:r>
          </a:p>
          <a:p>
            <a:r>
              <a:rPr lang="pt-BR" dirty="0" smtClean="0"/>
              <a:t>Outros negócios.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Diferencial</a:t>
            </a:r>
            <a:endParaRPr dirty="0"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424825" y="1253973"/>
            <a:ext cx="8294372" cy="1236979"/>
            <a:chOff x="424813" y="1177875"/>
            <a:chExt cx="8294372" cy="849900"/>
          </a:xfrm>
        </p:grpSpPr>
        <p:sp>
          <p:nvSpPr>
            <p:cNvPr id="150" name="Google Shape;150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1236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 smtClean="0">
                <a:solidFill>
                  <a:schemeClr val="lt1"/>
                </a:solidFill>
              </a:rPr>
              <a:t>Facilidade de uso (simplicidade).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 smtClean="0">
                <a:solidFill>
                  <a:schemeClr val="lt1"/>
                </a:solidFill>
              </a:rPr>
              <a:t>Flexibilidade (expansão).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 smtClean="0">
                <a:solidFill>
                  <a:schemeClr val="lt1"/>
                </a:solidFill>
              </a:rPr>
              <a:t>Escalabilidade (treinamento).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dirty="0" smtClean="0">
                <a:solidFill>
                  <a:schemeClr val="lt1"/>
                </a:solidFill>
              </a:rPr>
              <a:t>Precisão (robusto).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184</Words>
  <Application>Microsoft Office PowerPoint</Application>
  <PresentationFormat>Apresentação na tela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Oswald</vt:lpstr>
      <vt:lpstr>Arial</vt:lpstr>
      <vt:lpstr>Wingdings</vt:lpstr>
      <vt:lpstr>Courier New</vt:lpstr>
      <vt:lpstr>Average</vt:lpstr>
      <vt:lpstr>Slate</vt:lpstr>
      <vt:lpstr>Avaliação de Carros</vt:lpstr>
      <vt:lpstr>Problemas</vt:lpstr>
      <vt:lpstr>Solução</vt:lpstr>
      <vt:lpstr>Apresentação do PowerPoint</vt:lpstr>
      <vt:lpstr>Público-alvo</vt:lpstr>
      <vt:lpstr>Diferencial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Avaliando carros com Machinne Learning</dc:title>
  <dc:creator>Clayton Farias</dc:creator>
  <cp:lastModifiedBy>Clayton Farias</cp:lastModifiedBy>
  <cp:revision>12</cp:revision>
  <dcterms:modified xsi:type="dcterms:W3CDTF">2018-10-09T14:15:32Z</dcterms:modified>
</cp:coreProperties>
</file>