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B124B-5AD1-47B7-8853-9262A7564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B3E1ED-2CCE-4990-A754-3E5233914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589C84-7213-4A37-B3D8-6BF6F785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D2DB0-D704-4E81-9C96-5C422239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F7547-7BD0-4973-BDBD-0A02165A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36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86F39-E9AE-4884-A40E-820C31DB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576C4D-724C-4A6B-9D5F-F20FAF196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0FA7F0-54AA-4ECA-B655-60ADDFEE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B4D31-662A-4A55-86DE-E1CAFC75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6AB122-4E68-418D-B08A-CD7209C1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98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4C7E6A-EE79-4834-9AD9-9A53AF95E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BB8519-0323-4282-A075-065B112D7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62405B-8B2F-498E-B73D-4C44C8E4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F4F539-659B-442A-A803-E9434716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4CC905-7B1F-4136-AF33-735F946B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5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D13CC-2BED-47BE-8DD2-86F1CED4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C8013-02B9-422E-B6BC-09E836C3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1A81CF-439D-4F5A-94B3-11B104A1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C07623-0692-4503-9E3C-29F04B19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0917AA-C1D9-46A2-9B01-96B66E8C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31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4D36C-20AC-4AA0-A9CD-E6521761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AFEF5F-0EBC-43DD-909E-740D7D91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4C0253-FFE5-4175-8DEE-2F549222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F5FCFD-120C-4581-AA7B-D051A979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0E782-758B-4E00-8039-392D0F92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10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6A4A-90F5-4E04-B065-3E06EEBF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8237B5-BB3D-48AE-8357-AFDAA5C2B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E87F13-10A2-472D-B209-61659540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10EF4-3222-4C3F-8385-81B0532F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5416EB-4205-419C-9B66-9A16091B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C694C3-DABE-404E-B57E-7075C497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E8117-BB41-4F00-BF26-321BE858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9E2B6B-95CA-41F7-B589-32832EF9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F675E3-EFA0-445C-849A-74C118AC6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202793-B5E8-4289-92B5-4893315B8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AAA0FD-E927-4BAB-B546-8E1AB2C92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4B5B74-F521-41D3-8093-E3E75444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B4FCE3-A492-4D5E-99AD-126B7E3F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C3F9B6-7368-4CB2-B78E-A8FBF310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33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6A1B0-CA21-4372-9525-9B5B1007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126BA8-C842-48AE-94BC-EC7F3FC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40067-A73C-45A9-93A1-337EE43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F9B5CB-C387-43E6-8C7F-157BB60E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EBCD6C-5AF9-44C3-B18E-05DE2902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F907B9-1FC8-4F2B-BAF3-A6B7456C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CDB3A5-7A8F-49BB-A32B-A70D1620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41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60488-68ED-4438-AD82-893640F9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5CA1C-71F7-44B6-B596-2DC2E487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23ED58-1FD4-453C-BAE7-35F0D3688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1A34AF-A573-4063-9398-00CAC45D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86679C-4026-4A37-9AD2-2C15CAC7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BBA7B1-BD01-46BE-8E09-5A086D76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51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1C1AA-1EA1-44D3-AC27-133B2191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5A2DD2-52AF-40D3-8027-26C869623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9432BD-C459-47DD-86E3-27A388C41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4E70BA-6994-41AF-8C07-4C11F862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98620A-5B81-40D7-9FD3-C1DBEB60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06FF2E-730E-4FC8-ACCB-17CBDB6B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28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C80615-5C9C-4A0A-95FB-2E587EE2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160C1-0CF8-42AD-A695-9AD2CB0DD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743C8-5EB3-4D59-B88E-5A15A4482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E5C8C-1F5A-4389-8E18-BBF2DB3FC340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1266B6-B19B-4992-8901-E60FFF713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BB587-E397-407D-A437-58FDF98C7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C71E-C5B2-4DE0-A6C1-E5476627B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6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7B176-41E4-4C15-8FEB-29EB0C067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Reunião fechamento 2022.2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FF8FD-0ACE-4D3F-8BE9-266F21422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Embarcados</a:t>
            </a:r>
          </a:p>
        </p:txBody>
      </p:sp>
    </p:spTree>
    <p:extLst>
      <p:ext uri="{BB962C8B-B14F-4D97-AF65-F5344CB8AC3E}">
        <p14:creationId xmlns:p14="http://schemas.microsoft.com/office/powerpoint/2010/main" val="99799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0E4B-D48D-4508-B7C8-9275D80F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Equipes x subsistemas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A7DC4-2A58-436A-94A7-8EF48DA3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SEGURANÇA</a:t>
            </a:r>
          </a:p>
          <a:p>
            <a:pPr lvl="1"/>
            <a:r>
              <a:rPr lang="pt-BR" dirty="0"/>
              <a:t>Bernardo/João</a:t>
            </a:r>
          </a:p>
          <a:p>
            <a:pPr lvl="1"/>
            <a:r>
              <a:rPr lang="pt-BR" u="sng" dirty="0"/>
              <a:t>Na prevenção de incêndios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Detectar um princípio de incêndio, a presença de monóxido de carbono (CO), gases inflamáveis e de fumaça;</a:t>
            </a:r>
          </a:p>
          <a:p>
            <a:pPr lvl="2"/>
            <a:r>
              <a:rPr lang="pt-BR" dirty="0"/>
              <a:t>Identificar em qual cômodo e se for o caso em qual zona do mesmo, houve o sinistro;</a:t>
            </a:r>
          </a:p>
          <a:p>
            <a:pPr lvl="2"/>
            <a:r>
              <a:rPr lang="pt-BR" dirty="0"/>
              <a:t>Para cômodos muito grandes, deverá possibilitar a divisão por </a:t>
            </a:r>
            <a:r>
              <a:rPr lang="pt-BR" b="1" dirty="0"/>
              <a:t>zonas de proteção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Ser possível programar para que sejam acionados alarmes sonoros (sirenes ou gravações) e o acendimento das luzes no cômodo onde houve a detecção da anormalidade;</a:t>
            </a:r>
          </a:p>
          <a:p>
            <a:pPr lvl="2"/>
            <a:r>
              <a:rPr lang="pt-BR" dirty="0"/>
              <a:t>Ter </a:t>
            </a:r>
            <a:r>
              <a:rPr lang="pt-BR" i="1" dirty="0"/>
              <a:t>sprinklers</a:t>
            </a:r>
            <a:r>
              <a:rPr lang="pt-BR" dirty="0"/>
              <a:t> de acionamento automático;</a:t>
            </a:r>
          </a:p>
          <a:p>
            <a:pPr lvl="1"/>
            <a:r>
              <a:rPr lang="pt-BR" u="sng" dirty="0"/>
              <a:t>Quanto a vazamento de gás e acúmulo de CO:</a:t>
            </a:r>
          </a:p>
        </p:txBody>
      </p:sp>
    </p:spTree>
    <p:extLst>
      <p:ext uri="{BB962C8B-B14F-4D97-AF65-F5344CB8AC3E}">
        <p14:creationId xmlns:p14="http://schemas.microsoft.com/office/powerpoint/2010/main" val="193858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0E4B-D48D-4508-B7C8-9275D80F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Equipes x subsistemas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A7DC4-2A58-436A-94A7-8EF48DA3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51816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ILUMINAÇÃO</a:t>
            </a:r>
          </a:p>
          <a:p>
            <a:pPr lvl="1"/>
            <a:r>
              <a:rPr lang="pt-BR" dirty="0"/>
              <a:t>João Pedro/Phillipe</a:t>
            </a:r>
          </a:p>
          <a:p>
            <a:pPr lvl="1"/>
            <a:r>
              <a:rPr lang="pt-BR" u="sng" dirty="0"/>
              <a:t>Em qualquer cômodo, incluindo áreas de passagem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Permitir a configuração e o salvamento de diferentes cenas de iluminação;</a:t>
            </a:r>
          </a:p>
          <a:p>
            <a:pPr lvl="1"/>
            <a:r>
              <a:rPr lang="pt-BR" dirty="0"/>
              <a:t>Permitir a configuração de limites de luminosidade para a ativação automática de cenas;</a:t>
            </a:r>
          </a:p>
          <a:p>
            <a:pPr lvl="1"/>
            <a:r>
              <a:rPr lang="pt-BR" dirty="0"/>
              <a:t>Permitir a configuração de horários para a ativação automática de cenas;</a:t>
            </a:r>
          </a:p>
          <a:p>
            <a:pPr lvl="1"/>
            <a:r>
              <a:rPr lang="pt-BR" dirty="0"/>
              <a:t>Ativar/desativar uma cena automaticamente com a entrada/saída de uma pessoa;</a:t>
            </a:r>
          </a:p>
          <a:p>
            <a:pPr lvl="1"/>
            <a:r>
              <a:rPr lang="pt-BR" dirty="0"/>
              <a:t>Ativar e desativar cenas automaticamente conforme programado;</a:t>
            </a:r>
          </a:p>
          <a:p>
            <a:pPr lvl="1"/>
            <a:r>
              <a:rPr lang="pt-BR" dirty="0"/>
              <a:t>Ter iluminação apenas de orientação onde for considerado necessário, que seja ativada e desativada automaticamente;</a:t>
            </a:r>
          </a:p>
          <a:p>
            <a:pPr lvl="1"/>
            <a:r>
              <a:rPr lang="pt-BR" dirty="0"/>
              <a:t>(*) Ter luz de emergência que seja ativada automaticamente quando faltar energia;</a:t>
            </a:r>
          </a:p>
          <a:p>
            <a:pPr lvl="1"/>
            <a:r>
              <a:rPr lang="pt-BR" dirty="0"/>
              <a:t>(*) Permitir o controle remoto da seleção de cenas e da regulagem da intensidade;</a:t>
            </a:r>
          </a:p>
        </p:txBody>
      </p:sp>
    </p:spTree>
    <p:extLst>
      <p:ext uri="{BB962C8B-B14F-4D97-AF65-F5344CB8AC3E}">
        <p14:creationId xmlns:p14="http://schemas.microsoft.com/office/powerpoint/2010/main" val="94148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0E4B-D48D-4508-B7C8-9275D80F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Equipes x subsistemas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A7DC4-2A58-436A-94A7-8EF48DA3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/>
              <a:t>INTEGRAÇÃO</a:t>
            </a:r>
          </a:p>
          <a:p>
            <a:pPr lvl="1"/>
            <a:r>
              <a:rPr lang="pt-BR" dirty="0"/>
              <a:t>Thiago/Felipe</a:t>
            </a:r>
          </a:p>
          <a:p>
            <a:pPr lvl="1"/>
            <a:r>
              <a:rPr lang="pt-BR" dirty="0"/>
              <a:t>Permitir a visualização da situação atual da casa utilizando-se de plantas e mapas;</a:t>
            </a:r>
          </a:p>
          <a:p>
            <a:pPr lvl="1"/>
            <a:r>
              <a:rPr lang="pt-BR" dirty="0"/>
              <a:t>Permitir a execução de comandos macros do tipo “sair pra jantar”, “viagem longa”, “dormir”, “desligar tudo” que acionem configurações predeterminadas para os subsistemas de automação;</a:t>
            </a:r>
          </a:p>
          <a:p>
            <a:pPr lvl="1"/>
            <a:r>
              <a:rPr lang="pt-BR" dirty="0"/>
              <a:t>Ser utilizado em tablets e smartphones;</a:t>
            </a:r>
          </a:p>
          <a:p>
            <a:pPr lvl="1"/>
            <a:r>
              <a:rPr lang="pt-BR" dirty="0"/>
              <a:t>Evolução para </a:t>
            </a:r>
            <a:r>
              <a:rPr lang="pt-BR" i="1" dirty="0" err="1"/>
              <a:t>raspbarry</a:t>
            </a:r>
            <a:r>
              <a:rPr lang="pt-BR" dirty="0"/>
              <a:t> – estudar</a:t>
            </a:r>
          </a:p>
          <a:p>
            <a:pPr lvl="1"/>
            <a:r>
              <a:rPr lang="pt-BR" dirty="0"/>
              <a:t>Criação de bibliotecas do </a:t>
            </a:r>
            <a:r>
              <a:rPr lang="pt-BR" dirty="0" err="1"/>
              <a:t>arduíno</a:t>
            </a:r>
            <a:r>
              <a:rPr lang="pt-BR" dirty="0"/>
              <a:t>/C++/...</a:t>
            </a:r>
          </a:p>
        </p:txBody>
      </p:sp>
    </p:spTree>
    <p:extLst>
      <p:ext uri="{BB962C8B-B14F-4D97-AF65-F5344CB8AC3E}">
        <p14:creationId xmlns:p14="http://schemas.microsoft.com/office/powerpoint/2010/main" val="20766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0E4B-D48D-4508-B7C8-9275D80F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Equipes x subsistemas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A7DC4-2A58-436A-94A7-8EF48DA3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ELETRICIDADE</a:t>
            </a:r>
          </a:p>
          <a:p>
            <a:pPr lvl="1"/>
            <a:r>
              <a:rPr lang="pt-BR" dirty="0"/>
              <a:t>Hudson/Victor/Gustavo</a:t>
            </a:r>
          </a:p>
          <a:p>
            <a:pPr lvl="1"/>
            <a:r>
              <a:rPr lang="pt-BR" u="sng" dirty="0"/>
              <a:t>Na geração de energia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Possuir subsistemas de geração de energia alternativa como, por exemplo, painéis solares e turbinas eólicas; </a:t>
            </a:r>
          </a:p>
          <a:p>
            <a:pPr lvl="1"/>
            <a:r>
              <a:rPr lang="pt-BR" dirty="0"/>
              <a:t>Emitir relatórios por período sobre a geração de energia elétrica; </a:t>
            </a:r>
          </a:p>
        </p:txBody>
      </p:sp>
    </p:spTree>
    <p:extLst>
      <p:ext uri="{BB962C8B-B14F-4D97-AF65-F5344CB8AC3E}">
        <p14:creationId xmlns:p14="http://schemas.microsoft.com/office/powerpoint/2010/main" val="232865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0E4B-D48D-4508-B7C8-9275D80F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A7DC4-2A58-436A-94A7-8EF48DA3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Protocolos – MQTT, comunicação serial</a:t>
            </a:r>
          </a:p>
          <a:p>
            <a:r>
              <a:rPr lang="pt-BR" i="1" dirty="0"/>
              <a:t>Touch</a:t>
            </a:r>
          </a:p>
          <a:p>
            <a:r>
              <a:rPr lang="pt-BR" dirty="0"/>
              <a:t>Arquitetura da casa (2023.2)</a:t>
            </a:r>
          </a:p>
          <a:p>
            <a:r>
              <a:rPr lang="pt-BR" dirty="0"/>
              <a:t>Dimensionamento de sistemas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904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373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Reunião fechamento 2022.2</vt:lpstr>
      <vt:lpstr>Equipes x subsistemas</vt:lpstr>
      <vt:lpstr>Equipes x subsistemas</vt:lpstr>
      <vt:lpstr>Equipes x subsistemas</vt:lpstr>
      <vt:lpstr>Equipes x subsistemas</vt:lpstr>
      <vt:lpstr>Questões gerais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Clayton Jones Alves da Silva</dc:creator>
  <cp:lastModifiedBy>Clayton Jones Alves da Silva</cp:lastModifiedBy>
  <cp:revision>10</cp:revision>
  <dcterms:created xsi:type="dcterms:W3CDTF">2022-11-08T17:19:37Z</dcterms:created>
  <dcterms:modified xsi:type="dcterms:W3CDTF">2022-11-09T10:32:11Z</dcterms:modified>
</cp:coreProperties>
</file>