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DDB8-CFB7-45B8-B4CE-1177B7F7447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AA97-D6D8-43C1-8153-7E6D31954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data to base class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</a:t>
            </a:r>
          </a:p>
          <a:p>
            <a:pPr lvl="1"/>
            <a:r>
              <a:rPr lang="en-US" dirty="0"/>
              <a:t>calls base class </a:t>
            </a:r>
            <a:r>
              <a:rPr lang="en-US" dirty="0" err="1"/>
              <a:t>ctor</a:t>
            </a:r>
            <a:r>
              <a:rPr lang="en-US" dirty="0"/>
              <a:t> in </a:t>
            </a:r>
            <a:r>
              <a:rPr lang="en-US" dirty="0" err="1"/>
              <a:t>initializer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Passes any needed arguments to base class</a:t>
            </a:r>
          </a:p>
          <a:p>
            <a:r>
              <a:rPr lang="en-US" dirty="0"/>
              <a:t>Let’s see an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static class relationships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5662614" cy="312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/>
              <a:t>Shows a particular set of instances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667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</a:t>
            </a:r>
          </a:p>
          <a:p>
            <a:pPr algn="ctr"/>
            <a:r>
              <a:rPr lang="en-US" dirty="0" err="1"/>
              <a:t>WoodlandPark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Bear</a:t>
            </a:r>
          </a:p>
          <a:p>
            <a:pPr algn="ctr"/>
            <a:r>
              <a:rPr lang="en-US" dirty="0"/>
              <a:t>Smokey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243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Bear</a:t>
            </a:r>
          </a:p>
          <a:p>
            <a:pPr algn="ctr"/>
            <a:r>
              <a:rPr lang="en-US" dirty="0" err="1"/>
              <a:t>BooBoo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8768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Wolf</a:t>
            </a:r>
          </a:p>
          <a:p>
            <a:pPr algn="ctr"/>
            <a:r>
              <a:rPr lang="en-US" dirty="0"/>
              <a:t>Romulus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952500" y="3619500"/>
            <a:ext cx="22860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1676400" y="2971800"/>
            <a:ext cx="1752600" cy="1143000"/>
          </a:xfrm>
          <a:prstGeom prst="bentConnector3">
            <a:avLst>
              <a:gd name="adj1" fmla="val 64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1600200" y="2819400"/>
            <a:ext cx="3276600" cy="152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Defensive programming</a:t>
            </a:r>
          </a:p>
          <a:p>
            <a:pPr lvl="2"/>
            <a:r>
              <a:rPr lang="en-US" dirty="0"/>
              <a:t>Prevents crash</a:t>
            </a:r>
          </a:p>
          <a:p>
            <a:pPr lvl="2"/>
            <a:r>
              <a:rPr lang="en-US" dirty="0"/>
              <a:t>Hides bugs!?</a:t>
            </a:r>
          </a:p>
          <a:p>
            <a:pPr lvl="1"/>
            <a:r>
              <a:rPr lang="en-US" dirty="0"/>
              <a:t>Return error code</a:t>
            </a:r>
          </a:p>
          <a:p>
            <a:pPr lvl="1"/>
            <a:r>
              <a:rPr lang="en-US" dirty="0"/>
              <a:t>Throw exception</a:t>
            </a:r>
          </a:p>
          <a:p>
            <a:pPr lvl="1"/>
            <a:r>
              <a:rPr lang="en-US" dirty="0"/>
              <a:t>Let OS throw exception</a:t>
            </a:r>
          </a:p>
          <a:p>
            <a:r>
              <a:rPr lang="en-US" dirty="0"/>
              <a:t>Which is best?</a:t>
            </a:r>
          </a:p>
          <a:p>
            <a:pPr lvl="1"/>
            <a:r>
              <a:rPr lang="en-US" dirty="0"/>
              <a:t>Depends on result of error</a:t>
            </a:r>
          </a:p>
          <a:p>
            <a:pPr lvl="1"/>
            <a:r>
              <a:rPr lang="en-US" dirty="0"/>
              <a:t>E.g., Medical Application – Correct Data, No Data, Incorrect Data</a:t>
            </a:r>
          </a:p>
          <a:p>
            <a:pPr lvl="1"/>
            <a:r>
              <a:rPr lang="en-US" dirty="0"/>
              <a:t>E.g.,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  <a:p>
            <a:r>
              <a:rPr lang="en-US" dirty="0" err="1"/>
              <a:t>shared_ptr</a:t>
            </a:r>
            <a:endParaRPr lang="en-US" dirty="0"/>
          </a:p>
          <a:p>
            <a:r>
              <a:rPr lang="en-US" dirty="0" err="1"/>
              <a:t>make_unique</a:t>
            </a:r>
            <a:endParaRPr lang="en-US" dirty="0"/>
          </a:p>
          <a:p>
            <a:r>
              <a:rPr lang="en-US" dirty="0" err="1"/>
              <a:t>make_shared</a:t>
            </a:r>
            <a:endParaRPr lang="en-US" dirty="0"/>
          </a:p>
          <a:p>
            <a:r>
              <a:rPr lang="en-US" dirty="0"/>
              <a:t>Never call new or delete explicitly again!</a:t>
            </a:r>
          </a:p>
          <a:p>
            <a:r>
              <a:rPr lang="en-US" dirty="0"/>
              <a:t>Resource Acquisition Is Initialization</a:t>
            </a:r>
          </a:p>
          <a:p>
            <a:pPr lvl="1"/>
            <a:r>
              <a:rPr lang="en-US" dirty="0"/>
              <a:t>C++ resource management pattern</a:t>
            </a:r>
          </a:p>
        </p:txBody>
      </p:sp>
    </p:spTree>
    <p:extLst>
      <p:ext uri="{BB962C8B-B14F-4D97-AF65-F5344CB8AC3E}">
        <p14:creationId xmlns:p14="http://schemas.microsoft.com/office/powerpoint/2010/main" val="3222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create a new class reusing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dirty="0"/>
              <a:t>Member function definitions</a:t>
            </a:r>
          </a:p>
          <a:p>
            <a:pPr lvl="2"/>
            <a:r>
              <a:rPr lang="en-US" dirty="0"/>
              <a:t>Member data</a:t>
            </a:r>
          </a:p>
          <a:p>
            <a:pPr lvl="1"/>
            <a:r>
              <a:rPr lang="en-US" dirty="0"/>
              <a:t>Interface</a:t>
            </a:r>
          </a:p>
          <a:p>
            <a:pPr lvl="2"/>
            <a:r>
              <a:rPr lang="en-US" dirty="0"/>
              <a:t>Member function declarations</a:t>
            </a:r>
          </a:p>
          <a:p>
            <a:pPr lvl="1"/>
            <a:r>
              <a:rPr lang="en-US" dirty="0"/>
              <a:t>Implementation and Interface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inherit?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fundamental question of OO design</a:t>
            </a:r>
          </a:p>
          <a:p>
            <a:r>
              <a:rPr lang="en-US" dirty="0"/>
              <a:t>See Scott Meyers Item 32</a:t>
            </a:r>
          </a:p>
          <a:p>
            <a:r>
              <a:rPr lang="en-US" dirty="0"/>
              <a:t>STL streams effectively use inheritance</a:t>
            </a:r>
          </a:p>
          <a:p>
            <a:r>
              <a:rPr lang="en-US" dirty="0"/>
              <a:t>Best practices for public inheritance</a:t>
            </a:r>
          </a:p>
          <a:p>
            <a:pPr lvl="1"/>
            <a:r>
              <a:rPr lang="en-US" dirty="0"/>
              <a:t>Inherit interface and implementation</a:t>
            </a:r>
          </a:p>
          <a:p>
            <a:pPr lvl="2"/>
            <a:r>
              <a:rPr lang="en-US" dirty="0"/>
              <a:t>Abstract base class</a:t>
            </a:r>
          </a:p>
          <a:p>
            <a:pPr lvl="1"/>
            <a:r>
              <a:rPr lang="en-US" dirty="0"/>
              <a:t>Inherit interface only</a:t>
            </a:r>
          </a:p>
          <a:p>
            <a:pPr lvl="2"/>
            <a:r>
              <a:rPr lang="en-US" dirty="0"/>
              <a:t>Interface base class</a:t>
            </a:r>
          </a:p>
          <a:p>
            <a:pPr lvl="1"/>
            <a:r>
              <a:rPr lang="en-US" dirty="0"/>
              <a:t>Inheritance of implementation only</a:t>
            </a:r>
          </a:p>
          <a:p>
            <a:pPr lvl="2"/>
            <a:r>
              <a:rPr lang="en-US" dirty="0"/>
              <a:t>Not recommended </a:t>
            </a:r>
          </a:p>
          <a:p>
            <a:r>
              <a:rPr lang="en-US" dirty="0"/>
              <a:t>In C++ intro we’ll mainly focus on how to inherit</a:t>
            </a:r>
          </a:p>
          <a:p>
            <a:pPr lvl="1"/>
            <a:r>
              <a:rPr lang="en-US" dirty="0"/>
              <a:t>When to covered in detail in C++ intermediate and C++ advanced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effective inheritance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data and member function access</a:t>
            </a:r>
          </a:p>
          <a:p>
            <a:pPr lvl="1"/>
            <a:r>
              <a:rPr lang="en-US" dirty="0"/>
              <a:t>Public – Everyone can access</a:t>
            </a:r>
          </a:p>
          <a:p>
            <a:pPr lvl="1"/>
            <a:r>
              <a:rPr lang="en-US" dirty="0"/>
              <a:t>Protected - Accessible by derived classes</a:t>
            </a:r>
          </a:p>
          <a:p>
            <a:pPr lvl="2"/>
            <a:r>
              <a:rPr lang="en-US" dirty="0"/>
              <a:t>Only matters when inheritance used</a:t>
            </a:r>
          </a:p>
          <a:p>
            <a:pPr lvl="1"/>
            <a:r>
              <a:rPr lang="en-US" dirty="0"/>
              <a:t>Private – Only accessible by class</a:t>
            </a:r>
          </a:p>
          <a:p>
            <a:r>
              <a:rPr lang="en-US" dirty="0"/>
              <a:t>Base class member initialization</a:t>
            </a:r>
          </a:p>
          <a:p>
            <a:pPr lvl="1"/>
            <a:r>
              <a:rPr lang="en-US" dirty="0"/>
              <a:t>Chaining constructors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Destructors are chained as well</a:t>
            </a:r>
          </a:p>
          <a:p>
            <a:pPr lvl="1"/>
            <a:r>
              <a:rPr lang="en-US" dirty="0"/>
              <a:t>If we have a derived class instance</a:t>
            </a:r>
          </a:p>
          <a:p>
            <a:pPr lvl="1"/>
            <a:r>
              <a:rPr lang="en-US" dirty="0"/>
              <a:t>Destructors are chained</a:t>
            </a:r>
          </a:p>
          <a:p>
            <a:pPr lvl="1"/>
            <a:r>
              <a:rPr lang="en-US" dirty="0"/>
              <a:t>Let’s see an example</a:t>
            </a:r>
          </a:p>
          <a:p>
            <a:r>
              <a:rPr lang="en-US" dirty="0"/>
              <a:t>If we have a derived class referenced by a base class</a:t>
            </a:r>
          </a:p>
          <a:p>
            <a:pPr lvl="1"/>
            <a:r>
              <a:rPr lang="en-US" dirty="0"/>
              <a:t>Destructors not chained without an extra step</a:t>
            </a:r>
          </a:p>
          <a:p>
            <a:pPr lvl="2"/>
            <a:r>
              <a:rPr lang="en-US" dirty="0"/>
              <a:t>Let’s see an example</a:t>
            </a:r>
          </a:p>
          <a:p>
            <a:pPr lvl="1"/>
            <a:r>
              <a:rPr lang="en-US" dirty="0"/>
              <a:t>Must make base class destructor virtual</a:t>
            </a:r>
          </a:p>
          <a:p>
            <a:pPr lvl="2"/>
            <a:r>
              <a:rPr lang="en-US" dirty="0"/>
              <a:t>We’ll talk about virtual more next week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construction and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Base class, then derived</a:t>
            </a:r>
          </a:p>
          <a:p>
            <a:pPr lvl="1"/>
            <a:r>
              <a:rPr lang="en-US" dirty="0"/>
              <a:t>Chained in this order up the inheritance hierarchy</a:t>
            </a:r>
          </a:p>
          <a:p>
            <a:r>
              <a:rPr lang="en-US" dirty="0"/>
              <a:t>Destruction</a:t>
            </a:r>
          </a:p>
          <a:p>
            <a:pPr lvl="1"/>
            <a:r>
              <a:rPr lang="en-US" dirty="0"/>
              <a:t>Derived class, then base</a:t>
            </a:r>
          </a:p>
          <a:p>
            <a:pPr lvl="1"/>
            <a:r>
              <a:rPr lang="en-US" dirty="0"/>
              <a:t>Chained in this order up the inheritance hierarchy</a:t>
            </a:r>
          </a:p>
          <a:p>
            <a:r>
              <a:rPr lang="en-US" dirty="0"/>
              <a:t>This is the order you want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354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C++ Intro</vt:lpstr>
      <vt:lpstr>Handling Errors</vt:lpstr>
      <vt:lpstr>C++ Smart Pointers</vt:lpstr>
      <vt:lpstr>What is inheritance in C++</vt:lpstr>
      <vt:lpstr>When to inherit?</vt:lpstr>
      <vt:lpstr>Example effective inheritance use</vt:lpstr>
      <vt:lpstr>Public Inheritance</vt:lpstr>
      <vt:lpstr>Chaining destructors</vt:lpstr>
      <vt:lpstr>Order of construction and destruction</vt:lpstr>
      <vt:lpstr>Passing data to base class constructors</vt:lpstr>
      <vt:lpstr>Class Hierarchy</vt:lpstr>
      <vt:lpstr>Instance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Intro</dc:title>
  <dc:creator>David Nielsen</dc:creator>
  <cp:lastModifiedBy>David</cp:lastModifiedBy>
  <cp:revision>296</cp:revision>
  <dcterms:created xsi:type="dcterms:W3CDTF">2012-03-27T03:23:01Z</dcterms:created>
  <dcterms:modified xsi:type="dcterms:W3CDTF">2016-03-23T03:36:59Z</dcterms:modified>
</cp:coreProperties>
</file>