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762C-F517-4BE2-B4A3-525E366BEAD4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E9F9-7EB0-4308-86FA-181BCC221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Record Meeting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Packaging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CppUnitLite</a:t>
            </a:r>
            <a:r>
              <a:rPr lang="en-US" dirty="0" smtClean="0"/>
              <a:t> and program code in single project/exe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52578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CppUnitLibrary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181600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Unit Test.exe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flipH="1">
            <a:off x="4495800" y="44958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5" idx="0"/>
          </p:cNvCxnSpPr>
          <p:nvPr/>
        </p:nvCxnSpPr>
        <p:spPr>
          <a:xfrm>
            <a:off x="5867400" y="4495800"/>
            <a:ext cx="1714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1371600"/>
            <a:ext cx="626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executable – OK for hw – does not work for production 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2438400"/>
            <a:ext cx="462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exe, 2 libraries, OK for hw and production use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Packaging</vt:lpstr>
      <vt:lpstr>Unit Test Packaging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Debugging</dc:title>
  <dc:creator>David Nielsen</dc:creator>
  <cp:lastModifiedBy>David</cp:lastModifiedBy>
  <cp:revision>50</cp:revision>
  <dcterms:created xsi:type="dcterms:W3CDTF">2012-02-16T00:58:07Z</dcterms:created>
  <dcterms:modified xsi:type="dcterms:W3CDTF">2014-04-11T03:06:53Z</dcterms:modified>
</cp:coreProperties>
</file>