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7B53-40BA-4B17-8A0B-C6841FEBAAD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CE07-0750-40B8-85D7-36E0F8C70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CPP713 Introduction to C++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overuse friendship</a:t>
            </a:r>
          </a:p>
          <a:p>
            <a:r>
              <a:rPr lang="en-US" dirty="0" smtClean="0"/>
              <a:t>These guidelines are my opinions</a:t>
            </a:r>
          </a:p>
          <a:p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Friend</a:t>
            </a:r>
          </a:p>
          <a:p>
            <a:pPr lvl="1"/>
            <a:r>
              <a:rPr lang="en-US" dirty="0" smtClean="0"/>
              <a:t>Or expose via public interface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</a:t>
            </a:r>
            <a:r>
              <a:rPr lang="en-US" dirty="0" err="1" smtClean="0"/>
              <a:t>constness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C++ default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Only important state differences matter</a:t>
            </a:r>
          </a:p>
          <a:p>
            <a:pPr lvl="1"/>
            <a:r>
              <a:rPr lang="en-US" dirty="0" smtClean="0"/>
              <a:t>E.g., data member only for performance does not count in logical </a:t>
            </a:r>
            <a:r>
              <a:rPr lang="en-US" dirty="0" err="1" smtClean="0"/>
              <a:t>constness</a:t>
            </a:r>
            <a:endParaRPr lang="en-US" dirty="0" smtClean="0"/>
          </a:p>
          <a:p>
            <a:pPr lvl="1"/>
            <a:r>
              <a:rPr lang="en-US" dirty="0" smtClean="0"/>
              <a:t>Mutable</a:t>
            </a:r>
          </a:p>
          <a:p>
            <a:pPr lvl="2"/>
            <a:r>
              <a:rPr lang="en-US" dirty="0" smtClean="0"/>
              <a:t>Let’s see </a:t>
            </a:r>
            <a:r>
              <a:rPr lang="en-US" smtClean="0"/>
              <a:t>an example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</a:t>
            </a:r>
          </a:p>
          <a:p>
            <a:pPr lvl="1"/>
            <a:r>
              <a:rPr lang="en-US" dirty="0" smtClean="0"/>
              <a:t>a class that can be used to create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Has some polymorphic methods</a:t>
            </a:r>
          </a:p>
          <a:p>
            <a:pPr lvl="1"/>
            <a:r>
              <a:rPr lang="en-US" dirty="0" smtClean="0"/>
              <a:t>Has some member data</a:t>
            </a:r>
          </a:p>
          <a:p>
            <a:pPr lvl="1"/>
            <a:r>
              <a:rPr lang="en-US" dirty="0" smtClean="0"/>
              <a:t>Has some member function definitions</a:t>
            </a:r>
          </a:p>
          <a:p>
            <a:r>
              <a:rPr lang="en-US" dirty="0" smtClean="0"/>
              <a:t>Interface class</a:t>
            </a:r>
          </a:p>
          <a:p>
            <a:pPr lvl="1"/>
            <a:r>
              <a:rPr lang="en-US" dirty="0" smtClean="0"/>
              <a:t>Has only </a:t>
            </a:r>
            <a:r>
              <a:rPr lang="en-US" smtClean="0"/>
              <a:t>pure polymorphic methods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generic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C++ templates</a:t>
            </a:r>
          </a:p>
          <a:p>
            <a:r>
              <a:rPr lang="en-US" dirty="0" smtClean="0"/>
              <a:t>Generic is with respect to types</a:t>
            </a:r>
          </a:p>
          <a:p>
            <a:pPr lvl="1"/>
            <a:r>
              <a:rPr lang="en-US" dirty="0" smtClean="0"/>
              <a:t>Template classes and functions </a:t>
            </a:r>
            <a:r>
              <a:rPr lang="en-US" smtClean="0"/>
              <a:t>provide reuse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the same message to have different responses</a:t>
            </a:r>
          </a:p>
          <a:p>
            <a:r>
              <a:rPr lang="en-US" dirty="0" smtClean="0"/>
              <a:t>In C++ terms: Allows a call to the same base class member function to have different behavior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Write data to a persistent store</a:t>
            </a:r>
          </a:p>
          <a:p>
            <a:pPr lvl="2"/>
            <a:r>
              <a:rPr lang="en-US" dirty="0" smtClean="0"/>
              <a:t>Could be database, xml file, network share</a:t>
            </a:r>
          </a:p>
          <a:p>
            <a:pPr lvl="2"/>
            <a:r>
              <a:rPr lang="en-US" dirty="0" smtClean="0"/>
              <a:t>Using polymorphism client does not need to care</a:t>
            </a:r>
          </a:p>
          <a:p>
            <a:pPr lvl="2"/>
            <a:r>
              <a:rPr lang="en-US" dirty="0" smtClean="0"/>
              <a:t>Client can be extended through new subclasses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polymorphism help us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438539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polymorphism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extend without changing existing</a:t>
            </a:r>
          </a:p>
          <a:p>
            <a:pPr lvl="1"/>
            <a:r>
              <a:rPr lang="en-US" dirty="0" smtClean="0"/>
              <a:t>Company wants to use new persistence scheme</a:t>
            </a:r>
          </a:p>
          <a:p>
            <a:pPr lvl="1"/>
            <a:r>
              <a:rPr lang="en-US" dirty="0" smtClean="0"/>
              <a:t>Usually we’re stuck as db specific code is spread all through our application</a:t>
            </a:r>
          </a:p>
          <a:p>
            <a:pPr lvl="1"/>
            <a:r>
              <a:rPr lang="en-US" dirty="0" smtClean="0"/>
              <a:t>If we place db code behind base class – we can drop in a new db implementation</a:t>
            </a:r>
          </a:p>
          <a:p>
            <a:r>
              <a:rPr lang="en-US" dirty="0" smtClean="0"/>
              <a:t>Can easily use mock objects to test client classes</a:t>
            </a:r>
          </a:p>
          <a:p>
            <a:r>
              <a:rPr lang="en-US" dirty="0" smtClean="0"/>
              <a:t>Can simplify clients</a:t>
            </a:r>
          </a:p>
          <a:p>
            <a:pPr lvl="1"/>
            <a:r>
              <a:rPr lang="en-US" dirty="0" smtClean="0"/>
              <a:t>Client can work to level of base class abstraction</a:t>
            </a:r>
          </a:p>
          <a:p>
            <a:pPr lvl="1"/>
            <a:r>
              <a:rPr lang="en-US" dirty="0" smtClean="0"/>
              <a:t>Low level mechanism details behind abstraction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polymorphism accessed via virtual member functions</a:t>
            </a:r>
          </a:p>
          <a:p>
            <a:pPr lvl="1"/>
            <a:r>
              <a:rPr lang="en-US" dirty="0" smtClean="0"/>
              <a:t>Keyword virtual proceeds member function declaration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Provide default implementation in base class</a:t>
            </a:r>
          </a:p>
          <a:p>
            <a:pPr lvl="1"/>
            <a:r>
              <a:rPr lang="en-US" dirty="0" smtClean="0"/>
              <a:t>Derived class may override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class declares pure virtual function</a:t>
            </a:r>
          </a:p>
          <a:p>
            <a:r>
              <a:rPr lang="en-US" dirty="0" smtClean="0"/>
              <a:t>Derived class must override</a:t>
            </a:r>
          </a:p>
          <a:p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err="1" smtClean="0"/>
              <a:t>func</a:t>
            </a:r>
            <a:r>
              <a:rPr lang="en-US" dirty="0" smtClean="0"/>
              <a:t>() = 0;</a:t>
            </a:r>
          </a:p>
          <a:p>
            <a:r>
              <a:rPr lang="en-US" dirty="0" smtClean="0"/>
              <a:t>Can’t instantiate a class with a pure virtual function</a:t>
            </a:r>
          </a:p>
          <a:p>
            <a:r>
              <a:rPr lang="en-US" dirty="0" smtClean="0"/>
              <a:t>Interface class is one with only pure virtual functions</a:t>
            </a:r>
          </a:p>
          <a:p>
            <a:r>
              <a:rPr lang="en-US" dirty="0" smtClean="0"/>
              <a:t>Can provide default implementation</a:t>
            </a:r>
          </a:p>
          <a:p>
            <a:pPr lvl="1"/>
            <a:r>
              <a:rPr lang="en-US" dirty="0" smtClean="0"/>
              <a:t>Derived class can choose to call – or not</a:t>
            </a:r>
          </a:p>
          <a:p>
            <a:pPr lvl="1"/>
            <a:r>
              <a:rPr lang="en-US" dirty="0" smtClean="0"/>
              <a:t>Let’s see an example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Treating a derived class like a base class</a:t>
            </a:r>
          </a:p>
          <a:p>
            <a:r>
              <a:rPr lang="en-US" dirty="0" smtClean="0"/>
              <a:t>Calling base class member functions</a:t>
            </a:r>
          </a:p>
          <a:p>
            <a:r>
              <a:rPr lang="en-US" dirty="0" smtClean="0"/>
              <a:t>Back to our example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XmlDataWriter</a:t>
            </a:r>
            <a:r>
              <a:rPr lang="en-US" dirty="0" smtClean="0"/>
              <a:t> is always an </a:t>
            </a:r>
            <a:r>
              <a:rPr lang="en-US" dirty="0" err="1" smtClean="0"/>
              <a:t>IDataWriter</a:t>
            </a:r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dirty="0" err="1" smtClean="0"/>
              <a:t>upcasting</a:t>
            </a:r>
            <a:endParaRPr lang="en-US" dirty="0" smtClean="0"/>
          </a:p>
          <a:p>
            <a:r>
              <a:rPr lang="en-US" dirty="0" smtClean="0"/>
              <a:t>It is always allowed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Treating a base class like some derived class</a:t>
            </a:r>
          </a:p>
          <a:p>
            <a:r>
              <a:rPr lang="en-US" dirty="0" smtClean="0"/>
              <a:t>Calling derived class member functions on a base class</a:t>
            </a:r>
          </a:p>
          <a:p>
            <a:r>
              <a:rPr lang="en-US" dirty="0" smtClean="0"/>
              <a:t>Not always allowed</a:t>
            </a:r>
          </a:p>
          <a:p>
            <a:r>
              <a:rPr lang="en-US" dirty="0" smtClean="0"/>
              <a:t>Back to our example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IDataWriter</a:t>
            </a:r>
            <a:r>
              <a:rPr lang="en-US" dirty="0" smtClean="0"/>
              <a:t> is not always an </a:t>
            </a:r>
            <a:r>
              <a:rPr lang="en-US" dirty="0" err="1" smtClean="0"/>
              <a:t>XmlDataWriter</a:t>
            </a:r>
            <a:endParaRPr lang="en-US" dirty="0" smtClean="0"/>
          </a:p>
          <a:p>
            <a:r>
              <a:rPr lang="en-US" dirty="0" smtClean="0"/>
              <a:t>Requires a dynamic cast</a:t>
            </a:r>
          </a:p>
          <a:p>
            <a:pPr lvl="1"/>
            <a:r>
              <a:rPr lang="en-US" dirty="0" smtClean="0"/>
              <a:t>Let’s see an 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dynamically (i.e., at run time) get derived class type information with </a:t>
            </a:r>
            <a:r>
              <a:rPr lang="en-US" dirty="0" err="1" smtClean="0"/>
              <a:t>typeid</a:t>
            </a:r>
            <a:endParaRPr lang="en-US" dirty="0" smtClean="0"/>
          </a:p>
          <a:p>
            <a:r>
              <a:rPr lang="en-US" dirty="0" smtClean="0"/>
              <a:t>Usually used when have a base class reference</a:t>
            </a:r>
          </a:p>
          <a:p>
            <a:r>
              <a:rPr lang="en-US" dirty="0" smtClean="0"/>
              <a:t>Must have at least one virtual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438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Polymorphism</vt:lpstr>
      <vt:lpstr>Polymorphism</vt:lpstr>
      <vt:lpstr>How can polymorphism help us</vt:lpstr>
      <vt:lpstr>How can polymorphism help</vt:lpstr>
      <vt:lpstr>Virtual functions</vt:lpstr>
      <vt:lpstr>Pure virtual functions</vt:lpstr>
      <vt:lpstr>Upcasting</vt:lpstr>
      <vt:lpstr>Downcasting</vt:lpstr>
      <vt:lpstr>typeid</vt:lpstr>
      <vt:lpstr>friends</vt:lpstr>
      <vt:lpstr>Physical and logical constness</vt:lpstr>
      <vt:lpstr>Class types</vt:lpstr>
      <vt:lpstr>What’s generic programming?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David Nielsen</dc:creator>
  <cp:lastModifiedBy>David Nielsen</cp:lastModifiedBy>
  <cp:revision>13</cp:revision>
  <dcterms:created xsi:type="dcterms:W3CDTF">2012-04-01T22:06:27Z</dcterms:created>
  <dcterms:modified xsi:type="dcterms:W3CDTF">2012-04-03T03:15:34Z</dcterms:modified>
</cp:coreProperties>
</file>