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1EDA-CE9F-45D7-BCAE-DDBA0CD6831E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B439-2B12-45DF-8E38-5C145DB82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br>
              <a:rPr lang="en-US" dirty="0" smtClean="0"/>
            </a:b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f2(char*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*x = 'm';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f2(&amp;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CHECK_EQUAL('m',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example uses reference variables</a:t>
            </a:r>
          </a:p>
          <a:p>
            <a:r>
              <a:rPr lang="en-US" dirty="0" smtClean="0"/>
              <a:t>Same underlying mechanism as for pointer version</a:t>
            </a:r>
          </a:p>
          <a:p>
            <a:pPr lvl="1"/>
            <a:r>
              <a:rPr lang="en-US" dirty="0" smtClean="0"/>
              <a:t>But cleaner syntax</a:t>
            </a:r>
          </a:p>
          <a:p>
            <a:pPr lvl="1"/>
            <a:r>
              <a:rPr lang="en-US" dirty="0" smtClean="0"/>
              <a:t>No worries about null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f3(char&amp;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x = 'm';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   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f3(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CHECK_EQUAL('m',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f3(char&amp;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x = 'm';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f3(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  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CHECK_EQUAL('m',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f3(char&amp;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x = 'm';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f3(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CHECK_EQUAL('m',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types as function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in arrays are always passed by reference</a:t>
            </a:r>
          </a:p>
          <a:p>
            <a:pPr lvl="1"/>
            <a:r>
              <a:rPr lang="en-US" dirty="0" smtClean="0"/>
              <a:t>Decision made in early 70s</a:t>
            </a:r>
          </a:p>
          <a:p>
            <a:pPr lvl="1"/>
            <a:r>
              <a:rPr lang="en-US" dirty="0" smtClean="0"/>
              <a:t>Decision made for efficiency</a:t>
            </a:r>
          </a:p>
          <a:p>
            <a:r>
              <a:rPr lang="en-US" dirty="0" smtClean="0"/>
              <a:t>C++ std::vector passed by value by default</a:t>
            </a:r>
          </a:p>
          <a:p>
            <a:pPr lvl="1"/>
            <a:r>
              <a:rPr lang="en-US" dirty="0" smtClean="0"/>
              <a:t>May be passed by reference just like types such as char or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Structs</a:t>
            </a:r>
            <a:r>
              <a:rPr lang="en-US" dirty="0" smtClean="0"/>
              <a:t> passed by value by default</a:t>
            </a:r>
          </a:p>
          <a:p>
            <a:pPr lvl="1"/>
            <a:r>
              <a:rPr lang="en-US" dirty="0" smtClean="0"/>
              <a:t>May be passed by reference just like types such as char or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header files may contain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Type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baseline="0" dirty="0" smtClean="0"/>
                        <a:t> Point {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x;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y;};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declarations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(const</a:t>
                      </a:r>
                      <a:r>
                        <a:rPr lang="en-US" baseline="0" dirty="0" smtClean="0"/>
                        <a:t> char*);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Inline function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 char get(char*p) {</a:t>
                      </a:r>
                      <a:r>
                        <a:rPr lang="en-US" baseline="0" dirty="0" smtClean="0"/>
                        <a:t> return *p++);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declarations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 float pi = 3.141593;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 RGB</a:t>
                      </a:r>
                      <a:r>
                        <a:rPr lang="en-US" baseline="0" dirty="0" smtClean="0"/>
                        <a:t> { red, green, blue};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directives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iostream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#define VERSION 12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compilation</a:t>
                      </a:r>
                      <a:r>
                        <a:rPr lang="en-US" baseline="0" dirty="0" smtClean="0"/>
                        <a:t> directives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ifdef</a:t>
                      </a:r>
                      <a:r>
                        <a:rPr lang="en-US" dirty="0" smtClean="0"/>
                        <a:t> MATRIX_H_ALREADY_INCLUDED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 copyright</a:t>
                      </a:r>
                      <a:r>
                        <a:rPr lang="en-US" baseline="0" dirty="0" smtClean="0"/>
                        <a:t> 2012 David Nielsen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declarations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</a:t>
                      </a:r>
                      <a:r>
                        <a:rPr lang="en-US" baseline="0" dirty="0" smtClean="0"/>
                        <a:t>&lt;</a:t>
                      </a:r>
                      <a:r>
                        <a:rPr lang="en-US" baseline="0" dirty="0" err="1" smtClean="0"/>
                        <a:t>typename</a:t>
                      </a:r>
                      <a:r>
                        <a:rPr lang="en-US" baseline="0" dirty="0" smtClean="0"/>
                        <a:t> T&gt; class Z;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template&lt;</a:t>
                      </a:r>
                      <a:r>
                        <a:rPr lang="en-US" dirty="0" err="1" smtClean="0"/>
                        <a:t>typename</a:t>
                      </a:r>
                      <a:r>
                        <a:rPr lang="en-US" baseline="0" dirty="0" smtClean="0"/>
                        <a:t> T&gt; class V { /*… */ };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declarations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Matrix;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Named 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N { /* … */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header files may not contain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Ordinary</a:t>
                      </a:r>
                      <a:r>
                        <a:rPr lang="en-US" baseline="0" dirty="0" smtClean="0"/>
                        <a:t> function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get(char* p) { return *p++</a:t>
                      </a:r>
                      <a:r>
                        <a:rPr lang="en-US" baseline="0" dirty="0" smtClean="0"/>
                        <a:t> }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</a:t>
                      </a:r>
                      <a:r>
                        <a:rPr lang="en-US" dirty="0" err="1" smtClean="0"/>
                        <a:t>tbl</a:t>
                      </a:r>
                      <a:r>
                        <a:rPr lang="en-US" dirty="0" smtClean="0"/>
                        <a:t>[] = { 1, 2, 3 };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Unnamed 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{ /* … */</a:t>
                      </a:r>
                      <a:r>
                        <a:rPr lang="en-US" baseline="0" dirty="0" smtClean="0"/>
                        <a:t> }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Exported template</a:t>
                      </a:r>
                      <a:r>
                        <a:rPr lang="en-US" baseline="0" dirty="0" smtClean="0"/>
                        <a:t>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 template&lt;class T&gt; f(T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) { /* … */</a:t>
                      </a:r>
                      <a:r>
                        <a:rPr lang="en-US" baseline="0" dirty="0" smtClean="0"/>
                        <a:t>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files should be self contained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 this code should compile: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Currency.h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Contained Header Files</a:t>
            </a:r>
            <a:br>
              <a:rPr lang="en-US" dirty="0" smtClean="0"/>
            </a:br>
            <a:r>
              <a:rPr lang="en-US" dirty="0" smtClean="0"/>
              <a:t>Including required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CURRENCY_H_ALREADY_INCLUDED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#define CURRENCY_H_ALREADY_INCLUDED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This header is not self contained – why?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used – must 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Currency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dollars;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cents;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printCurrency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(std::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Currency c);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C++ passes parameters to functions by value</a:t>
            </a:r>
          </a:p>
          <a:p>
            <a:r>
              <a:rPr lang="en-US" dirty="0" smtClean="0"/>
              <a:t>By value means a copy of the value is passed to the function</a:t>
            </a:r>
          </a:p>
          <a:p>
            <a:r>
              <a:rPr lang="en-US" dirty="0" smtClean="0"/>
              <a:t>This means the calling program can not see changes made to the parameter by the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contained header files</a:t>
            </a:r>
            <a:br>
              <a:rPr lang="en-US" dirty="0" smtClean="0"/>
            </a:br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CURRENCY_H_ALREADY_INCLUDED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CURRENCY_H_ALREADY_INCLUDED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This header is not self contained – why?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Currency needs to be declared or defined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printCurrency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(std::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Currency c);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Contained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</a:p>
          <a:p>
            <a:r>
              <a:rPr lang="en-US" dirty="0" smtClean="0"/>
              <a:t>Don’t require client to first define or #include for your header to compile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return pointers or references to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may seem to run successfully sometimes</a:t>
            </a:r>
          </a:p>
          <a:p>
            <a:r>
              <a:rPr lang="en-US" dirty="0" smtClean="0"/>
              <a:t>Will fail other times</a:t>
            </a:r>
          </a:p>
          <a:p>
            <a:r>
              <a:rPr lang="en-US" dirty="0" smtClean="0"/>
              <a:t>The lifetime of local function variables ends when the function terminates</a:t>
            </a:r>
          </a:p>
          <a:p>
            <a:r>
              <a:rPr lang="en-US" dirty="0" smtClean="0"/>
              <a:t>The address still exists, values left there may </a:t>
            </a:r>
            <a:r>
              <a:rPr lang="en-US" dirty="0" smtClean="0"/>
              <a:t>be unchanged</a:t>
            </a:r>
            <a:r>
              <a:rPr lang="en-US" dirty="0" smtClean="0"/>
              <a:t>, </a:t>
            </a:r>
            <a:r>
              <a:rPr lang="en-US" dirty="0" smtClean="0"/>
              <a:t>but at any time may be overwritten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90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f()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ReturnPointerToLocal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v = 0;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&lt;-- this line just executed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 = f();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CHECK_EQUAL(4, *v);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90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f()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4; // &lt;-- this line just executed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ReturnPointerToLocal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v = 0;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 = f();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CHECK_EQUAL(4, *v);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90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f()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4;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;   // Don’t do this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ReturnPointerToLocal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v = 0;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 = f(); // &lt;-- this line just executed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CHECK_EQUAL(4, *v);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410200"/>
            <a:ext cx="826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i’s</a:t>
            </a:r>
            <a:r>
              <a:rPr lang="en-US" dirty="0" smtClean="0"/>
              <a:t> lifetime has ended. The address is given back to the OS to reuse. It may contain the value from </a:t>
            </a:r>
            <a:r>
              <a:rPr lang="en-US" dirty="0" err="1" smtClean="0"/>
              <a:t>f’s</a:t>
            </a:r>
            <a:r>
              <a:rPr lang="en-US" dirty="0" smtClean="0"/>
              <a:t> execution for some indeterminate time. Executing this code may result in an access violation (by accessing memory outside our program), or it may result in a seemingly working program that periodically fails.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90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8288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f(char x)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x = 'm';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'a';         // &lt;-- this line just executed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CHECK_EQUAL('a',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f(char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x = 'm';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      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CHECK_EQUAL('a',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f(char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x = 'm';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CHECK_EQUAL('a',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f(char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x = 'm';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CHECK_EQUAL('a',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pass addresses to functions</a:t>
            </a:r>
          </a:p>
          <a:p>
            <a:r>
              <a:rPr lang="en-US" dirty="0" smtClean="0"/>
              <a:t>This allows function to read and/or write original value</a:t>
            </a:r>
          </a:p>
          <a:p>
            <a:r>
              <a:rPr lang="en-US" dirty="0" smtClean="0"/>
              <a:t>This means the calling program can see the changes made by the function</a:t>
            </a:r>
          </a:p>
          <a:p>
            <a:r>
              <a:rPr lang="en-US" dirty="0" smtClean="0"/>
              <a:t>Addresses are passed by value</a:t>
            </a:r>
          </a:p>
          <a:p>
            <a:r>
              <a:rPr lang="en-US" dirty="0" smtClean="0"/>
              <a:t>First example uses pointer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f2(char*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*x = 'm';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   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f2(&amp;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CHECK_EQUAL('m',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f2(char* x)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*x = 'm';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Functions)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f2(&amp;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       // &lt;-- this line just executed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CHECK_EQUAL('m',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381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1359</Words>
  <Application>Microsoft Office PowerPoint</Application>
  <PresentationFormat>On-screen Show (4:3)</PresentationFormat>
  <Paragraphs>454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Pass by Reference Pass by Value</vt:lpstr>
      <vt:lpstr>Pass by Value</vt:lpstr>
      <vt:lpstr>Slide 3</vt:lpstr>
      <vt:lpstr>Slide 4</vt:lpstr>
      <vt:lpstr>Slide 5</vt:lpstr>
      <vt:lpstr>Slide 6</vt:lpstr>
      <vt:lpstr>Pass by reference</vt:lpstr>
      <vt:lpstr>Slide 8</vt:lpstr>
      <vt:lpstr>Slide 9</vt:lpstr>
      <vt:lpstr>Slide 10</vt:lpstr>
      <vt:lpstr>Pass by Reference</vt:lpstr>
      <vt:lpstr>Slide 12</vt:lpstr>
      <vt:lpstr>Slide 13</vt:lpstr>
      <vt:lpstr>Slide 14</vt:lpstr>
      <vt:lpstr>Other data types as function args</vt:lpstr>
      <vt:lpstr>What header files may contain</vt:lpstr>
      <vt:lpstr>What header files may not contain</vt:lpstr>
      <vt:lpstr>Header files should be self contained</vt:lpstr>
      <vt:lpstr>Self Contained Header Files Including required header files</vt:lpstr>
      <vt:lpstr>Self contained header files Forward declarations</vt:lpstr>
      <vt:lpstr>Self Contained header files</vt:lpstr>
      <vt:lpstr>Don’t return pointers or references to local variables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by Reference Pass by Value</dc:title>
  <dc:creator>David Nielsen</dc:creator>
  <cp:lastModifiedBy>David Nielsen</cp:lastModifiedBy>
  <cp:revision>31</cp:revision>
  <dcterms:created xsi:type="dcterms:W3CDTF">2012-02-19T18:14:12Z</dcterms:created>
  <dcterms:modified xsi:type="dcterms:W3CDTF">2012-02-23T02:29:01Z</dcterms:modified>
</cp:coreProperties>
</file>