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Nielsen</a:t>
            </a:r>
          </a:p>
        </p:txBody>
      </p:sp>
    </p:spTree>
    <p:extLst>
      <p:ext uri="{BB962C8B-B14F-4D97-AF65-F5344CB8AC3E}">
        <p14:creationId xmlns:p14="http://schemas.microsoft.com/office/powerpoint/2010/main" val="198238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out class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UW and I use this feedback to improve the certificate program</a:t>
            </a:r>
          </a:p>
        </p:txBody>
      </p:sp>
    </p:spTree>
    <p:extLst>
      <p:ext uri="{BB962C8B-B14F-4D97-AF65-F5344CB8AC3E}">
        <p14:creationId xmlns:p14="http://schemas.microsoft.com/office/powerpoint/2010/main" val="201038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posted a bonus online meeting recording with a discussion of packaging</a:t>
            </a:r>
          </a:p>
        </p:txBody>
      </p:sp>
    </p:spTree>
    <p:extLst>
      <p:ext uri="{BB962C8B-B14F-4D97-AF65-F5344CB8AC3E}">
        <p14:creationId xmlns:p14="http://schemas.microsoft.com/office/powerpoint/2010/main" val="89102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your design skills – write SOLID code</a:t>
            </a:r>
          </a:p>
          <a:p>
            <a:pPr lvl="1"/>
            <a:r>
              <a:rPr lang="en-US" dirty="0"/>
              <a:t>Single Responsibility Principle</a:t>
            </a:r>
          </a:p>
          <a:p>
            <a:pPr lvl="1"/>
            <a:r>
              <a:rPr lang="en-US" dirty="0"/>
              <a:t>Open Closed Principle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dirty="0"/>
              <a:t>Interface </a:t>
            </a:r>
            <a:r>
              <a:rPr lang="en-US" dirty="0" err="1"/>
              <a:t>Segration</a:t>
            </a:r>
            <a:r>
              <a:rPr lang="en-US" dirty="0"/>
              <a:t> Principle</a:t>
            </a:r>
          </a:p>
          <a:p>
            <a:pPr lvl="1"/>
            <a:r>
              <a:rPr lang="en-US" dirty="0"/>
              <a:t>Dependency Inversion Principle</a:t>
            </a:r>
          </a:p>
          <a:p>
            <a:pPr lvl="1"/>
            <a:r>
              <a:rPr lang="en-US" dirty="0"/>
              <a:t>http://butunclebob.com/ArticleS.UncleBob.PrinciplesOfOod</a:t>
            </a:r>
          </a:p>
        </p:txBody>
      </p:sp>
    </p:spTree>
    <p:extLst>
      <p:ext uri="{BB962C8B-B14F-4D97-AF65-F5344CB8AC3E}">
        <p14:creationId xmlns:p14="http://schemas.microsoft.com/office/powerpoint/2010/main" val="220600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dependency?</a:t>
            </a:r>
          </a:p>
          <a:p>
            <a:pPr lvl="1"/>
            <a:r>
              <a:rPr lang="en-US" dirty="0"/>
              <a:t>Some other code your application uses</a:t>
            </a:r>
          </a:p>
          <a:p>
            <a:pPr lvl="1"/>
            <a:r>
              <a:rPr lang="en-US" dirty="0"/>
              <a:t>E.g., Database, file system, hardware</a:t>
            </a:r>
          </a:p>
          <a:p>
            <a:r>
              <a:rPr lang="en-US" dirty="0"/>
              <a:t>What’s wrong with a dependency?</a:t>
            </a:r>
          </a:p>
          <a:p>
            <a:pPr lvl="1"/>
            <a:r>
              <a:rPr lang="en-US" dirty="0"/>
              <a:t>Can’t unit test</a:t>
            </a:r>
          </a:p>
          <a:p>
            <a:pPr lvl="1"/>
            <a:r>
              <a:rPr lang="en-US" dirty="0"/>
              <a:t>Can’t easily adapt our code to different dependency</a:t>
            </a:r>
          </a:p>
          <a:p>
            <a:r>
              <a:rPr lang="en-US" dirty="0">
                <a:latin typeface="Calibri Light" panose="020F0302020204030204" pitchFamily="34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using a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form of dependency injection last week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</a:rPr>
              <a:t>void write(</a:t>
            </a:r>
            <a:r>
              <a:rPr lang="en-US" dirty="0" err="1">
                <a:latin typeface="Calibri Light" panose="020F0302020204030204" pitchFamily="34" charset="0"/>
              </a:rPr>
              <a:t>const</a:t>
            </a:r>
            <a:r>
              <a:rPr lang="en-US" dirty="0">
                <a:latin typeface="Calibri Light" panose="020F0302020204030204" pitchFamily="34" charset="0"/>
              </a:rPr>
              <a:t> Employee&amp; e, </a:t>
            </a:r>
            <a:r>
              <a:rPr lang="en-US" dirty="0" err="1">
                <a:latin typeface="Calibri Light" panose="020F0302020204030204" pitchFamily="34" charset="0"/>
              </a:rPr>
              <a:t>IDataWriter</a:t>
            </a:r>
            <a:r>
              <a:rPr lang="en-US" dirty="0">
                <a:latin typeface="Calibri Light" panose="020F0302020204030204" pitchFamily="34" charset="0"/>
              </a:rPr>
              <a:t>&amp; writer)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</a:rPr>
              <a:t>    </a:t>
            </a:r>
            <a:r>
              <a:rPr lang="en-US" dirty="0" err="1">
                <a:latin typeface="Calibri Light" panose="020F0302020204030204" pitchFamily="34" charset="0"/>
              </a:rPr>
              <a:t>writer.write</a:t>
            </a:r>
            <a:r>
              <a:rPr lang="en-US" dirty="0">
                <a:latin typeface="Calibri Light" panose="020F0302020204030204" pitchFamily="34" charset="0"/>
              </a:rPr>
              <a:t>("{DA9F9A3C-8C30-44FA-9BC4-95944B981884}", e);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</a:rPr>
              <a:t>    </a:t>
            </a:r>
            <a:r>
              <a:rPr lang="en-US" dirty="0" err="1">
                <a:latin typeface="Calibri Light" panose="020F0302020204030204" pitchFamily="34" charset="0"/>
              </a:rPr>
              <a:t>XmlDataWriter</a:t>
            </a:r>
            <a:r>
              <a:rPr lang="en-US" dirty="0">
                <a:latin typeface="Calibri Light" panose="020F0302020204030204" pitchFamily="34" charset="0"/>
              </a:rPr>
              <a:t>* </a:t>
            </a:r>
            <a:r>
              <a:rPr lang="en-US" dirty="0" err="1">
                <a:latin typeface="Calibri Light" panose="020F0302020204030204" pitchFamily="34" charset="0"/>
              </a:rPr>
              <a:t>xmlDataWriter</a:t>
            </a:r>
            <a:r>
              <a:rPr lang="en-US" dirty="0">
                <a:latin typeface="Calibri Light" panose="020F0302020204030204" pitchFamily="34" charset="0"/>
              </a:rPr>
              <a:t> = </a:t>
            </a:r>
            <a:r>
              <a:rPr lang="en-US" dirty="0" err="1">
                <a:latin typeface="Calibri Light" panose="020F0302020204030204" pitchFamily="34" charset="0"/>
              </a:rPr>
              <a:t>dynamic_cast</a:t>
            </a:r>
            <a:r>
              <a:rPr lang="en-US" dirty="0">
                <a:latin typeface="Calibri Light" panose="020F0302020204030204" pitchFamily="34" charset="0"/>
              </a:rPr>
              <a:t>&lt;</a:t>
            </a:r>
            <a:r>
              <a:rPr lang="en-US" dirty="0" err="1">
                <a:latin typeface="Calibri Light" panose="020F0302020204030204" pitchFamily="34" charset="0"/>
              </a:rPr>
              <a:t>XmlDataWriter</a:t>
            </a:r>
            <a:r>
              <a:rPr lang="en-US" dirty="0">
                <a:latin typeface="Calibri Light" panose="020F0302020204030204" pitchFamily="34" charset="0"/>
              </a:rPr>
              <a:t>*&gt;(&amp;writer);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</a:rPr>
              <a:t>    ….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</a:rPr>
              <a:t>}</a:t>
            </a:r>
          </a:p>
          <a:p>
            <a:r>
              <a:rPr lang="en-US" dirty="0"/>
              <a:t>There is also constructor injection</a:t>
            </a:r>
          </a:p>
          <a:p>
            <a:pPr marL="457200" lvl="1" indent="0">
              <a:buNone/>
            </a:pP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C++ Idiom</a:t>
            </a:r>
          </a:p>
          <a:p>
            <a:r>
              <a:rPr lang="en-US" dirty="0"/>
              <a:t>Pointer to Implementation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Hides internal details</a:t>
            </a:r>
          </a:p>
          <a:p>
            <a:pPr lvl="1"/>
            <a:r>
              <a:rPr lang="en-US" dirty="0"/>
              <a:t>Can decrease recompilation</a:t>
            </a:r>
          </a:p>
          <a:p>
            <a:pPr lvl="1"/>
            <a:r>
              <a:rPr lang="en-US" dirty="0"/>
              <a:t>Maintain binary compatibility of shared libraries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More memory use</a:t>
            </a:r>
          </a:p>
          <a:p>
            <a:pPr lvl="1"/>
            <a:r>
              <a:rPr lang="en-US" dirty="0"/>
              <a:t>More complex implementation</a:t>
            </a:r>
          </a:p>
          <a:p>
            <a:pPr lvl="1"/>
            <a:r>
              <a:rPr lang="en-US" dirty="0"/>
              <a:t>Deep copy needed</a:t>
            </a:r>
          </a:p>
        </p:txBody>
      </p:sp>
    </p:spTree>
    <p:extLst>
      <p:ext uri="{BB962C8B-B14F-4D97-AF65-F5344CB8AC3E}">
        <p14:creationId xmlns:p14="http://schemas.microsoft.com/office/powerpoint/2010/main" val="107032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Hides internal details</a:t>
            </a:r>
          </a:p>
          <a:p>
            <a:pPr lvl="1"/>
            <a:r>
              <a:rPr lang="en-US" dirty="0"/>
              <a:t>Can decrease recompilation</a:t>
            </a:r>
          </a:p>
          <a:p>
            <a:pPr lvl="1"/>
            <a:r>
              <a:rPr lang="en-US" dirty="0"/>
              <a:t>Maintain binary compatibility of shared libraries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More memory use</a:t>
            </a:r>
          </a:p>
          <a:p>
            <a:pPr lvl="1"/>
            <a:r>
              <a:rPr lang="en-US" dirty="0"/>
              <a:t>More complex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495411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201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Gill Sans MT</vt:lpstr>
      <vt:lpstr>Gallery</vt:lpstr>
      <vt:lpstr>C++ Intro</vt:lpstr>
      <vt:lpstr>Fill out class surveys</vt:lpstr>
      <vt:lpstr>Packaging</vt:lpstr>
      <vt:lpstr>SOLID Principles</vt:lpstr>
      <vt:lpstr>Dependency injection</vt:lpstr>
      <vt:lpstr>Dependency injection using a function parameter</vt:lpstr>
      <vt:lpstr>PIMPL</vt:lpstr>
      <vt:lpstr>PIMPL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Intro</dc:title>
  <dc:creator>david.e.nielsen@comcast.net</dc:creator>
  <cp:lastModifiedBy>david.e.nielsen@comcast.net</cp:lastModifiedBy>
  <cp:revision>18</cp:revision>
  <dcterms:created xsi:type="dcterms:W3CDTF">2016-04-06T00:46:44Z</dcterms:created>
  <dcterms:modified xsi:type="dcterms:W3CDTF">2016-04-06T01:33:19Z</dcterms:modified>
</cp:coreProperties>
</file>