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67" r:id="rId5"/>
    <p:sldId id="263" r:id="rId6"/>
    <p:sldId id="268" r:id="rId7"/>
    <p:sldId id="269" r:id="rId8"/>
    <p:sldId id="264" r:id="rId9"/>
    <p:sldId id="265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09" autoAdjust="0"/>
  </p:normalViewPr>
  <p:slideViewPr>
    <p:cSldViewPr>
      <p:cViewPr varScale="1">
        <p:scale>
          <a:sx n="114" d="100"/>
          <a:sy n="114" d="100"/>
        </p:scale>
        <p:origin x="22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CC457-9F70-44F1-9242-2F286C2CF565}" type="datetimeFigureOut">
              <a:rPr lang="en-US" smtClean="0"/>
              <a:pPr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B20B-BB04-4F21-B76C-11C8E97BAF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eamincode.net/forums/topic/78802-martyr2s-mega-project-ideas-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Operator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Banking Problem 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 currency class?</a:t>
            </a:r>
          </a:p>
          <a:p>
            <a:pPr lvl="1"/>
            <a:r>
              <a:rPr lang="en-US" dirty="0"/>
              <a:t>Does math to cents</a:t>
            </a:r>
          </a:p>
          <a:p>
            <a:pPr lvl="1"/>
            <a:r>
              <a:rPr lang="en-US" dirty="0"/>
              <a:t>Overloads operators to ease currency math</a:t>
            </a:r>
          </a:p>
          <a:p>
            <a:pPr lvl="1"/>
            <a:r>
              <a:rPr lang="en-US" dirty="0"/>
              <a:t>Overloads operator&lt;&lt; for currency</a:t>
            </a:r>
          </a:p>
          <a:p>
            <a:r>
              <a:rPr lang="en-US" dirty="0"/>
              <a:t>Do: Review currency class in homework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Hides private implementation</a:t>
            </a:r>
          </a:p>
          <a:p>
            <a:pPr lvl="1"/>
            <a:r>
              <a:rPr lang="en-US" dirty="0"/>
              <a:t>Totally hides private code from clients</a:t>
            </a:r>
          </a:p>
          <a:p>
            <a:pPr lvl="2"/>
            <a:r>
              <a:rPr lang="en-US" dirty="0"/>
              <a:t>#includes for private data</a:t>
            </a:r>
          </a:p>
          <a:p>
            <a:pPr lvl="1"/>
            <a:r>
              <a:rPr lang="en-US" dirty="0"/>
              <a:t>Allows private data to be changed without recompiling the world</a:t>
            </a:r>
          </a:p>
          <a:p>
            <a:r>
              <a:rPr lang="en-US" dirty="0"/>
              <a:t>Sometimes called</a:t>
            </a:r>
          </a:p>
          <a:p>
            <a:pPr lvl="1"/>
            <a:r>
              <a:rPr lang="en-US" dirty="0"/>
              <a:t>Envelope/Letter</a:t>
            </a:r>
          </a:p>
          <a:p>
            <a:pPr lvl="1"/>
            <a:r>
              <a:rPr lang="en-US" dirty="0"/>
              <a:t>Compiler Firewall</a:t>
            </a:r>
          </a:p>
          <a:p>
            <a:r>
              <a:rPr lang="en-US" dirty="0"/>
              <a:t>Let’s code an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project size to remaining time</a:t>
            </a:r>
          </a:p>
          <a:p>
            <a:pPr lvl="1"/>
            <a:r>
              <a:rPr lang="en-US" dirty="0"/>
              <a:t>3 weeks @ 6 hours per week</a:t>
            </a:r>
          </a:p>
          <a:p>
            <a:pPr lvl="1"/>
            <a:r>
              <a:rPr lang="en-US" dirty="0"/>
              <a:t>Or about 18 hours</a:t>
            </a:r>
          </a:p>
          <a:p>
            <a:r>
              <a:rPr lang="en-US" dirty="0"/>
              <a:t>Project ideas, look for Classes heading</a:t>
            </a:r>
            <a:endParaRPr lang="en-US" u="sng" dirty="0">
              <a:hlinkClick r:id="rId2"/>
            </a:endParaRPr>
          </a:p>
          <a:p>
            <a:r>
              <a:rPr lang="en-US" u="sng" dirty="0">
                <a:hlinkClick r:id="rId2"/>
              </a:rPr>
              <a:t>http://www.dreamincode.net/forums/topic/78802-martyr2s-mega-project-ideas-list/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Private Class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Test via calls to public member functions</a:t>
            </a:r>
          </a:p>
          <a:p>
            <a:pPr lvl="1"/>
            <a:r>
              <a:rPr lang="en-US" dirty="0"/>
              <a:t>Make private member functions public</a:t>
            </a:r>
          </a:p>
          <a:p>
            <a:pPr lvl="1"/>
            <a:r>
              <a:rPr lang="en-US" dirty="0"/>
              <a:t>#define private public</a:t>
            </a:r>
          </a:p>
          <a:p>
            <a:pPr lvl="2"/>
            <a:r>
              <a:rPr lang="en-US" dirty="0"/>
              <a:t>Twisted</a:t>
            </a:r>
          </a:p>
          <a:p>
            <a:pPr lvl="1"/>
            <a:r>
              <a:rPr lang="en-US" dirty="0"/>
              <a:t>Make test friend</a:t>
            </a:r>
          </a:p>
          <a:p>
            <a:pPr lvl="2"/>
            <a:r>
              <a:rPr lang="en-US" dirty="0"/>
              <a:t>Difficult in </a:t>
            </a:r>
            <a:r>
              <a:rPr lang="en-US" dirty="0" err="1"/>
              <a:t>CppUnitLite</a:t>
            </a:r>
            <a:endParaRPr lang="en-US" dirty="0"/>
          </a:p>
          <a:p>
            <a:pPr lvl="1"/>
            <a:r>
              <a:rPr lang="en-US" dirty="0"/>
              <a:t>Make private data protected</a:t>
            </a:r>
          </a:p>
          <a:p>
            <a:pPr lvl="2"/>
            <a:r>
              <a:rPr lang="en-US" dirty="0"/>
              <a:t>Create subclass in test and expose private parts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const reference as the argument</a:t>
            </a:r>
          </a:p>
          <a:p>
            <a:r>
              <a:rPr lang="en-US" dirty="0"/>
              <a:t>Return a reference to the left-hand side</a:t>
            </a:r>
          </a:p>
          <a:p>
            <a:pPr lvl="1"/>
            <a:r>
              <a:rPr lang="en-US" dirty="0"/>
              <a:t>Supports chaining (a=b=c)</a:t>
            </a:r>
          </a:p>
          <a:p>
            <a:r>
              <a:rPr lang="en-US" dirty="0"/>
              <a:t>Protect against assignment to self</a:t>
            </a:r>
          </a:p>
          <a:p>
            <a:r>
              <a:rPr lang="en-US" dirty="0"/>
              <a:t>Must free resources if necessary</a:t>
            </a:r>
          </a:p>
          <a:p>
            <a:r>
              <a:rPr lang="en-US" dirty="0"/>
              <a:t>Must allocate resources as necessary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Assignment idiom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 swap method for your class</a:t>
            </a:r>
          </a:p>
          <a:p>
            <a:r>
              <a:rPr lang="en-US" dirty="0"/>
              <a:t>Reuses copy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Then swap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reuses copy constructor to initialize instance</a:t>
            </a:r>
          </a:p>
          <a:p>
            <a:pPr lvl="1"/>
            <a:r>
              <a:rPr lang="en-US" dirty="0"/>
              <a:t>assignment to self handled</a:t>
            </a:r>
          </a:p>
          <a:p>
            <a:pPr lvl="1"/>
            <a:r>
              <a:rPr lang="en-US" dirty="0"/>
              <a:t>Uses class destructor to cleanup</a:t>
            </a:r>
          </a:p>
          <a:p>
            <a:pPr lvl="1"/>
            <a:r>
              <a:rPr lang="en-US" dirty="0"/>
              <a:t>Satisfies strong exception guarantee</a:t>
            </a:r>
          </a:p>
          <a:p>
            <a:pPr lvl="2"/>
            <a:r>
              <a:rPr lang="en-US" dirty="0"/>
              <a:t>The operation has either completed successfully or thrown an exception, leaving the program state exactly as it was before the operation started</a:t>
            </a:r>
          </a:p>
          <a:p>
            <a:r>
              <a:rPr lang="en-US" dirty="0"/>
              <a:t>Let’s see an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/>
              <a:t>Just a fancy way to make a function call</a:t>
            </a:r>
          </a:p>
          <a:p>
            <a:r>
              <a:rPr lang="en-US" dirty="0"/>
              <a:t>Gives an example of what goes on behind the scenes for primitive types</a:t>
            </a:r>
          </a:p>
          <a:p>
            <a:pPr lvl="1"/>
            <a:r>
              <a:rPr lang="en-US" dirty="0"/>
              <a:t>E.g., is a function called for these?</a:t>
            </a:r>
          </a:p>
          <a:p>
            <a:pPr lvl="1"/>
            <a:r>
              <a:rPr lang="en-US" dirty="0"/>
              <a:t>Is it the same function?</a:t>
            </a:r>
          </a:p>
          <a:p>
            <a:pPr lvl="1"/>
            <a:r>
              <a:rPr lang="en-US" dirty="0"/>
              <a:t>3.0 + 5.0;</a:t>
            </a:r>
          </a:p>
          <a:p>
            <a:pPr lvl="1"/>
            <a:r>
              <a:rPr lang="en-US" dirty="0"/>
              <a:t>3 + 5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overload operator==()</a:t>
            </a:r>
          </a:p>
          <a:p>
            <a:pPr lvl="1"/>
            <a:r>
              <a:rPr lang="en-US" dirty="0"/>
              <a:t>Then overload operator !=()</a:t>
            </a:r>
          </a:p>
          <a:p>
            <a:r>
              <a:rPr lang="en-US" dirty="0"/>
              <a:t>Implement operator!= in terms of operator==</a:t>
            </a:r>
          </a:p>
          <a:p>
            <a:pPr lvl="1">
              <a:buNone/>
            </a:pPr>
            <a:r>
              <a:rPr lang="en-US" sz="1800" b="1" dirty="0"/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::operator!=(const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MyClass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&amp;other) const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!(*this == other);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Overloading the array (i.e., subscript) operator</a:t>
            </a:r>
          </a:p>
          <a:p>
            <a:pPr lvl="1"/>
            <a:r>
              <a:rPr lang="en-US" dirty="0"/>
              <a:t>const and non const versions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Disabling copy construction</a:t>
            </a:r>
            <a:br>
              <a:rPr lang="en-US" dirty="0"/>
            </a:br>
            <a:r>
              <a:rPr lang="en-US" dirty="0"/>
              <a:t>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Sometimes it does not make sense to copy and/or assign a class instance</a:t>
            </a:r>
          </a:p>
          <a:p>
            <a:pPr lvl="1"/>
            <a:r>
              <a:rPr lang="en-US" dirty="0"/>
              <a:t>When might this be?</a:t>
            </a:r>
          </a:p>
          <a:p>
            <a:pPr lvl="2"/>
            <a:r>
              <a:rPr lang="en-US" dirty="0"/>
              <a:t>Can’t do a reasonable deep copy</a:t>
            </a:r>
          </a:p>
          <a:p>
            <a:pPr lvl="2"/>
            <a:r>
              <a:rPr lang="en-US" dirty="0"/>
              <a:t>Others reasons?</a:t>
            </a:r>
          </a:p>
          <a:p>
            <a:pPr lvl="1"/>
            <a:r>
              <a:rPr lang="en-US" dirty="0"/>
              <a:t>Best practice – do allow copy construction and assignment</a:t>
            </a:r>
          </a:p>
          <a:p>
            <a:r>
              <a:rPr lang="en-US" dirty="0"/>
              <a:t>Modern C++</a:t>
            </a:r>
          </a:p>
          <a:p>
            <a:pPr lvl="1"/>
            <a:r>
              <a:rPr lang="en-US" dirty="0"/>
              <a:t>Use delete keyword</a:t>
            </a:r>
          </a:p>
          <a:p>
            <a:r>
              <a:rPr lang="en-US" dirty="0"/>
              <a:t>Legacy C++</a:t>
            </a:r>
          </a:p>
          <a:p>
            <a:pPr lvl="1"/>
            <a:r>
              <a:rPr lang="en-US" dirty="0"/>
              <a:t>Declare copy </a:t>
            </a:r>
            <a:r>
              <a:rPr lang="en-US" dirty="0" err="1"/>
              <a:t>ctor</a:t>
            </a:r>
            <a:r>
              <a:rPr lang="en-US" dirty="0"/>
              <a:t> private with no implementation</a:t>
            </a:r>
          </a:p>
          <a:p>
            <a:pPr lvl="1"/>
            <a:r>
              <a:rPr lang="en-US" dirty="0"/>
              <a:t>Declare assignment operator private with no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 operator and const or reference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implement it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We’ll see an example.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420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C++ Operator Overloading</vt:lpstr>
      <vt:lpstr>Class Project Advice</vt:lpstr>
      <vt:lpstr>Unit Testing Private Class Parts</vt:lpstr>
      <vt:lpstr>Assignment operator</vt:lpstr>
      <vt:lpstr>Swap Assignment idiom</vt:lpstr>
      <vt:lpstr>Overloading operators</vt:lpstr>
      <vt:lpstr>Overloading operators</vt:lpstr>
      <vt:lpstr>Disabling copy construction and Assignment</vt:lpstr>
      <vt:lpstr>Assignment operator and const or reference members</vt:lpstr>
      <vt:lpstr>Banking Problem Currency</vt:lpstr>
      <vt:lpstr>PImpl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Classes</dc:title>
  <dc:creator>David Nielsen</dc:creator>
  <cp:lastModifiedBy>David</cp:lastModifiedBy>
  <cp:revision>64</cp:revision>
  <dcterms:created xsi:type="dcterms:W3CDTF">2012-03-13T03:25:03Z</dcterms:created>
  <dcterms:modified xsi:type="dcterms:W3CDTF">2016-03-16T03:15:17Z</dcterms:modified>
</cp:coreProperties>
</file>