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68" r:id="rId4"/>
    <p:sldId id="269" r:id="rId5"/>
    <p:sldId id="267" r:id="rId6"/>
    <p:sldId id="266" r:id="rId7"/>
    <p:sldId id="272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5"/>
    <p:restoredTop sz="94650"/>
  </p:normalViewPr>
  <p:slideViewPr>
    <p:cSldViewPr showGuides="1">
      <p:cViewPr varScale="1">
        <p:scale>
          <a:sx n="102" d="100"/>
          <a:sy n="102" d="100"/>
        </p:scale>
        <p:origin x="184" y="568"/>
      </p:cViewPr>
      <p:guideLst>
        <p:guide orient="horz" pos="2160"/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Exercise: Weight in </a:t>
            </a:r>
            <a:r>
              <a:rPr lang="en-US" dirty="0" err="1"/>
              <a:t>lbs</a:t>
            </a:r>
            <a:r>
              <a:rPr lang="en-US" baseline="0" dirty="0"/>
              <a:t> for # Reps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Date 1</c:v>
                </c:pt>
                <c:pt idx="1">
                  <c:v>Date 2</c:v>
                </c:pt>
                <c:pt idx="2">
                  <c:v>Date 3</c:v>
                </c:pt>
                <c:pt idx="3">
                  <c:v>Date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255</c:v>
                </c:pt>
                <c:pt idx="1">
                  <c:v>235</c:v>
                </c:pt>
                <c:pt idx="2">
                  <c:v>265</c:v>
                </c:pt>
                <c:pt idx="3">
                  <c:v>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35-434A-A584-E270A10F4A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Date 1</c:v>
                </c:pt>
                <c:pt idx="1">
                  <c:v>Date 2</c:v>
                </c:pt>
                <c:pt idx="2">
                  <c:v>Date 3</c:v>
                </c:pt>
                <c:pt idx="3">
                  <c:v>Date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35-434A-A584-E270A10F4A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Date 1</c:v>
                </c:pt>
                <c:pt idx="1">
                  <c:v>Date 2</c:v>
                </c:pt>
                <c:pt idx="2">
                  <c:v>Date 3</c:v>
                </c:pt>
                <c:pt idx="3">
                  <c:v>Date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35-434A-A584-E270A10F4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0379247"/>
        <c:axId val="1811120639"/>
      </c:lineChart>
      <c:catAx>
        <c:axId val="189037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120639"/>
        <c:crosses val="autoZero"/>
        <c:auto val="1"/>
        <c:lblAlgn val="ctr"/>
        <c:lblOffset val="100"/>
        <c:noMultiLvlLbl val="0"/>
      </c:catAx>
      <c:valAx>
        <c:axId val="181112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37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Bench: Weight in lbs.</a:t>
            </a:r>
            <a:r>
              <a:rPr lang="en-US" baseline="0" dirty="0"/>
              <a:t> for 5 Reps</a:t>
            </a:r>
            <a:endParaRPr lang="en-US" dirty="0"/>
          </a:p>
        </c:rich>
      </c:tx>
      <c:layout>
        <c:manualLayout>
          <c:xMode val="edge"/>
          <c:yMode val="edge"/>
          <c:x val="0.21829213673746131"/>
          <c:y val="7.00686369194958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Date 1</c:v>
                </c:pt>
                <c:pt idx="1">
                  <c:v>Date 2</c:v>
                </c:pt>
                <c:pt idx="2">
                  <c:v>Date 3</c:v>
                </c:pt>
                <c:pt idx="3">
                  <c:v>Date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255</c:v>
                </c:pt>
                <c:pt idx="1">
                  <c:v>235</c:v>
                </c:pt>
                <c:pt idx="2">
                  <c:v>265</c:v>
                </c:pt>
                <c:pt idx="3">
                  <c:v>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61-B742-A481-60B6AB341C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Date 1</c:v>
                </c:pt>
                <c:pt idx="1">
                  <c:v>Date 2</c:v>
                </c:pt>
                <c:pt idx="2">
                  <c:v>Date 3</c:v>
                </c:pt>
                <c:pt idx="3">
                  <c:v>Date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61-B742-A481-60B6AB341C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Date 1</c:v>
                </c:pt>
                <c:pt idx="1">
                  <c:v>Date 2</c:v>
                </c:pt>
                <c:pt idx="2">
                  <c:v>Date 3</c:v>
                </c:pt>
                <c:pt idx="3">
                  <c:v>Date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61-B742-A481-60B6AB341C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0379247"/>
        <c:axId val="1811120639"/>
      </c:lineChart>
      <c:catAx>
        <c:axId val="189037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120639"/>
        <c:crosses val="autoZero"/>
        <c:auto val="1"/>
        <c:lblAlgn val="ctr"/>
        <c:lblOffset val="100"/>
        <c:noMultiLvlLbl val="0"/>
      </c:catAx>
      <c:valAx>
        <c:axId val="181112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37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0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2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9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4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2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61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0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FAE7-B5C7-4FE8-AA53-29BC24C8C5F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D99C-56EF-494D-B72E-7A16C6B1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2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FAE7-B5C7-4FE8-AA53-29BC24C8C5F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D99C-56EF-494D-B72E-7A16C6B1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7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FAE7-B5C7-4FE8-AA53-29BC24C8C5F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D99C-56EF-494D-B72E-7A16C6B1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FAE7-B5C7-4FE8-AA53-29BC24C8C5F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D99C-56EF-494D-B72E-7A16C6B1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FAE7-B5C7-4FE8-AA53-29BC24C8C5F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D99C-56EF-494D-B72E-7A16C6B1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FAE7-B5C7-4FE8-AA53-29BC24C8C5F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D99C-56EF-494D-B72E-7A16C6B1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4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FAE7-B5C7-4FE8-AA53-29BC24C8C5F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D99C-56EF-494D-B72E-7A16C6B1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FAE7-B5C7-4FE8-AA53-29BC24C8C5F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D99C-56EF-494D-B72E-7A16C6B1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35075" cy="365125"/>
          </a:xfrm>
        </p:spPr>
        <p:txBody>
          <a:bodyPr/>
          <a:lstStyle/>
          <a:p>
            <a:fld id="{F888FAE7-B5C7-4FE8-AA53-29BC24C8C5F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63725" y="6356350"/>
            <a:ext cx="60499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86724" y="6356350"/>
            <a:ext cx="600075" cy="365125"/>
          </a:xfrm>
        </p:spPr>
        <p:txBody>
          <a:bodyPr/>
          <a:lstStyle/>
          <a:p>
            <a:fld id="{C6F7D99C-56EF-494D-B72E-7A16C6B1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FAE7-B5C7-4FE8-AA53-29BC24C8C5F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D99C-56EF-494D-B72E-7A16C6B1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FAE7-B5C7-4FE8-AA53-29BC24C8C5F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D99C-56EF-494D-B72E-7A16C6B1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8FAE7-B5C7-4FE8-AA53-29BC24C8C5F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D99C-56EF-494D-B72E-7A16C6B1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2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hovel, tool&#13;&#10;&#13;&#10;Description automatically generated">
            <a:extLst>
              <a:ext uri="{FF2B5EF4-FFF2-40B4-BE49-F238E27FC236}">
                <a16:creationId xmlns:a16="http://schemas.microsoft.com/office/drawing/2014/main" id="{C26E7053-AA43-1443-B47D-96D059B55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38" y="-111762"/>
            <a:ext cx="3017339" cy="999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B9B77D-EFC5-AB42-9825-677D4C244EF8}"/>
              </a:ext>
            </a:extLst>
          </p:cNvPr>
          <p:cNvSpPr txBox="1"/>
          <p:nvPr/>
        </p:nvSpPr>
        <p:spPr>
          <a:xfrm>
            <a:off x="413797" y="8337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Lifting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Progress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Tracker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9DD2D-34CF-3947-AFED-3EE866C4BE4A}"/>
              </a:ext>
            </a:extLst>
          </p:cNvPr>
          <p:cNvSpPr txBox="1"/>
          <p:nvPr/>
        </p:nvSpPr>
        <p:spPr>
          <a:xfrm>
            <a:off x="7943850" y="717579"/>
            <a:ext cx="74295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31911-888B-0B4F-B1A4-6AEEA384550C}"/>
              </a:ext>
            </a:extLst>
          </p:cNvPr>
          <p:cNvSpPr txBox="1"/>
          <p:nvPr/>
        </p:nvSpPr>
        <p:spPr>
          <a:xfrm>
            <a:off x="1399554" y="720733"/>
            <a:ext cx="127192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51052-BEF9-B845-86A6-8075FF1284C2}"/>
              </a:ext>
            </a:extLst>
          </p:cNvPr>
          <p:cNvSpPr txBox="1"/>
          <p:nvPr/>
        </p:nvSpPr>
        <p:spPr>
          <a:xfrm>
            <a:off x="2785774" y="719985"/>
            <a:ext cx="154163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Progress Tracker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8FADF-5254-A940-AB5B-1A39AB4521A3}"/>
              </a:ext>
            </a:extLst>
          </p:cNvPr>
          <p:cNvSpPr txBox="1"/>
          <p:nvPr/>
        </p:nvSpPr>
        <p:spPr>
          <a:xfrm>
            <a:off x="4432523" y="719985"/>
            <a:ext cx="132447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Past Data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158046-3402-2446-9E0E-2173A230961E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3A8B6E-008D-364F-B3E1-5FD252F490F2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0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09961A-5395-BB45-9CC8-6FA3E2268A02}"/>
              </a:ext>
            </a:extLst>
          </p:cNvPr>
          <p:cNvCxnSpPr>
            <a:cxnSpLocks/>
          </p:cNvCxnSpPr>
          <p:nvPr/>
        </p:nvCxnSpPr>
        <p:spPr>
          <a:xfrm>
            <a:off x="400050" y="1200150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3A917C6-1EB3-3649-90BD-52DB38F88908}"/>
              </a:ext>
            </a:extLst>
          </p:cNvPr>
          <p:cNvCxnSpPr>
            <a:cxnSpLocks/>
          </p:cNvCxnSpPr>
          <p:nvPr/>
        </p:nvCxnSpPr>
        <p:spPr>
          <a:xfrm flipH="1">
            <a:off x="8743949" y="517378"/>
            <a:ext cx="1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2972AB0-3E21-994F-AE6D-71EB15B19DF4}"/>
              </a:ext>
            </a:extLst>
          </p:cNvPr>
          <p:cNvSpPr txBox="1"/>
          <p:nvPr/>
        </p:nvSpPr>
        <p:spPr>
          <a:xfrm>
            <a:off x="634659" y="1360587"/>
            <a:ext cx="1984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FB610D-8178-E047-B6C0-AFB75BC9FA69}"/>
              </a:ext>
            </a:extLst>
          </p:cNvPr>
          <p:cNvSpPr txBox="1"/>
          <p:nvPr/>
        </p:nvSpPr>
        <p:spPr>
          <a:xfrm>
            <a:off x="2343149" y="1365179"/>
            <a:ext cx="1984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Account Info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0CC82-49D6-504D-88B1-EDE504D0D9C3}"/>
              </a:ext>
            </a:extLst>
          </p:cNvPr>
          <p:cNvSpPr txBox="1"/>
          <p:nvPr/>
        </p:nvSpPr>
        <p:spPr>
          <a:xfrm>
            <a:off x="582398" y="715372"/>
            <a:ext cx="68800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/>
              <a:t>Home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08048-8DDA-C047-980C-27E090FB78CC}"/>
              </a:ext>
            </a:extLst>
          </p:cNvPr>
          <p:cNvCxnSpPr>
            <a:cxnSpLocks/>
          </p:cNvCxnSpPr>
          <p:nvPr/>
        </p:nvCxnSpPr>
        <p:spPr>
          <a:xfrm>
            <a:off x="400050" y="1784804"/>
            <a:ext cx="83438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5DBBF-AA31-6C40-9F0A-B705C93BD7E5}"/>
              </a:ext>
            </a:extLst>
          </p:cNvPr>
          <p:cNvCxnSpPr>
            <a:cxnSpLocks/>
          </p:cNvCxnSpPr>
          <p:nvPr/>
        </p:nvCxnSpPr>
        <p:spPr>
          <a:xfrm>
            <a:off x="400050" y="2343150"/>
            <a:ext cx="83438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C1EA35-E8B6-3947-94DA-99F39588C8F3}"/>
              </a:ext>
            </a:extLst>
          </p:cNvPr>
          <p:cNvSpPr txBox="1"/>
          <p:nvPr/>
        </p:nvSpPr>
        <p:spPr>
          <a:xfrm>
            <a:off x="500603" y="2440153"/>
            <a:ext cx="21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 lifting progress.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5FF835-3999-EC4D-AA56-7EC0E720CC3E}"/>
              </a:ext>
            </a:extLst>
          </p:cNvPr>
          <p:cNvCxnSpPr>
            <a:cxnSpLocks/>
          </p:cNvCxnSpPr>
          <p:nvPr/>
        </p:nvCxnSpPr>
        <p:spPr>
          <a:xfrm>
            <a:off x="413797" y="5772150"/>
            <a:ext cx="83438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26C2118-DD98-0042-8413-24D320522631}"/>
              </a:ext>
            </a:extLst>
          </p:cNvPr>
          <p:cNvSpPr txBox="1"/>
          <p:nvPr/>
        </p:nvSpPr>
        <p:spPr>
          <a:xfrm>
            <a:off x="521893" y="1861969"/>
            <a:ext cx="419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lifting data to be tracked over time.</a:t>
            </a:r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339D3AD9-6DC2-AB48-99B1-FB4BBE13F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694911"/>
              </p:ext>
            </p:extLst>
          </p:nvPr>
        </p:nvGraphicFramePr>
        <p:xfrm>
          <a:off x="2280388" y="3031211"/>
          <a:ext cx="4496417" cy="2486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3356334-BC6B-164A-9581-AB4B889B48C4}"/>
              </a:ext>
            </a:extLst>
          </p:cNvPr>
          <p:cNvSpPr txBox="1"/>
          <p:nvPr/>
        </p:nvSpPr>
        <p:spPr>
          <a:xfrm>
            <a:off x="487176" y="5836326"/>
            <a:ext cx="244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and edit past data.</a:t>
            </a:r>
          </a:p>
        </p:txBody>
      </p:sp>
    </p:spTree>
    <p:extLst>
      <p:ext uri="{BB962C8B-B14F-4D97-AF65-F5344CB8AC3E}">
        <p14:creationId xmlns:p14="http://schemas.microsoft.com/office/powerpoint/2010/main" val="79498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hovel, tool&#13;&#10;&#13;&#10;Description automatically generated">
            <a:extLst>
              <a:ext uri="{FF2B5EF4-FFF2-40B4-BE49-F238E27FC236}">
                <a16:creationId xmlns:a16="http://schemas.microsoft.com/office/drawing/2014/main" id="{C26E7053-AA43-1443-B47D-96D059B55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38" y="-111762"/>
            <a:ext cx="3017339" cy="999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B9B77D-EFC5-AB42-9825-677D4C244EF8}"/>
              </a:ext>
            </a:extLst>
          </p:cNvPr>
          <p:cNvSpPr txBox="1"/>
          <p:nvPr/>
        </p:nvSpPr>
        <p:spPr>
          <a:xfrm>
            <a:off x="413797" y="8337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Lifting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Progress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Tracker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9DD2D-34CF-3947-AFED-3EE866C4BE4A}"/>
              </a:ext>
            </a:extLst>
          </p:cNvPr>
          <p:cNvSpPr txBox="1"/>
          <p:nvPr/>
        </p:nvSpPr>
        <p:spPr>
          <a:xfrm>
            <a:off x="7943850" y="717579"/>
            <a:ext cx="74295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31911-888B-0B4F-B1A4-6AEEA384550C}"/>
              </a:ext>
            </a:extLst>
          </p:cNvPr>
          <p:cNvSpPr txBox="1"/>
          <p:nvPr/>
        </p:nvSpPr>
        <p:spPr>
          <a:xfrm>
            <a:off x="1399554" y="720733"/>
            <a:ext cx="1271921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Record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51052-BEF9-B845-86A6-8075FF1284C2}"/>
              </a:ext>
            </a:extLst>
          </p:cNvPr>
          <p:cNvSpPr txBox="1"/>
          <p:nvPr/>
        </p:nvSpPr>
        <p:spPr>
          <a:xfrm>
            <a:off x="2785774" y="719985"/>
            <a:ext cx="154163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Progress Tracker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8FADF-5254-A940-AB5B-1A39AB4521A3}"/>
              </a:ext>
            </a:extLst>
          </p:cNvPr>
          <p:cNvSpPr txBox="1"/>
          <p:nvPr/>
        </p:nvSpPr>
        <p:spPr>
          <a:xfrm>
            <a:off x="4432523" y="719985"/>
            <a:ext cx="132447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Past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02E11-4DA3-5B40-B909-6C4B639A01FF}"/>
              </a:ext>
            </a:extLst>
          </p:cNvPr>
          <p:cNvSpPr txBox="1"/>
          <p:nvPr/>
        </p:nvSpPr>
        <p:spPr>
          <a:xfrm>
            <a:off x="483592" y="2249066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56DB0-7E78-E04A-B975-D8461EF259C9}"/>
              </a:ext>
            </a:extLst>
          </p:cNvPr>
          <p:cNvSpPr txBox="1"/>
          <p:nvPr/>
        </p:nvSpPr>
        <p:spPr>
          <a:xfrm>
            <a:off x="2369541" y="225297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D337F-70DB-2E4C-B974-4CF58780FE15}"/>
              </a:ext>
            </a:extLst>
          </p:cNvPr>
          <p:cNvSpPr txBox="1"/>
          <p:nvPr/>
        </p:nvSpPr>
        <p:spPr>
          <a:xfrm>
            <a:off x="3823538" y="222534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9A748-D8F3-984D-9C1A-83CEFD5E68B4}"/>
              </a:ext>
            </a:extLst>
          </p:cNvPr>
          <p:cNvSpPr txBox="1"/>
          <p:nvPr/>
        </p:nvSpPr>
        <p:spPr>
          <a:xfrm>
            <a:off x="7024110" y="2237924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6853C-2C78-1741-9699-95966F9F8A79}"/>
              </a:ext>
            </a:extLst>
          </p:cNvPr>
          <p:cNvSpPr txBox="1"/>
          <p:nvPr/>
        </p:nvSpPr>
        <p:spPr>
          <a:xfrm>
            <a:off x="483592" y="2822542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Bench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5701B-4DE3-0841-B4F5-5ED5DC1C39F2}"/>
              </a:ext>
            </a:extLst>
          </p:cNvPr>
          <p:cNvSpPr txBox="1"/>
          <p:nvPr/>
        </p:nvSpPr>
        <p:spPr>
          <a:xfrm>
            <a:off x="2369541" y="2828712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F82F5-4215-CB48-BED3-5E4EF7760857}"/>
              </a:ext>
            </a:extLst>
          </p:cNvPr>
          <p:cNvSpPr txBox="1"/>
          <p:nvPr/>
        </p:nvSpPr>
        <p:spPr>
          <a:xfrm>
            <a:off x="3807414" y="2821936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8C1A5-E9D4-AB42-B65C-9A5FF152EDBE}"/>
              </a:ext>
            </a:extLst>
          </p:cNvPr>
          <p:cNvSpPr txBox="1"/>
          <p:nvPr/>
        </p:nvSpPr>
        <p:spPr>
          <a:xfrm>
            <a:off x="7133048" y="2820973"/>
            <a:ext cx="9143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medium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D406A-6364-2B40-9A0E-18D3A752E7B5}"/>
              </a:ext>
            </a:extLst>
          </p:cNvPr>
          <p:cNvSpPr txBox="1"/>
          <p:nvPr/>
        </p:nvSpPr>
        <p:spPr>
          <a:xfrm>
            <a:off x="483592" y="3341641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DB Bench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515FDF-066E-1E40-8B7C-4522E0C8C330}"/>
              </a:ext>
            </a:extLst>
          </p:cNvPr>
          <p:cNvSpPr txBox="1"/>
          <p:nvPr/>
        </p:nvSpPr>
        <p:spPr>
          <a:xfrm>
            <a:off x="2372864" y="3335396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843D2-448A-224A-AF5E-056EFB2C9686}"/>
              </a:ext>
            </a:extLst>
          </p:cNvPr>
          <p:cNvSpPr txBox="1"/>
          <p:nvPr/>
        </p:nvSpPr>
        <p:spPr>
          <a:xfrm>
            <a:off x="3807414" y="3331020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571E65-FD2A-544A-949B-6257095B1E8C}"/>
              </a:ext>
            </a:extLst>
          </p:cNvPr>
          <p:cNvSpPr txBox="1"/>
          <p:nvPr/>
        </p:nvSpPr>
        <p:spPr>
          <a:xfrm>
            <a:off x="7133048" y="3330057"/>
            <a:ext cx="91439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1BEB15-599E-D747-B174-0B9AC8868225}"/>
              </a:ext>
            </a:extLst>
          </p:cNvPr>
          <p:cNvSpPr txBox="1"/>
          <p:nvPr/>
        </p:nvSpPr>
        <p:spPr>
          <a:xfrm>
            <a:off x="474287" y="3842080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B6D029-811D-8D43-BFBB-6A305F21C04B}"/>
              </a:ext>
            </a:extLst>
          </p:cNvPr>
          <p:cNvSpPr txBox="1"/>
          <p:nvPr/>
        </p:nvSpPr>
        <p:spPr>
          <a:xfrm>
            <a:off x="2366881" y="3845118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2EE0C8-F891-034B-88D1-15734D168AAB}"/>
              </a:ext>
            </a:extLst>
          </p:cNvPr>
          <p:cNvSpPr txBox="1"/>
          <p:nvPr/>
        </p:nvSpPr>
        <p:spPr>
          <a:xfrm>
            <a:off x="3798109" y="3841474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78436B-13CE-E140-BF32-BA904FADC03E}"/>
              </a:ext>
            </a:extLst>
          </p:cNvPr>
          <p:cNvSpPr txBox="1"/>
          <p:nvPr/>
        </p:nvSpPr>
        <p:spPr>
          <a:xfrm>
            <a:off x="7123743" y="3840511"/>
            <a:ext cx="91439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4113A9-B43F-F149-A561-61EA2FF9AFDC}"/>
              </a:ext>
            </a:extLst>
          </p:cNvPr>
          <p:cNvSpPr txBox="1"/>
          <p:nvPr/>
        </p:nvSpPr>
        <p:spPr>
          <a:xfrm>
            <a:off x="4702967" y="4936438"/>
            <a:ext cx="132853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Submit</a:t>
            </a:r>
            <a:r>
              <a:rPr lang="en-US" dirty="0">
                <a:solidFill>
                  <a:schemeClr val="bg2"/>
                </a:solidFill>
              </a:rPr>
              <a:t>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1AD635-8ACA-EC41-A5F8-509C5C007CFF}"/>
              </a:ext>
            </a:extLst>
          </p:cNvPr>
          <p:cNvSpPr txBox="1"/>
          <p:nvPr/>
        </p:nvSpPr>
        <p:spPr>
          <a:xfrm>
            <a:off x="483592" y="4354038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BC08CA-648F-7846-83FE-9E8E25B6F868}"/>
              </a:ext>
            </a:extLst>
          </p:cNvPr>
          <p:cNvSpPr txBox="1"/>
          <p:nvPr/>
        </p:nvSpPr>
        <p:spPr>
          <a:xfrm>
            <a:off x="2372865" y="4359726"/>
            <a:ext cx="74294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A3D6BA-9CFB-D04C-B890-30C7A9E4A4EA}"/>
              </a:ext>
            </a:extLst>
          </p:cNvPr>
          <p:cNvSpPr txBox="1"/>
          <p:nvPr/>
        </p:nvSpPr>
        <p:spPr>
          <a:xfrm>
            <a:off x="3807414" y="4353432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EE65D2-1309-5646-B5B5-E35D150885B6}"/>
              </a:ext>
            </a:extLst>
          </p:cNvPr>
          <p:cNvSpPr txBox="1"/>
          <p:nvPr/>
        </p:nvSpPr>
        <p:spPr>
          <a:xfrm>
            <a:off x="7133048" y="4352469"/>
            <a:ext cx="91438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0A52BD-856D-2E40-890D-0DA861AED0E6}"/>
              </a:ext>
            </a:extLst>
          </p:cNvPr>
          <p:cNvSpPr txBox="1"/>
          <p:nvPr/>
        </p:nvSpPr>
        <p:spPr>
          <a:xfrm>
            <a:off x="3018393" y="4940563"/>
            <a:ext cx="142875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 Add More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158046-3402-2446-9E0E-2173A230961E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12FF56-0B84-2542-A2B7-77596CC555E9}"/>
              </a:ext>
            </a:extLst>
          </p:cNvPr>
          <p:cNvCxnSpPr>
            <a:cxnSpLocks/>
          </p:cNvCxnSpPr>
          <p:nvPr/>
        </p:nvCxnSpPr>
        <p:spPr>
          <a:xfrm>
            <a:off x="426442" y="2249066"/>
            <a:ext cx="8317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6BC4B6-B196-E543-B691-7EA1E0373EFA}"/>
              </a:ext>
            </a:extLst>
          </p:cNvPr>
          <p:cNvCxnSpPr>
            <a:cxnSpLocks/>
          </p:cNvCxnSpPr>
          <p:nvPr/>
        </p:nvCxnSpPr>
        <p:spPr>
          <a:xfrm>
            <a:off x="426442" y="2589734"/>
            <a:ext cx="8317507" cy="79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3A8B6E-008D-364F-B3E1-5FD252F490F2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0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09961A-5395-BB45-9CC8-6FA3E2268A02}"/>
              </a:ext>
            </a:extLst>
          </p:cNvPr>
          <p:cNvCxnSpPr>
            <a:cxnSpLocks/>
          </p:cNvCxnSpPr>
          <p:nvPr/>
        </p:nvCxnSpPr>
        <p:spPr>
          <a:xfrm>
            <a:off x="400050" y="1200150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3A917C6-1EB3-3649-90BD-52DB38F88908}"/>
              </a:ext>
            </a:extLst>
          </p:cNvPr>
          <p:cNvCxnSpPr>
            <a:cxnSpLocks/>
          </p:cNvCxnSpPr>
          <p:nvPr/>
        </p:nvCxnSpPr>
        <p:spPr>
          <a:xfrm flipH="1">
            <a:off x="8743949" y="517378"/>
            <a:ext cx="1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FF4C50C-A18F-654E-A1AB-E110A6691FEC}"/>
              </a:ext>
            </a:extLst>
          </p:cNvPr>
          <p:cNvCxnSpPr/>
          <p:nvPr/>
        </p:nvCxnSpPr>
        <p:spPr>
          <a:xfrm>
            <a:off x="483592" y="3128342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698278-2EDE-894D-8141-B4595793853C}"/>
              </a:ext>
            </a:extLst>
          </p:cNvPr>
          <p:cNvCxnSpPr/>
          <p:nvPr/>
        </p:nvCxnSpPr>
        <p:spPr>
          <a:xfrm>
            <a:off x="483592" y="3638286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D8B5FC-9AFD-8544-9D33-FD4CCE62FC0C}"/>
              </a:ext>
            </a:extLst>
          </p:cNvPr>
          <p:cNvCxnSpPr/>
          <p:nvPr/>
        </p:nvCxnSpPr>
        <p:spPr>
          <a:xfrm>
            <a:off x="483592" y="4148230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5D6C29-77DD-004A-B5E2-4A076AA4842F}"/>
              </a:ext>
            </a:extLst>
          </p:cNvPr>
          <p:cNvCxnSpPr/>
          <p:nvPr/>
        </p:nvCxnSpPr>
        <p:spPr>
          <a:xfrm>
            <a:off x="483592" y="4658174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976D24-05B8-BC4E-9703-F60A545BB190}"/>
              </a:ext>
            </a:extLst>
          </p:cNvPr>
          <p:cNvCxnSpPr>
            <a:cxnSpLocks/>
          </p:cNvCxnSpPr>
          <p:nvPr/>
        </p:nvCxnSpPr>
        <p:spPr>
          <a:xfrm flipH="1">
            <a:off x="426442" y="4820816"/>
            <a:ext cx="831750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2972AB0-3E21-994F-AE6D-71EB15B19DF4}"/>
              </a:ext>
            </a:extLst>
          </p:cNvPr>
          <p:cNvSpPr txBox="1"/>
          <p:nvPr/>
        </p:nvSpPr>
        <p:spPr>
          <a:xfrm>
            <a:off x="634659" y="1360587"/>
            <a:ext cx="1984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FB610D-8178-E047-B6C0-AFB75BC9FA69}"/>
              </a:ext>
            </a:extLst>
          </p:cNvPr>
          <p:cNvSpPr txBox="1"/>
          <p:nvPr/>
        </p:nvSpPr>
        <p:spPr>
          <a:xfrm>
            <a:off x="2343149" y="1365179"/>
            <a:ext cx="1984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Account Info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D8908F-4D37-C44D-A026-73993BE0464B}"/>
              </a:ext>
            </a:extLst>
          </p:cNvPr>
          <p:cNvSpPr txBox="1"/>
          <p:nvPr/>
        </p:nvSpPr>
        <p:spPr>
          <a:xfrm>
            <a:off x="2978270" y="1828976"/>
            <a:ext cx="2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Record Lifting Data for </a:t>
            </a:r>
            <a:r>
              <a:rPr lang="en-US" dirty="0"/>
              <a:t>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0833E4-7F03-124D-9952-394DBF1C34C3}"/>
              </a:ext>
            </a:extLst>
          </p:cNvPr>
          <p:cNvSpPr txBox="1"/>
          <p:nvPr/>
        </p:nvSpPr>
        <p:spPr>
          <a:xfrm>
            <a:off x="5086350" y="1842912"/>
            <a:ext cx="85724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1/23/19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ECA53A-3336-D246-9377-7A4C1581EA60}"/>
              </a:ext>
            </a:extLst>
          </p:cNvPr>
          <p:cNvSpPr txBox="1"/>
          <p:nvPr/>
        </p:nvSpPr>
        <p:spPr>
          <a:xfrm>
            <a:off x="5509462" y="222233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1B2C24-8FAD-E047-B500-4C36116B6DFC}"/>
              </a:ext>
            </a:extLst>
          </p:cNvPr>
          <p:cNvSpPr txBox="1"/>
          <p:nvPr/>
        </p:nvSpPr>
        <p:spPr>
          <a:xfrm>
            <a:off x="5535079" y="2820973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275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EED3FD-A4A9-7443-B198-8A34EF825696}"/>
              </a:ext>
            </a:extLst>
          </p:cNvPr>
          <p:cNvSpPr txBox="1"/>
          <p:nvPr/>
        </p:nvSpPr>
        <p:spPr>
          <a:xfrm>
            <a:off x="5535079" y="3331019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E5944A-D886-E041-B532-47969B0F7D4E}"/>
              </a:ext>
            </a:extLst>
          </p:cNvPr>
          <p:cNvSpPr txBox="1"/>
          <p:nvPr/>
        </p:nvSpPr>
        <p:spPr>
          <a:xfrm>
            <a:off x="5525774" y="3832983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45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136B0F-3F1A-6243-9AE3-DFC069DC72FB}"/>
              </a:ext>
            </a:extLst>
          </p:cNvPr>
          <p:cNvSpPr txBox="1"/>
          <p:nvPr/>
        </p:nvSpPr>
        <p:spPr>
          <a:xfrm>
            <a:off x="5531092" y="4344941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0E2D62-7448-3E42-9F09-ED887C28E3ED}"/>
              </a:ext>
            </a:extLst>
          </p:cNvPr>
          <p:cNvSpPr txBox="1"/>
          <p:nvPr/>
        </p:nvSpPr>
        <p:spPr>
          <a:xfrm>
            <a:off x="8001565" y="2717498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269483-1956-624F-8439-EAD16587CC03}"/>
              </a:ext>
            </a:extLst>
          </p:cNvPr>
          <p:cNvSpPr txBox="1"/>
          <p:nvPr/>
        </p:nvSpPr>
        <p:spPr>
          <a:xfrm>
            <a:off x="7994787" y="3267384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8E9BF-6B2E-EE49-ACB4-4A666D696ACD}"/>
              </a:ext>
            </a:extLst>
          </p:cNvPr>
          <p:cNvSpPr txBox="1"/>
          <p:nvPr/>
        </p:nvSpPr>
        <p:spPr>
          <a:xfrm>
            <a:off x="7995549" y="3749589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C99E47-CA06-BD45-976D-6730D70723C8}"/>
              </a:ext>
            </a:extLst>
          </p:cNvPr>
          <p:cNvSpPr txBox="1"/>
          <p:nvPr/>
        </p:nvSpPr>
        <p:spPr>
          <a:xfrm>
            <a:off x="8008239" y="4303516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0CC82-49D6-504D-88B1-EDE504D0D9C3}"/>
              </a:ext>
            </a:extLst>
          </p:cNvPr>
          <p:cNvSpPr txBox="1"/>
          <p:nvPr/>
        </p:nvSpPr>
        <p:spPr>
          <a:xfrm>
            <a:off x="582398" y="715372"/>
            <a:ext cx="68800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08048-8DDA-C047-980C-27E090FB78CC}"/>
              </a:ext>
            </a:extLst>
          </p:cNvPr>
          <p:cNvCxnSpPr>
            <a:cxnSpLocks/>
          </p:cNvCxnSpPr>
          <p:nvPr/>
        </p:nvCxnSpPr>
        <p:spPr>
          <a:xfrm>
            <a:off x="426442" y="1784804"/>
            <a:ext cx="8317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9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hovel, tool&#13;&#10;&#13;&#10;Description automatically generated">
            <a:extLst>
              <a:ext uri="{FF2B5EF4-FFF2-40B4-BE49-F238E27FC236}">
                <a16:creationId xmlns:a16="http://schemas.microsoft.com/office/drawing/2014/main" id="{C26E7053-AA43-1443-B47D-96D059B55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38" y="-111762"/>
            <a:ext cx="3017339" cy="999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B9B77D-EFC5-AB42-9825-677D4C244EF8}"/>
              </a:ext>
            </a:extLst>
          </p:cNvPr>
          <p:cNvSpPr txBox="1"/>
          <p:nvPr/>
        </p:nvSpPr>
        <p:spPr>
          <a:xfrm>
            <a:off x="413797" y="8337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Lifting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Progress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Tracker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9DD2D-34CF-3947-AFED-3EE866C4BE4A}"/>
              </a:ext>
            </a:extLst>
          </p:cNvPr>
          <p:cNvSpPr txBox="1"/>
          <p:nvPr/>
        </p:nvSpPr>
        <p:spPr>
          <a:xfrm>
            <a:off x="7943850" y="717579"/>
            <a:ext cx="74295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31911-888B-0B4F-B1A4-6AEEA384550C}"/>
              </a:ext>
            </a:extLst>
          </p:cNvPr>
          <p:cNvSpPr txBox="1"/>
          <p:nvPr/>
        </p:nvSpPr>
        <p:spPr>
          <a:xfrm>
            <a:off x="1399554" y="720733"/>
            <a:ext cx="127192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51052-BEF9-B845-86A6-8075FF1284C2}"/>
              </a:ext>
            </a:extLst>
          </p:cNvPr>
          <p:cNvSpPr txBox="1"/>
          <p:nvPr/>
        </p:nvSpPr>
        <p:spPr>
          <a:xfrm>
            <a:off x="2785774" y="719985"/>
            <a:ext cx="154163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Progress Tracker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8FADF-5254-A940-AB5B-1A39AB4521A3}"/>
              </a:ext>
            </a:extLst>
          </p:cNvPr>
          <p:cNvSpPr txBox="1"/>
          <p:nvPr/>
        </p:nvSpPr>
        <p:spPr>
          <a:xfrm>
            <a:off x="4432523" y="719985"/>
            <a:ext cx="132447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Past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02E11-4DA3-5B40-B909-6C4B639A01FF}"/>
              </a:ext>
            </a:extLst>
          </p:cNvPr>
          <p:cNvSpPr txBox="1"/>
          <p:nvPr/>
        </p:nvSpPr>
        <p:spPr>
          <a:xfrm>
            <a:off x="483592" y="2249066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56DB0-7E78-E04A-B975-D8461EF259C9}"/>
              </a:ext>
            </a:extLst>
          </p:cNvPr>
          <p:cNvSpPr txBox="1"/>
          <p:nvPr/>
        </p:nvSpPr>
        <p:spPr>
          <a:xfrm>
            <a:off x="2369541" y="225297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D337F-70DB-2E4C-B974-4CF58780FE15}"/>
              </a:ext>
            </a:extLst>
          </p:cNvPr>
          <p:cNvSpPr txBox="1"/>
          <p:nvPr/>
        </p:nvSpPr>
        <p:spPr>
          <a:xfrm>
            <a:off x="3823538" y="222534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9A748-D8F3-984D-9C1A-83CEFD5E68B4}"/>
              </a:ext>
            </a:extLst>
          </p:cNvPr>
          <p:cNvSpPr txBox="1"/>
          <p:nvPr/>
        </p:nvSpPr>
        <p:spPr>
          <a:xfrm>
            <a:off x="7126925" y="224607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6853C-2C78-1741-9699-95966F9F8A79}"/>
              </a:ext>
            </a:extLst>
          </p:cNvPr>
          <p:cNvSpPr txBox="1"/>
          <p:nvPr/>
        </p:nvSpPr>
        <p:spPr>
          <a:xfrm>
            <a:off x="483592" y="2822542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Bench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5701B-4DE3-0841-B4F5-5ED5DC1C39F2}"/>
              </a:ext>
            </a:extLst>
          </p:cNvPr>
          <p:cNvSpPr txBox="1"/>
          <p:nvPr/>
        </p:nvSpPr>
        <p:spPr>
          <a:xfrm>
            <a:off x="2369541" y="2828712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F82F5-4215-CB48-BED3-5E4EF7760857}"/>
              </a:ext>
            </a:extLst>
          </p:cNvPr>
          <p:cNvSpPr txBox="1"/>
          <p:nvPr/>
        </p:nvSpPr>
        <p:spPr>
          <a:xfrm>
            <a:off x="3807414" y="2821936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8C1A5-E9D4-AB42-B65C-9A5FF152EDBE}"/>
              </a:ext>
            </a:extLst>
          </p:cNvPr>
          <p:cNvSpPr txBox="1"/>
          <p:nvPr/>
        </p:nvSpPr>
        <p:spPr>
          <a:xfrm>
            <a:off x="7133048" y="2820973"/>
            <a:ext cx="9143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medium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D406A-6364-2B40-9A0E-18D3A752E7B5}"/>
              </a:ext>
            </a:extLst>
          </p:cNvPr>
          <p:cNvSpPr txBox="1"/>
          <p:nvPr/>
        </p:nvSpPr>
        <p:spPr>
          <a:xfrm>
            <a:off x="483592" y="3341641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DB Bench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515FDF-066E-1E40-8B7C-4522E0C8C330}"/>
              </a:ext>
            </a:extLst>
          </p:cNvPr>
          <p:cNvSpPr txBox="1"/>
          <p:nvPr/>
        </p:nvSpPr>
        <p:spPr>
          <a:xfrm>
            <a:off x="2372864" y="3335396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843D2-448A-224A-AF5E-056EFB2C9686}"/>
              </a:ext>
            </a:extLst>
          </p:cNvPr>
          <p:cNvSpPr txBox="1"/>
          <p:nvPr/>
        </p:nvSpPr>
        <p:spPr>
          <a:xfrm>
            <a:off x="3807414" y="3331020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571E65-FD2A-544A-949B-6257095B1E8C}"/>
              </a:ext>
            </a:extLst>
          </p:cNvPr>
          <p:cNvSpPr txBox="1"/>
          <p:nvPr/>
        </p:nvSpPr>
        <p:spPr>
          <a:xfrm>
            <a:off x="7133048" y="3330057"/>
            <a:ext cx="91439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1BEB15-599E-D747-B174-0B9AC8868225}"/>
              </a:ext>
            </a:extLst>
          </p:cNvPr>
          <p:cNvSpPr txBox="1"/>
          <p:nvPr/>
        </p:nvSpPr>
        <p:spPr>
          <a:xfrm>
            <a:off x="474287" y="3842080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B6D029-811D-8D43-BFBB-6A305F21C04B}"/>
              </a:ext>
            </a:extLst>
          </p:cNvPr>
          <p:cNvSpPr txBox="1"/>
          <p:nvPr/>
        </p:nvSpPr>
        <p:spPr>
          <a:xfrm>
            <a:off x="2366881" y="3845118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2EE0C8-F891-034B-88D1-15734D168AAB}"/>
              </a:ext>
            </a:extLst>
          </p:cNvPr>
          <p:cNvSpPr txBox="1"/>
          <p:nvPr/>
        </p:nvSpPr>
        <p:spPr>
          <a:xfrm>
            <a:off x="3798109" y="3841474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78436B-13CE-E140-BF32-BA904FADC03E}"/>
              </a:ext>
            </a:extLst>
          </p:cNvPr>
          <p:cNvSpPr txBox="1"/>
          <p:nvPr/>
        </p:nvSpPr>
        <p:spPr>
          <a:xfrm>
            <a:off x="7123743" y="3840511"/>
            <a:ext cx="91439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4113A9-B43F-F149-A561-61EA2FF9AFDC}"/>
              </a:ext>
            </a:extLst>
          </p:cNvPr>
          <p:cNvSpPr txBox="1"/>
          <p:nvPr/>
        </p:nvSpPr>
        <p:spPr>
          <a:xfrm>
            <a:off x="4702967" y="4936438"/>
            <a:ext cx="132853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Save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1AD635-8ACA-EC41-A5F8-509C5C007CFF}"/>
              </a:ext>
            </a:extLst>
          </p:cNvPr>
          <p:cNvSpPr txBox="1"/>
          <p:nvPr/>
        </p:nvSpPr>
        <p:spPr>
          <a:xfrm>
            <a:off x="483592" y="4354038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BC08CA-648F-7846-83FE-9E8E25B6F868}"/>
              </a:ext>
            </a:extLst>
          </p:cNvPr>
          <p:cNvSpPr txBox="1"/>
          <p:nvPr/>
        </p:nvSpPr>
        <p:spPr>
          <a:xfrm>
            <a:off x="2372865" y="4359726"/>
            <a:ext cx="74294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A3D6BA-9CFB-D04C-B890-30C7A9E4A4EA}"/>
              </a:ext>
            </a:extLst>
          </p:cNvPr>
          <p:cNvSpPr txBox="1"/>
          <p:nvPr/>
        </p:nvSpPr>
        <p:spPr>
          <a:xfrm>
            <a:off x="3807414" y="4353432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EE65D2-1309-5646-B5B5-E35D150885B6}"/>
              </a:ext>
            </a:extLst>
          </p:cNvPr>
          <p:cNvSpPr txBox="1"/>
          <p:nvPr/>
        </p:nvSpPr>
        <p:spPr>
          <a:xfrm>
            <a:off x="7133048" y="4352469"/>
            <a:ext cx="91438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0A52BD-856D-2E40-890D-0DA861AED0E6}"/>
              </a:ext>
            </a:extLst>
          </p:cNvPr>
          <p:cNvSpPr txBox="1"/>
          <p:nvPr/>
        </p:nvSpPr>
        <p:spPr>
          <a:xfrm>
            <a:off x="3018393" y="4940563"/>
            <a:ext cx="142875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 Add More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158046-3402-2446-9E0E-2173A230961E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12FF56-0B84-2542-A2B7-77596CC555E9}"/>
              </a:ext>
            </a:extLst>
          </p:cNvPr>
          <p:cNvCxnSpPr>
            <a:cxnSpLocks/>
          </p:cNvCxnSpPr>
          <p:nvPr/>
        </p:nvCxnSpPr>
        <p:spPr>
          <a:xfrm>
            <a:off x="426442" y="2249066"/>
            <a:ext cx="8317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6BC4B6-B196-E543-B691-7EA1E0373EFA}"/>
              </a:ext>
            </a:extLst>
          </p:cNvPr>
          <p:cNvCxnSpPr>
            <a:cxnSpLocks/>
          </p:cNvCxnSpPr>
          <p:nvPr/>
        </p:nvCxnSpPr>
        <p:spPr>
          <a:xfrm>
            <a:off x="426442" y="2589734"/>
            <a:ext cx="8317507" cy="79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3A8B6E-008D-364F-B3E1-5FD252F490F2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0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09961A-5395-BB45-9CC8-6FA3E2268A02}"/>
              </a:ext>
            </a:extLst>
          </p:cNvPr>
          <p:cNvCxnSpPr>
            <a:cxnSpLocks/>
          </p:cNvCxnSpPr>
          <p:nvPr/>
        </p:nvCxnSpPr>
        <p:spPr>
          <a:xfrm>
            <a:off x="400050" y="1200150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3A917C6-1EB3-3649-90BD-52DB38F88908}"/>
              </a:ext>
            </a:extLst>
          </p:cNvPr>
          <p:cNvCxnSpPr>
            <a:cxnSpLocks/>
          </p:cNvCxnSpPr>
          <p:nvPr/>
        </p:nvCxnSpPr>
        <p:spPr>
          <a:xfrm flipH="1">
            <a:off x="8743949" y="517378"/>
            <a:ext cx="1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FF4C50C-A18F-654E-A1AB-E110A6691FEC}"/>
              </a:ext>
            </a:extLst>
          </p:cNvPr>
          <p:cNvCxnSpPr/>
          <p:nvPr/>
        </p:nvCxnSpPr>
        <p:spPr>
          <a:xfrm>
            <a:off x="483592" y="3128342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698278-2EDE-894D-8141-B4595793853C}"/>
              </a:ext>
            </a:extLst>
          </p:cNvPr>
          <p:cNvCxnSpPr/>
          <p:nvPr/>
        </p:nvCxnSpPr>
        <p:spPr>
          <a:xfrm>
            <a:off x="483592" y="3638286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D8B5FC-9AFD-8544-9D33-FD4CCE62FC0C}"/>
              </a:ext>
            </a:extLst>
          </p:cNvPr>
          <p:cNvCxnSpPr/>
          <p:nvPr/>
        </p:nvCxnSpPr>
        <p:spPr>
          <a:xfrm>
            <a:off x="483592" y="4148230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5D6C29-77DD-004A-B5E2-4A076AA4842F}"/>
              </a:ext>
            </a:extLst>
          </p:cNvPr>
          <p:cNvCxnSpPr/>
          <p:nvPr/>
        </p:nvCxnSpPr>
        <p:spPr>
          <a:xfrm>
            <a:off x="483592" y="4658174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976D24-05B8-BC4E-9703-F60A545BB190}"/>
              </a:ext>
            </a:extLst>
          </p:cNvPr>
          <p:cNvCxnSpPr>
            <a:cxnSpLocks/>
          </p:cNvCxnSpPr>
          <p:nvPr/>
        </p:nvCxnSpPr>
        <p:spPr>
          <a:xfrm flipH="1">
            <a:off x="426442" y="4820816"/>
            <a:ext cx="831750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2972AB0-3E21-994F-AE6D-71EB15B19DF4}"/>
              </a:ext>
            </a:extLst>
          </p:cNvPr>
          <p:cNvSpPr txBox="1"/>
          <p:nvPr/>
        </p:nvSpPr>
        <p:spPr>
          <a:xfrm>
            <a:off x="634659" y="1360587"/>
            <a:ext cx="1984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FB610D-8178-E047-B6C0-AFB75BC9FA69}"/>
              </a:ext>
            </a:extLst>
          </p:cNvPr>
          <p:cNvSpPr txBox="1"/>
          <p:nvPr/>
        </p:nvSpPr>
        <p:spPr>
          <a:xfrm>
            <a:off x="2343149" y="1365179"/>
            <a:ext cx="1984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Account Info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D8908F-4D37-C44D-A026-73993BE0464B}"/>
              </a:ext>
            </a:extLst>
          </p:cNvPr>
          <p:cNvSpPr txBox="1"/>
          <p:nvPr/>
        </p:nvSpPr>
        <p:spPr>
          <a:xfrm>
            <a:off x="3154903" y="1828736"/>
            <a:ext cx="232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Edit Lifting Data for: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0833E4-7F03-124D-9952-394DBF1C34C3}"/>
              </a:ext>
            </a:extLst>
          </p:cNvPr>
          <p:cNvSpPr txBox="1"/>
          <p:nvPr/>
        </p:nvSpPr>
        <p:spPr>
          <a:xfrm>
            <a:off x="4953921" y="1855263"/>
            <a:ext cx="85724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1/23/19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ECA53A-3336-D246-9377-7A4C1581EA60}"/>
              </a:ext>
            </a:extLst>
          </p:cNvPr>
          <p:cNvSpPr txBox="1"/>
          <p:nvPr/>
        </p:nvSpPr>
        <p:spPr>
          <a:xfrm>
            <a:off x="5480887" y="22204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1B2C24-8FAD-E047-B500-4C36116B6DFC}"/>
              </a:ext>
            </a:extLst>
          </p:cNvPr>
          <p:cNvSpPr txBox="1"/>
          <p:nvPr/>
        </p:nvSpPr>
        <p:spPr>
          <a:xfrm>
            <a:off x="5535079" y="2820973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275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EED3FD-A4A9-7443-B198-8A34EF825696}"/>
              </a:ext>
            </a:extLst>
          </p:cNvPr>
          <p:cNvSpPr txBox="1"/>
          <p:nvPr/>
        </p:nvSpPr>
        <p:spPr>
          <a:xfrm>
            <a:off x="5535079" y="3331019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E5944A-D886-E041-B532-47969B0F7D4E}"/>
              </a:ext>
            </a:extLst>
          </p:cNvPr>
          <p:cNvSpPr txBox="1"/>
          <p:nvPr/>
        </p:nvSpPr>
        <p:spPr>
          <a:xfrm>
            <a:off x="5525774" y="3832983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45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136B0F-3F1A-6243-9AE3-DFC069DC72FB}"/>
              </a:ext>
            </a:extLst>
          </p:cNvPr>
          <p:cNvSpPr txBox="1"/>
          <p:nvPr/>
        </p:nvSpPr>
        <p:spPr>
          <a:xfrm>
            <a:off x="5531092" y="4344941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0E2D62-7448-3E42-9F09-ED887C28E3ED}"/>
              </a:ext>
            </a:extLst>
          </p:cNvPr>
          <p:cNvSpPr txBox="1"/>
          <p:nvPr/>
        </p:nvSpPr>
        <p:spPr>
          <a:xfrm>
            <a:off x="8001565" y="2717498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269483-1956-624F-8439-EAD16587CC03}"/>
              </a:ext>
            </a:extLst>
          </p:cNvPr>
          <p:cNvSpPr txBox="1"/>
          <p:nvPr/>
        </p:nvSpPr>
        <p:spPr>
          <a:xfrm>
            <a:off x="7994787" y="3267384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8E9BF-6B2E-EE49-ACB4-4A666D696ACD}"/>
              </a:ext>
            </a:extLst>
          </p:cNvPr>
          <p:cNvSpPr txBox="1"/>
          <p:nvPr/>
        </p:nvSpPr>
        <p:spPr>
          <a:xfrm>
            <a:off x="7995549" y="3749589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C99E47-CA06-BD45-976D-6730D70723C8}"/>
              </a:ext>
            </a:extLst>
          </p:cNvPr>
          <p:cNvSpPr txBox="1"/>
          <p:nvPr/>
        </p:nvSpPr>
        <p:spPr>
          <a:xfrm>
            <a:off x="8008239" y="4303516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0CC82-49D6-504D-88B1-EDE504D0D9C3}"/>
              </a:ext>
            </a:extLst>
          </p:cNvPr>
          <p:cNvSpPr txBox="1"/>
          <p:nvPr/>
        </p:nvSpPr>
        <p:spPr>
          <a:xfrm>
            <a:off x="582398" y="715372"/>
            <a:ext cx="68800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08048-8DDA-C047-980C-27E090FB78CC}"/>
              </a:ext>
            </a:extLst>
          </p:cNvPr>
          <p:cNvCxnSpPr>
            <a:cxnSpLocks/>
          </p:cNvCxnSpPr>
          <p:nvPr/>
        </p:nvCxnSpPr>
        <p:spPr>
          <a:xfrm>
            <a:off x="426442" y="1784804"/>
            <a:ext cx="8317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9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hovel, tool&#13;&#10;&#13;&#10;Description automatically generated">
            <a:extLst>
              <a:ext uri="{FF2B5EF4-FFF2-40B4-BE49-F238E27FC236}">
                <a16:creationId xmlns:a16="http://schemas.microsoft.com/office/drawing/2014/main" id="{C26E7053-AA43-1443-B47D-96D059B55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38" y="-111762"/>
            <a:ext cx="3017339" cy="999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B9B77D-EFC5-AB42-9825-677D4C244EF8}"/>
              </a:ext>
            </a:extLst>
          </p:cNvPr>
          <p:cNvSpPr txBox="1"/>
          <p:nvPr/>
        </p:nvSpPr>
        <p:spPr>
          <a:xfrm>
            <a:off x="413797" y="8337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Lifting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Progress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Tracker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9DD2D-34CF-3947-AFED-3EE866C4BE4A}"/>
              </a:ext>
            </a:extLst>
          </p:cNvPr>
          <p:cNvSpPr txBox="1"/>
          <p:nvPr/>
        </p:nvSpPr>
        <p:spPr>
          <a:xfrm>
            <a:off x="7943850" y="717579"/>
            <a:ext cx="74295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31911-888B-0B4F-B1A4-6AEEA384550C}"/>
              </a:ext>
            </a:extLst>
          </p:cNvPr>
          <p:cNvSpPr txBox="1"/>
          <p:nvPr/>
        </p:nvSpPr>
        <p:spPr>
          <a:xfrm>
            <a:off x="1399554" y="720733"/>
            <a:ext cx="127192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51052-BEF9-B845-86A6-8075FF1284C2}"/>
              </a:ext>
            </a:extLst>
          </p:cNvPr>
          <p:cNvSpPr txBox="1"/>
          <p:nvPr/>
        </p:nvSpPr>
        <p:spPr>
          <a:xfrm>
            <a:off x="2785774" y="719985"/>
            <a:ext cx="154163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Progress Tracker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8FADF-5254-A940-AB5B-1A39AB4521A3}"/>
              </a:ext>
            </a:extLst>
          </p:cNvPr>
          <p:cNvSpPr txBox="1"/>
          <p:nvPr/>
        </p:nvSpPr>
        <p:spPr>
          <a:xfrm>
            <a:off x="4432523" y="719985"/>
            <a:ext cx="132447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Past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02E11-4DA3-5B40-B909-6C4B639A01FF}"/>
              </a:ext>
            </a:extLst>
          </p:cNvPr>
          <p:cNvSpPr txBox="1"/>
          <p:nvPr/>
        </p:nvSpPr>
        <p:spPr>
          <a:xfrm>
            <a:off x="483592" y="2249066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56DB0-7E78-E04A-B975-D8461EF259C9}"/>
              </a:ext>
            </a:extLst>
          </p:cNvPr>
          <p:cNvSpPr txBox="1"/>
          <p:nvPr/>
        </p:nvSpPr>
        <p:spPr>
          <a:xfrm>
            <a:off x="2369541" y="225297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D337F-70DB-2E4C-B974-4CF58780FE15}"/>
              </a:ext>
            </a:extLst>
          </p:cNvPr>
          <p:cNvSpPr txBox="1"/>
          <p:nvPr/>
        </p:nvSpPr>
        <p:spPr>
          <a:xfrm>
            <a:off x="3823538" y="222534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9A748-D8F3-984D-9C1A-83CEFD5E68B4}"/>
              </a:ext>
            </a:extLst>
          </p:cNvPr>
          <p:cNvSpPr txBox="1"/>
          <p:nvPr/>
        </p:nvSpPr>
        <p:spPr>
          <a:xfrm>
            <a:off x="7113704" y="2249167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6853C-2C78-1741-9699-95966F9F8A79}"/>
              </a:ext>
            </a:extLst>
          </p:cNvPr>
          <p:cNvSpPr txBox="1"/>
          <p:nvPr/>
        </p:nvSpPr>
        <p:spPr>
          <a:xfrm>
            <a:off x="483592" y="2822542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Bench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5701B-4DE3-0841-B4F5-5ED5DC1C39F2}"/>
              </a:ext>
            </a:extLst>
          </p:cNvPr>
          <p:cNvSpPr txBox="1"/>
          <p:nvPr/>
        </p:nvSpPr>
        <p:spPr>
          <a:xfrm>
            <a:off x="2369541" y="2828712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F82F5-4215-CB48-BED3-5E4EF7760857}"/>
              </a:ext>
            </a:extLst>
          </p:cNvPr>
          <p:cNvSpPr txBox="1"/>
          <p:nvPr/>
        </p:nvSpPr>
        <p:spPr>
          <a:xfrm>
            <a:off x="3807414" y="2821936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8C1A5-E9D4-AB42-B65C-9A5FF152EDBE}"/>
              </a:ext>
            </a:extLst>
          </p:cNvPr>
          <p:cNvSpPr txBox="1"/>
          <p:nvPr/>
        </p:nvSpPr>
        <p:spPr>
          <a:xfrm>
            <a:off x="7133048" y="2820973"/>
            <a:ext cx="9143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medium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D406A-6364-2B40-9A0E-18D3A752E7B5}"/>
              </a:ext>
            </a:extLst>
          </p:cNvPr>
          <p:cNvSpPr txBox="1"/>
          <p:nvPr/>
        </p:nvSpPr>
        <p:spPr>
          <a:xfrm>
            <a:off x="483592" y="3341641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DB Bench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515FDF-066E-1E40-8B7C-4522E0C8C330}"/>
              </a:ext>
            </a:extLst>
          </p:cNvPr>
          <p:cNvSpPr txBox="1"/>
          <p:nvPr/>
        </p:nvSpPr>
        <p:spPr>
          <a:xfrm>
            <a:off x="2372864" y="3335396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843D2-448A-224A-AF5E-056EFB2C9686}"/>
              </a:ext>
            </a:extLst>
          </p:cNvPr>
          <p:cNvSpPr txBox="1"/>
          <p:nvPr/>
        </p:nvSpPr>
        <p:spPr>
          <a:xfrm>
            <a:off x="3807414" y="3331020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571E65-FD2A-544A-949B-6257095B1E8C}"/>
              </a:ext>
            </a:extLst>
          </p:cNvPr>
          <p:cNvSpPr txBox="1"/>
          <p:nvPr/>
        </p:nvSpPr>
        <p:spPr>
          <a:xfrm>
            <a:off x="7133048" y="3330057"/>
            <a:ext cx="91439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1BEB15-599E-D747-B174-0B9AC8868225}"/>
              </a:ext>
            </a:extLst>
          </p:cNvPr>
          <p:cNvSpPr txBox="1"/>
          <p:nvPr/>
        </p:nvSpPr>
        <p:spPr>
          <a:xfrm>
            <a:off x="474287" y="3842080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B6D029-811D-8D43-BFBB-6A305F21C04B}"/>
              </a:ext>
            </a:extLst>
          </p:cNvPr>
          <p:cNvSpPr txBox="1"/>
          <p:nvPr/>
        </p:nvSpPr>
        <p:spPr>
          <a:xfrm>
            <a:off x="2366881" y="3845118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2EE0C8-F891-034B-88D1-15734D168AAB}"/>
              </a:ext>
            </a:extLst>
          </p:cNvPr>
          <p:cNvSpPr txBox="1"/>
          <p:nvPr/>
        </p:nvSpPr>
        <p:spPr>
          <a:xfrm>
            <a:off x="3798109" y="3841474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78436B-13CE-E140-BF32-BA904FADC03E}"/>
              </a:ext>
            </a:extLst>
          </p:cNvPr>
          <p:cNvSpPr txBox="1"/>
          <p:nvPr/>
        </p:nvSpPr>
        <p:spPr>
          <a:xfrm>
            <a:off x="7123743" y="3840511"/>
            <a:ext cx="91439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4113A9-B43F-F149-A561-61EA2FF9AFDC}"/>
              </a:ext>
            </a:extLst>
          </p:cNvPr>
          <p:cNvSpPr txBox="1"/>
          <p:nvPr/>
        </p:nvSpPr>
        <p:spPr>
          <a:xfrm>
            <a:off x="4690322" y="5388613"/>
            <a:ext cx="132853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Save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1AD635-8ACA-EC41-A5F8-509C5C007CFF}"/>
              </a:ext>
            </a:extLst>
          </p:cNvPr>
          <p:cNvSpPr txBox="1"/>
          <p:nvPr/>
        </p:nvSpPr>
        <p:spPr>
          <a:xfrm>
            <a:off x="483592" y="4354038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BC08CA-648F-7846-83FE-9E8E25B6F868}"/>
              </a:ext>
            </a:extLst>
          </p:cNvPr>
          <p:cNvSpPr txBox="1"/>
          <p:nvPr/>
        </p:nvSpPr>
        <p:spPr>
          <a:xfrm>
            <a:off x="2372865" y="4359726"/>
            <a:ext cx="74294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A3D6BA-9CFB-D04C-B890-30C7A9E4A4EA}"/>
              </a:ext>
            </a:extLst>
          </p:cNvPr>
          <p:cNvSpPr txBox="1"/>
          <p:nvPr/>
        </p:nvSpPr>
        <p:spPr>
          <a:xfrm>
            <a:off x="3807414" y="4353432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EE65D2-1309-5646-B5B5-E35D150885B6}"/>
              </a:ext>
            </a:extLst>
          </p:cNvPr>
          <p:cNvSpPr txBox="1"/>
          <p:nvPr/>
        </p:nvSpPr>
        <p:spPr>
          <a:xfrm>
            <a:off x="7133048" y="4352469"/>
            <a:ext cx="91438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0A52BD-856D-2E40-890D-0DA861AED0E6}"/>
              </a:ext>
            </a:extLst>
          </p:cNvPr>
          <p:cNvSpPr txBox="1"/>
          <p:nvPr/>
        </p:nvSpPr>
        <p:spPr>
          <a:xfrm>
            <a:off x="3005748" y="5392738"/>
            <a:ext cx="142875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 Add More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158046-3402-2446-9E0E-2173A230961E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12FF56-0B84-2542-A2B7-77596CC555E9}"/>
              </a:ext>
            </a:extLst>
          </p:cNvPr>
          <p:cNvCxnSpPr>
            <a:cxnSpLocks/>
          </p:cNvCxnSpPr>
          <p:nvPr/>
        </p:nvCxnSpPr>
        <p:spPr>
          <a:xfrm>
            <a:off x="426442" y="2249066"/>
            <a:ext cx="8317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6BC4B6-B196-E543-B691-7EA1E0373EFA}"/>
              </a:ext>
            </a:extLst>
          </p:cNvPr>
          <p:cNvCxnSpPr>
            <a:cxnSpLocks/>
          </p:cNvCxnSpPr>
          <p:nvPr/>
        </p:nvCxnSpPr>
        <p:spPr>
          <a:xfrm>
            <a:off x="426442" y="2589734"/>
            <a:ext cx="8317507" cy="79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3A8B6E-008D-364F-B3E1-5FD252F490F2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0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09961A-5395-BB45-9CC8-6FA3E2268A02}"/>
              </a:ext>
            </a:extLst>
          </p:cNvPr>
          <p:cNvCxnSpPr>
            <a:cxnSpLocks/>
          </p:cNvCxnSpPr>
          <p:nvPr/>
        </p:nvCxnSpPr>
        <p:spPr>
          <a:xfrm>
            <a:off x="400050" y="1200150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3A917C6-1EB3-3649-90BD-52DB38F88908}"/>
              </a:ext>
            </a:extLst>
          </p:cNvPr>
          <p:cNvCxnSpPr>
            <a:cxnSpLocks/>
          </p:cNvCxnSpPr>
          <p:nvPr/>
        </p:nvCxnSpPr>
        <p:spPr>
          <a:xfrm flipH="1">
            <a:off x="8743949" y="517378"/>
            <a:ext cx="1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FF4C50C-A18F-654E-A1AB-E110A6691FEC}"/>
              </a:ext>
            </a:extLst>
          </p:cNvPr>
          <p:cNvCxnSpPr/>
          <p:nvPr/>
        </p:nvCxnSpPr>
        <p:spPr>
          <a:xfrm>
            <a:off x="483592" y="3128342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698278-2EDE-894D-8141-B4595793853C}"/>
              </a:ext>
            </a:extLst>
          </p:cNvPr>
          <p:cNvCxnSpPr/>
          <p:nvPr/>
        </p:nvCxnSpPr>
        <p:spPr>
          <a:xfrm>
            <a:off x="483592" y="3638286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D8B5FC-9AFD-8544-9D33-FD4CCE62FC0C}"/>
              </a:ext>
            </a:extLst>
          </p:cNvPr>
          <p:cNvCxnSpPr/>
          <p:nvPr/>
        </p:nvCxnSpPr>
        <p:spPr>
          <a:xfrm>
            <a:off x="483592" y="4148230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5D6C29-77DD-004A-B5E2-4A076AA4842F}"/>
              </a:ext>
            </a:extLst>
          </p:cNvPr>
          <p:cNvCxnSpPr/>
          <p:nvPr/>
        </p:nvCxnSpPr>
        <p:spPr>
          <a:xfrm>
            <a:off x="483592" y="4658174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976D24-05B8-BC4E-9703-F60A545BB190}"/>
              </a:ext>
            </a:extLst>
          </p:cNvPr>
          <p:cNvCxnSpPr>
            <a:cxnSpLocks/>
          </p:cNvCxnSpPr>
          <p:nvPr/>
        </p:nvCxnSpPr>
        <p:spPr>
          <a:xfrm flipH="1">
            <a:off x="413797" y="5272991"/>
            <a:ext cx="831750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2972AB0-3E21-994F-AE6D-71EB15B19DF4}"/>
              </a:ext>
            </a:extLst>
          </p:cNvPr>
          <p:cNvSpPr txBox="1"/>
          <p:nvPr/>
        </p:nvSpPr>
        <p:spPr>
          <a:xfrm>
            <a:off x="634659" y="1360587"/>
            <a:ext cx="1984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FB610D-8178-E047-B6C0-AFB75BC9FA69}"/>
              </a:ext>
            </a:extLst>
          </p:cNvPr>
          <p:cNvSpPr txBox="1"/>
          <p:nvPr/>
        </p:nvSpPr>
        <p:spPr>
          <a:xfrm>
            <a:off x="2343149" y="1365179"/>
            <a:ext cx="1984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Account Info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D8908F-4D37-C44D-A026-73993BE0464B}"/>
              </a:ext>
            </a:extLst>
          </p:cNvPr>
          <p:cNvSpPr txBox="1"/>
          <p:nvPr/>
        </p:nvSpPr>
        <p:spPr>
          <a:xfrm>
            <a:off x="3154903" y="1828736"/>
            <a:ext cx="232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Edit Lifting Data for: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0833E4-7F03-124D-9952-394DBF1C34C3}"/>
              </a:ext>
            </a:extLst>
          </p:cNvPr>
          <p:cNvSpPr txBox="1"/>
          <p:nvPr/>
        </p:nvSpPr>
        <p:spPr>
          <a:xfrm>
            <a:off x="4953921" y="1855263"/>
            <a:ext cx="85724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1/23/19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ECA53A-3336-D246-9377-7A4C1581EA60}"/>
              </a:ext>
            </a:extLst>
          </p:cNvPr>
          <p:cNvSpPr txBox="1"/>
          <p:nvPr/>
        </p:nvSpPr>
        <p:spPr>
          <a:xfrm>
            <a:off x="5468621" y="224657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1B2C24-8FAD-E047-B500-4C36116B6DFC}"/>
              </a:ext>
            </a:extLst>
          </p:cNvPr>
          <p:cNvSpPr txBox="1"/>
          <p:nvPr/>
        </p:nvSpPr>
        <p:spPr>
          <a:xfrm>
            <a:off x="5535079" y="2820973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275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EED3FD-A4A9-7443-B198-8A34EF825696}"/>
              </a:ext>
            </a:extLst>
          </p:cNvPr>
          <p:cNvSpPr txBox="1"/>
          <p:nvPr/>
        </p:nvSpPr>
        <p:spPr>
          <a:xfrm>
            <a:off x="5535079" y="3331019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E5944A-D886-E041-B532-47969B0F7D4E}"/>
              </a:ext>
            </a:extLst>
          </p:cNvPr>
          <p:cNvSpPr txBox="1"/>
          <p:nvPr/>
        </p:nvSpPr>
        <p:spPr>
          <a:xfrm>
            <a:off x="5525774" y="3832983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45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136B0F-3F1A-6243-9AE3-DFC069DC72FB}"/>
              </a:ext>
            </a:extLst>
          </p:cNvPr>
          <p:cNvSpPr txBox="1"/>
          <p:nvPr/>
        </p:nvSpPr>
        <p:spPr>
          <a:xfrm>
            <a:off x="5531092" y="4344941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0E2D62-7448-3E42-9F09-ED887C28E3ED}"/>
              </a:ext>
            </a:extLst>
          </p:cNvPr>
          <p:cNvSpPr txBox="1"/>
          <p:nvPr/>
        </p:nvSpPr>
        <p:spPr>
          <a:xfrm>
            <a:off x="8001565" y="2717498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269483-1956-624F-8439-EAD16587CC03}"/>
              </a:ext>
            </a:extLst>
          </p:cNvPr>
          <p:cNvSpPr txBox="1"/>
          <p:nvPr/>
        </p:nvSpPr>
        <p:spPr>
          <a:xfrm>
            <a:off x="7994787" y="3267384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8E9BF-6B2E-EE49-ACB4-4A666D696ACD}"/>
              </a:ext>
            </a:extLst>
          </p:cNvPr>
          <p:cNvSpPr txBox="1"/>
          <p:nvPr/>
        </p:nvSpPr>
        <p:spPr>
          <a:xfrm>
            <a:off x="7995549" y="3749589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C99E47-CA06-BD45-976D-6730D70723C8}"/>
              </a:ext>
            </a:extLst>
          </p:cNvPr>
          <p:cNvSpPr txBox="1"/>
          <p:nvPr/>
        </p:nvSpPr>
        <p:spPr>
          <a:xfrm>
            <a:off x="8008239" y="4303516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0CC82-49D6-504D-88B1-EDE504D0D9C3}"/>
              </a:ext>
            </a:extLst>
          </p:cNvPr>
          <p:cNvSpPr txBox="1"/>
          <p:nvPr/>
        </p:nvSpPr>
        <p:spPr>
          <a:xfrm>
            <a:off x="582398" y="715372"/>
            <a:ext cx="68800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08048-8DDA-C047-980C-27E090FB78CC}"/>
              </a:ext>
            </a:extLst>
          </p:cNvPr>
          <p:cNvCxnSpPr>
            <a:cxnSpLocks/>
          </p:cNvCxnSpPr>
          <p:nvPr/>
        </p:nvCxnSpPr>
        <p:spPr>
          <a:xfrm>
            <a:off x="426442" y="1784804"/>
            <a:ext cx="8317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A201E12-FA0C-8A44-A2BD-0F7240062084}"/>
              </a:ext>
            </a:extLst>
          </p:cNvPr>
          <p:cNvSpPr txBox="1"/>
          <p:nvPr/>
        </p:nvSpPr>
        <p:spPr>
          <a:xfrm>
            <a:off x="483592" y="4831581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Dips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E8547D-2B94-424F-94EA-5178E951B7DA}"/>
              </a:ext>
            </a:extLst>
          </p:cNvPr>
          <p:cNvSpPr txBox="1"/>
          <p:nvPr/>
        </p:nvSpPr>
        <p:spPr>
          <a:xfrm>
            <a:off x="2372865" y="4837269"/>
            <a:ext cx="74294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871425-2D76-394F-8031-3075FE16B804}"/>
              </a:ext>
            </a:extLst>
          </p:cNvPr>
          <p:cNvSpPr txBox="1"/>
          <p:nvPr/>
        </p:nvSpPr>
        <p:spPr>
          <a:xfrm>
            <a:off x="3807414" y="4830975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E0F263-18E4-2C41-8109-35A10956EE4B}"/>
              </a:ext>
            </a:extLst>
          </p:cNvPr>
          <p:cNvSpPr txBox="1"/>
          <p:nvPr/>
        </p:nvSpPr>
        <p:spPr>
          <a:xfrm>
            <a:off x="7133048" y="4830012"/>
            <a:ext cx="91438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B75C4D-A6B7-D64E-95CE-8CFFDD68E0AE}"/>
              </a:ext>
            </a:extLst>
          </p:cNvPr>
          <p:cNvCxnSpPr/>
          <p:nvPr/>
        </p:nvCxnSpPr>
        <p:spPr>
          <a:xfrm>
            <a:off x="483592" y="5135717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910C576-3E44-9B4A-A3FF-7B0763483AC4}"/>
              </a:ext>
            </a:extLst>
          </p:cNvPr>
          <p:cNvSpPr txBox="1"/>
          <p:nvPr/>
        </p:nvSpPr>
        <p:spPr>
          <a:xfrm>
            <a:off x="5531092" y="4822484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90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433735-D5BB-0549-B626-7D0106C23EAA}"/>
              </a:ext>
            </a:extLst>
          </p:cNvPr>
          <p:cNvSpPr txBox="1"/>
          <p:nvPr/>
        </p:nvSpPr>
        <p:spPr>
          <a:xfrm>
            <a:off x="8008239" y="4781059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1910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hovel, tool&#13;&#10;&#13;&#10;Description automatically generated">
            <a:extLst>
              <a:ext uri="{FF2B5EF4-FFF2-40B4-BE49-F238E27FC236}">
                <a16:creationId xmlns:a16="http://schemas.microsoft.com/office/drawing/2014/main" id="{C26E7053-AA43-1443-B47D-96D059B55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38" y="-111762"/>
            <a:ext cx="3017339" cy="999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B9B77D-EFC5-AB42-9825-677D4C244EF8}"/>
              </a:ext>
            </a:extLst>
          </p:cNvPr>
          <p:cNvSpPr txBox="1"/>
          <p:nvPr/>
        </p:nvSpPr>
        <p:spPr>
          <a:xfrm>
            <a:off x="413797" y="8337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Lifting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Progress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Tracker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9DD2D-34CF-3947-AFED-3EE866C4BE4A}"/>
              </a:ext>
            </a:extLst>
          </p:cNvPr>
          <p:cNvSpPr txBox="1"/>
          <p:nvPr/>
        </p:nvSpPr>
        <p:spPr>
          <a:xfrm>
            <a:off x="7943850" y="717579"/>
            <a:ext cx="74295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31911-888B-0B4F-B1A4-6AEEA384550C}"/>
              </a:ext>
            </a:extLst>
          </p:cNvPr>
          <p:cNvSpPr txBox="1"/>
          <p:nvPr/>
        </p:nvSpPr>
        <p:spPr>
          <a:xfrm>
            <a:off x="1399554" y="720733"/>
            <a:ext cx="127192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51052-BEF9-B845-86A6-8075FF1284C2}"/>
              </a:ext>
            </a:extLst>
          </p:cNvPr>
          <p:cNvSpPr txBox="1"/>
          <p:nvPr/>
        </p:nvSpPr>
        <p:spPr>
          <a:xfrm>
            <a:off x="2785774" y="719985"/>
            <a:ext cx="154163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Progress Tracker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8FADF-5254-A940-AB5B-1A39AB4521A3}"/>
              </a:ext>
            </a:extLst>
          </p:cNvPr>
          <p:cNvSpPr txBox="1"/>
          <p:nvPr/>
        </p:nvSpPr>
        <p:spPr>
          <a:xfrm>
            <a:off x="4432523" y="719985"/>
            <a:ext cx="132447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Past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02E11-4DA3-5B40-B909-6C4B639A01FF}"/>
              </a:ext>
            </a:extLst>
          </p:cNvPr>
          <p:cNvSpPr txBox="1"/>
          <p:nvPr/>
        </p:nvSpPr>
        <p:spPr>
          <a:xfrm>
            <a:off x="483592" y="2249066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56DB0-7E78-E04A-B975-D8461EF259C9}"/>
              </a:ext>
            </a:extLst>
          </p:cNvPr>
          <p:cNvSpPr txBox="1"/>
          <p:nvPr/>
        </p:nvSpPr>
        <p:spPr>
          <a:xfrm>
            <a:off x="2369541" y="225297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D337F-70DB-2E4C-B974-4CF58780FE15}"/>
              </a:ext>
            </a:extLst>
          </p:cNvPr>
          <p:cNvSpPr txBox="1"/>
          <p:nvPr/>
        </p:nvSpPr>
        <p:spPr>
          <a:xfrm>
            <a:off x="3823538" y="222534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9A748-D8F3-984D-9C1A-83CEFD5E68B4}"/>
              </a:ext>
            </a:extLst>
          </p:cNvPr>
          <p:cNvSpPr txBox="1"/>
          <p:nvPr/>
        </p:nvSpPr>
        <p:spPr>
          <a:xfrm>
            <a:off x="7118687" y="224906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6853C-2C78-1741-9699-95966F9F8A79}"/>
              </a:ext>
            </a:extLst>
          </p:cNvPr>
          <p:cNvSpPr txBox="1"/>
          <p:nvPr/>
        </p:nvSpPr>
        <p:spPr>
          <a:xfrm>
            <a:off x="483592" y="2822542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Bench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5701B-4DE3-0841-B4F5-5ED5DC1C39F2}"/>
              </a:ext>
            </a:extLst>
          </p:cNvPr>
          <p:cNvSpPr txBox="1"/>
          <p:nvPr/>
        </p:nvSpPr>
        <p:spPr>
          <a:xfrm>
            <a:off x="2369541" y="2828712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F82F5-4215-CB48-BED3-5E4EF7760857}"/>
              </a:ext>
            </a:extLst>
          </p:cNvPr>
          <p:cNvSpPr txBox="1"/>
          <p:nvPr/>
        </p:nvSpPr>
        <p:spPr>
          <a:xfrm>
            <a:off x="3807414" y="2821936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8C1A5-E9D4-AB42-B65C-9A5FF152EDBE}"/>
              </a:ext>
            </a:extLst>
          </p:cNvPr>
          <p:cNvSpPr txBox="1"/>
          <p:nvPr/>
        </p:nvSpPr>
        <p:spPr>
          <a:xfrm>
            <a:off x="7133048" y="2820973"/>
            <a:ext cx="9143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medium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D406A-6364-2B40-9A0E-18D3A752E7B5}"/>
              </a:ext>
            </a:extLst>
          </p:cNvPr>
          <p:cNvSpPr txBox="1"/>
          <p:nvPr/>
        </p:nvSpPr>
        <p:spPr>
          <a:xfrm>
            <a:off x="483592" y="3341641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DB Bench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515FDF-066E-1E40-8B7C-4522E0C8C330}"/>
              </a:ext>
            </a:extLst>
          </p:cNvPr>
          <p:cNvSpPr txBox="1"/>
          <p:nvPr/>
        </p:nvSpPr>
        <p:spPr>
          <a:xfrm>
            <a:off x="2372864" y="3335396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843D2-448A-224A-AF5E-056EFB2C9686}"/>
              </a:ext>
            </a:extLst>
          </p:cNvPr>
          <p:cNvSpPr txBox="1"/>
          <p:nvPr/>
        </p:nvSpPr>
        <p:spPr>
          <a:xfrm>
            <a:off x="3807414" y="3331020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571E65-FD2A-544A-949B-6257095B1E8C}"/>
              </a:ext>
            </a:extLst>
          </p:cNvPr>
          <p:cNvSpPr txBox="1"/>
          <p:nvPr/>
        </p:nvSpPr>
        <p:spPr>
          <a:xfrm>
            <a:off x="7133048" y="3330057"/>
            <a:ext cx="91439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1BEB15-599E-D747-B174-0B9AC8868225}"/>
              </a:ext>
            </a:extLst>
          </p:cNvPr>
          <p:cNvSpPr txBox="1"/>
          <p:nvPr/>
        </p:nvSpPr>
        <p:spPr>
          <a:xfrm>
            <a:off x="474287" y="3842080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B6D029-811D-8D43-BFBB-6A305F21C04B}"/>
              </a:ext>
            </a:extLst>
          </p:cNvPr>
          <p:cNvSpPr txBox="1"/>
          <p:nvPr/>
        </p:nvSpPr>
        <p:spPr>
          <a:xfrm>
            <a:off x="2366881" y="3845118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2EE0C8-F891-034B-88D1-15734D168AAB}"/>
              </a:ext>
            </a:extLst>
          </p:cNvPr>
          <p:cNvSpPr txBox="1"/>
          <p:nvPr/>
        </p:nvSpPr>
        <p:spPr>
          <a:xfrm>
            <a:off x="3798109" y="3841474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78436B-13CE-E140-BF32-BA904FADC03E}"/>
              </a:ext>
            </a:extLst>
          </p:cNvPr>
          <p:cNvSpPr txBox="1"/>
          <p:nvPr/>
        </p:nvSpPr>
        <p:spPr>
          <a:xfrm>
            <a:off x="7123743" y="3840511"/>
            <a:ext cx="91439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1AD635-8ACA-EC41-A5F8-509C5C007CFF}"/>
              </a:ext>
            </a:extLst>
          </p:cNvPr>
          <p:cNvSpPr txBox="1"/>
          <p:nvPr/>
        </p:nvSpPr>
        <p:spPr>
          <a:xfrm>
            <a:off x="483592" y="4354038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BC08CA-648F-7846-83FE-9E8E25B6F868}"/>
              </a:ext>
            </a:extLst>
          </p:cNvPr>
          <p:cNvSpPr txBox="1"/>
          <p:nvPr/>
        </p:nvSpPr>
        <p:spPr>
          <a:xfrm>
            <a:off x="2372865" y="4359726"/>
            <a:ext cx="74294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A3D6BA-9CFB-D04C-B890-30C7A9E4A4EA}"/>
              </a:ext>
            </a:extLst>
          </p:cNvPr>
          <p:cNvSpPr txBox="1"/>
          <p:nvPr/>
        </p:nvSpPr>
        <p:spPr>
          <a:xfrm>
            <a:off x="3807414" y="4353432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EE65D2-1309-5646-B5B5-E35D150885B6}"/>
              </a:ext>
            </a:extLst>
          </p:cNvPr>
          <p:cNvSpPr txBox="1"/>
          <p:nvPr/>
        </p:nvSpPr>
        <p:spPr>
          <a:xfrm>
            <a:off x="7133048" y="4352469"/>
            <a:ext cx="91438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0A52BD-856D-2E40-890D-0DA861AED0E6}"/>
              </a:ext>
            </a:extLst>
          </p:cNvPr>
          <p:cNvSpPr txBox="1"/>
          <p:nvPr/>
        </p:nvSpPr>
        <p:spPr>
          <a:xfrm>
            <a:off x="3891908" y="4967930"/>
            <a:ext cx="1360184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Edit Data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158046-3402-2446-9E0E-2173A230961E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12FF56-0B84-2542-A2B7-77596CC555E9}"/>
              </a:ext>
            </a:extLst>
          </p:cNvPr>
          <p:cNvCxnSpPr>
            <a:cxnSpLocks/>
          </p:cNvCxnSpPr>
          <p:nvPr/>
        </p:nvCxnSpPr>
        <p:spPr>
          <a:xfrm>
            <a:off x="426442" y="2249066"/>
            <a:ext cx="8317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6BC4B6-B196-E543-B691-7EA1E0373EFA}"/>
              </a:ext>
            </a:extLst>
          </p:cNvPr>
          <p:cNvCxnSpPr>
            <a:cxnSpLocks/>
          </p:cNvCxnSpPr>
          <p:nvPr/>
        </p:nvCxnSpPr>
        <p:spPr>
          <a:xfrm>
            <a:off x="426442" y="2589734"/>
            <a:ext cx="8317507" cy="79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3A8B6E-008D-364F-B3E1-5FD252F490F2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0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09961A-5395-BB45-9CC8-6FA3E2268A02}"/>
              </a:ext>
            </a:extLst>
          </p:cNvPr>
          <p:cNvCxnSpPr>
            <a:cxnSpLocks/>
          </p:cNvCxnSpPr>
          <p:nvPr/>
        </p:nvCxnSpPr>
        <p:spPr>
          <a:xfrm>
            <a:off x="400050" y="1200150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3A917C6-1EB3-3649-90BD-52DB38F88908}"/>
              </a:ext>
            </a:extLst>
          </p:cNvPr>
          <p:cNvCxnSpPr>
            <a:cxnSpLocks/>
          </p:cNvCxnSpPr>
          <p:nvPr/>
        </p:nvCxnSpPr>
        <p:spPr>
          <a:xfrm flipH="1">
            <a:off x="8743949" y="517378"/>
            <a:ext cx="1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FF4C50C-A18F-654E-A1AB-E110A6691FEC}"/>
              </a:ext>
            </a:extLst>
          </p:cNvPr>
          <p:cNvCxnSpPr/>
          <p:nvPr/>
        </p:nvCxnSpPr>
        <p:spPr>
          <a:xfrm>
            <a:off x="483592" y="3128342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698278-2EDE-894D-8141-B4595793853C}"/>
              </a:ext>
            </a:extLst>
          </p:cNvPr>
          <p:cNvCxnSpPr/>
          <p:nvPr/>
        </p:nvCxnSpPr>
        <p:spPr>
          <a:xfrm>
            <a:off x="483592" y="3638286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D8B5FC-9AFD-8544-9D33-FD4CCE62FC0C}"/>
              </a:ext>
            </a:extLst>
          </p:cNvPr>
          <p:cNvCxnSpPr/>
          <p:nvPr/>
        </p:nvCxnSpPr>
        <p:spPr>
          <a:xfrm>
            <a:off x="483592" y="4148230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5D6C29-77DD-004A-B5E2-4A076AA4842F}"/>
              </a:ext>
            </a:extLst>
          </p:cNvPr>
          <p:cNvCxnSpPr/>
          <p:nvPr/>
        </p:nvCxnSpPr>
        <p:spPr>
          <a:xfrm>
            <a:off x="483592" y="4658174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976D24-05B8-BC4E-9703-F60A545BB190}"/>
              </a:ext>
            </a:extLst>
          </p:cNvPr>
          <p:cNvCxnSpPr>
            <a:cxnSpLocks/>
          </p:cNvCxnSpPr>
          <p:nvPr/>
        </p:nvCxnSpPr>
        <p:spPr>
          <a:xfrm flipH="1">
            <a:off x="426442" y="4820816"/>
            <a:ext cx="831750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2972AB0-3E21-994F-AE6D-71EB15B19DF4}"/>
              </a:ext>
            </a:extLst>
          </p:cNvPr>
          <p:cNvSpPr txBox="1"/>
          <p:nvPr/>
        </p:nvSpPr>
        <p:spPr>
          <a:xfrm>
            <a:off x="634659" y="1360587"/>
            <a:ext cx="1984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FB610D-8178-E047-B6C0-AFB75BC9FA69}"/>
              </a:ext>
            </a:extLst>
          </p:cNvPr>
          <p:cNvSpPr txBox="1"/>
          <p:nvPr/>
        </p:nvSpPr>
        <p:spPr>
          <a:xfrm>
            <a:off x="2343149" y="1365179"/>
            <a:ext cx="1984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Account Info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D8908F-4D37-C44D-A026-73993BE0464B}"/>
              </a:ext>
            </a:extLst>
          </p:cNvPr>
          <p:cNvSpPr txBox="1"/>
          <p:nvPr/>
        </p:nvSpPr>
        <p:spPr>
          <a:xfrm>
            <a:off x="3061678" y="1816580"/>
            <a:ext cx="2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Lifting Data for</a:t>
            </a:r>
            <a:r>
              <a:rPr lang="en-US" dirty="0"/>
              <a:t>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0833E4-7F03-124D-9952-394DBF1C34C3}"/>
              </a:ext>
            </a:extLst>
          </p:cNvPr>
          <p:cNvSpPr txBox="1"/>
          <p:nvPr/>
        </p:nvSpPr>
        <p:spPr>
          <a:xfrm>
            <a:off x="4961471" y="1855512"/>
            <a:ext cx="85724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1/23/19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ECA53A-3336-D246-9377-7A4C1581EA60}"/>
              </a:ext>
            </a:extLst>
          </p:cNvPr>
          <p:cNvSpPr txBox="1"/>
          <p:nvPr/>
        </p:nvSpPr>
        <p:spPr>
          <a:xfrm>
            <a:off x="5522051" y="22204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1B2C24-8FAD-E047-B500-4C36116B6DFC}"/>
              </a:ext>
            </a:extLst>
          </p:cNvPr>
          <p:cNvSpPr txBox="1"/>
          <p:nvPr/>
        </p:nvSpPr>
        <p:spPr>
          <a:xfrm>
            <a:off x="5535079" y="2820973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275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EED3FD-A4A9-7443-B198-8A34EF825696}"/>
              </a:ext>
            </a:extLst>
          </p:cNvPr>
          <p:cNvSpPr txBox="1"/>
          <p:nvPr/>
        </p:nvSpPr>
        <p:spPr>
          <a:xfrm>
            <a:off x="5535079" y="3331019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E5944A-D886-E041-B532-47969B0F7D4E}"/>
              </a:ext>
            </a:extLst>
          </p:cNvPr>
          <p:cNvSpPr txBox="1"/>
          <p:nvPr/>
        </p:nvSpPr>
        <p:spPr>
          <a:xfrm>
            <a:off x="5525774" y="3832983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45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136B0F-3F1A-6243-9AE3-DFC069DC72FB}"/>
              </a:ext>
            </a:extLst>
          </p:cNvPr>
          <p:cNvSpPr txBox="1"/>
          <p:nvPr/>
        </p:nvSpPr>
        <p:spPr>
          <a:xfrm>
            <a:off x="5531092" y="4344941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0CC82-49D6-504D-88B1-EDE504D0D9C3}"/>
              </a:ext>
            </a:extLst>
          </p:cNvPr>
          <p:cNvSpPr txBox="1"/>
          <p:nvPr/>
        </p:nvSpPr>
        <p:spPr>
          <a:xfrm>
            <a:off x="582398" y="715372"/>
            <a:ext cx="68800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08048-8DDA-C047-980C-27E090FB78CC}"/>
              </a:ext>
            </a:extLst>
          </p:cNvPr>
          <p:cNvCxnSpPr>
            <a:cxnSpLocks/>
          </p:cNvCxnSpPr>
          <p:nvPr/>
        </p:nvCxnSpPr>
        <p:spPr>
          <a:xfrm>
            <a:off x="426442" y="1784804"/>
            <a:ext cx="8317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74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hovel, tool&#13;&#10;&#13;&#10;Description automatically generated">
            <a:extLst>
              <a:ext uri="{FF2B5EF4-FFF2-40B4-BE49-F238E27FC236}">
                <a16:creationId xmlns:a16="http://schemas.microsoft.com/office/drawing/2014/main" id="{C26E7053-AA43-1443-B47D-96D059B55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38" y="-111762"/>
            <a:ext cx="3017339" cy="999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B9B77D-EFC5-AB42-9825-677D4C244EF8}"/>
              </a:ext>
            </a:extLst>
          </p:cNvPr>
          <p:cNvSpPr txBox="1"/>
          <p:nvPr/>
        </p:nvSpPr>
        <p:spPr>
          <a:xfrm>
            <a:off x="413797" y="8337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Lifting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Progress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Tracker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9DD2D-34CF-3947-AFED-3EE866C4BE4A}"/>
              </a:ext>
            </a:extLst>
          </p:cNvPr>
          <p:cNvSpPr txBox="1"/>
          <p:nvPr/>
        </p:nvSpPr>
        <p:spPr>
          <a:xfrm>
            <a:off x="7943850" y="717579"/>
            <a:ext cx="74295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31911-888B-0B4F-B1A4-6AEEA384550C}"/>
              </a:ext>
            </a:extLst>
          </p:cNvPr>
          <p:cNvSpPr txBox="1"/>
          <p:nvPr/>
        </p:nvSpPr>
        <p:spPr>
          <a:xfrm>
            <a:off x="1399554" y="720733"/>
            <a:ext cx="1271921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Record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51052-BEF9-B845-86A6-8075FF1284C2}"/>
              </a:ext>
            </a:extLst>
          </p:cNvPr>
          <p:cNvSpPr txBox="1"/>
          <p:nvPr/>
        </p:nvSpPr>
        <p:spPr>
          <a:xfrm>
            <a:off x="2785774" y="719985"/>
            <a:ext cx="154163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Progress Tracker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8FADF-5254-A940-AB5B-1A39AB4521A3}"/>
              </a:ext>
            </a:extLst>
          </p:cNvPr>
          <p:cNvSpPr txBox="1"/>
          <p:nvPr/>
        </p:nvSpPr>
        <p:spPr>
          <a:xfrm>
            <a:off x="4432523" y="719985"/>
            <a:ext cx="132447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Past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02E11-4DA3-5B40-B909-6C4B639A01FF}"/>
              </a:ext>
            </a:extLst>
          </p:cNvPr>
          <p:cNvSpPr txBox="1"/>
          <p:nvPr/>
        </p:nvSpPr>
        <p:spPr>
          <a:xfrm>
            <a:off x="483592" y="2249066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56DB0-7E78-E04A-B975-D8461EF259C9}"/>
              </a:ext>
            </a:extLst>
          </p:cNvPr>
          <p:cNvSpPr txBox="1"/>
          <p:nvPr/>
        </p:nvSpPr>
        <p:spPr>
          <a:xfrm>
            <a:off x="2369541" y="225297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D337F-70DB-2E4C-B974-4CF58780FE15}"/>
              </a:ext>
            </a:extLst>
          </p:cNvPr>
          <p:cNvSpPr txBox="1"/>
          <p:nvPr/>
        </p:nvSpPr>
        <p:spPr>
          <a:xfrm>
            <a:off x="3823538" y="222534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9A748-D8F3-984D-9C1A-83CEFD5E68B4}"/>
              </a:ext>
            </a:extLst>
          </p:cNvPr>
          <p:cNvSpPr txBox="1"/>
          <p:nvPr/>
        </p:nvSpPr>
        <p:spPr>
          <a:xfrm>
            <a:off x="7126778" y="2224380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6853C-2C78-1741-9699-95966F9F8A79}"/>
              </a:ext>
            </a:extLst>
          </p:cNvPr>
          <p:cNvSpPr txBox="1"/>
          <p:nvPr/>
        </p:nvSpPr>
        <p:spPr>
          <a:xfrm>
            <a:off x="483592" y="2822542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Bench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5701B-4DE3-0841-B4F5-5ED5DC1C39F2}"/>
              </a:ext>
            </a:extLst>
          </p:cNvPr>
          <p:cNvSpPr txBox="1"/>
          <p:nvPr/>
        </p:nvSpPr>
        <p:spPr>
          <a:xfrm>
            <a:off x="2369541" y="2828712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F82F5-4215-CB48-BED3-5E4EF7760857}"/>
              </a:ext>
            </a:extLst>
          </p:cNvPr>
          <p:cNvSpPr txBox="1"/>
          <p:nvPr/>
        </p:nvSpPr>
        <p:spPr>
          <a:xfrm>
            <a:off x="3807414" y="2821936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8C1A5-E9D4-AB42-B65C-9A5FF152EDBE}"/>
              </a:ext>
            </a:extLst>
          </p:cNvPr>
          <p:cNvSpPr txBox="1"/>
          <p:nvPr/>
        </p:nvSpPr>
        <p:spPr>
          <a:xfrm>
            <a:off x="7133048" y="2820973"/>
            <a:ext cx="9143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medium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D406A-6364-2B40-9A0E-18D3A752E7B5}"/>
              </a:ext>
            </a:extLst>
          </p:cNvPr>
          <p:cNvSpPr txBox="1"/>
          <p:nvPr/>
        </p:nvSpPr>
        <p:spPr>
          <a:xfrm>
            <a:off x="483592" y="3341641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DB Bench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515FDF-066E-1E40-8B7C-4522E0C8C330}"/>
              </a:ext>
            </a:extLst>
          </p:cNvPr>
          <p:cNvSpPr txBox="1"/>
          <p:nvPr/>
        </p:nvSpPr>
        <p:spPr>
          <a:xfrm>
            <a:off x="2372864" y="3335396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843D2-448A-224A-AF5E-056EFB2C9686}"/>
              </a:ext>
            </a:extLst>
          </p:cNvPr>
          <p:cNvSpPr txBox="1"/>
          <p:nvPr/>
        </p:nvSpPr>
        <p:spPr>
          <a:xfrm>
            <a:off x="3807414" y="3331020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571E65-FD2A-544A-949B-6257095B1E8C}"/>
              </a:ext>
            </a:extLst>
          </p:cNvPr>
          <p:cNvSpPr txBox="1"/>
          <p:nvPr/>
        </p:nvSpPr>
        <p:spPr>
          <a:xfrm>
            <a:off x="7133048" y="3330057"/>
            <a:ext cx="91439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1BEB15-599E-D747-B174-0B9AC8868225}"/>
              </a:ext>
            </a:extLst>
          </p:cNvPr>
          <p:cNvSpPr txBox="1"/>
          <p:nvPr/>
        </p:nvSpPr>
        <p:spPr>
          <a:xfrm>
            <a:off x="474287" y="3842080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B6D029-811D-8D43-BFBB-6A305F21C04B}"/>
              </a:ext>
            </a:extLst>
          </p:cNvPr>
          <p:cNvSpPr txBox="1"/>
          <p:nvPr/>
        </p:nvSpPr>
        <p:spPr>
          <a:xfrm>
            <a:off x="2366881" y="3845118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2EE0C8-F891-034B-88D1-15734D168AAB}"/>
              </a:ext>
            </a:extLst>
          </p:cNvPr>
          <p:cNvSpPr txBox="1"/>
          <p:nvPr/>
        </p:nvSpPr>
        <p:spPr>
          <a:xfrm>
            <a:off x="3798109" y="3841474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78436B-13CE-E140-BF32-BA904FADC03E}"/>
              </a:ext>
            </a:extLst>
          </p:cNvPr>
          <p:cNvSpPr txBox="1"/>
          <p:nvPr/>
        </p:nvSpPr>
        <p:spPr>
          <a:xfrm>
            <a:off x="7123743" y="3840511"/>
            <a:ext cx="91439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4113A9-B43F-F149-A561-61EA2FF9AFDC}"/>
              </a:ext>
            </a:extLst>
          </p:cNvPr>
          <p:cNvSpPr txBox="1"/>
          <p:nvPr/>
        </p:nvSpPr>
        <p:spPr>
          <a:xfrm>
            <a:off x="4676576" y="5443683"/>
            <a:ext cx="132853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Submit</a:t>
            </a:r>
            <a:r>
              <a:rPr lang="en-US" dirty="0">
                <a:solidFill>
                  <a:schemeClr val="bg2"/>
                </a:solidFill>
              </a:rPr>
              <a:t>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1AD635-8ACA-EC41-A5F8-509C5C007CFF}"/>
              </a:ext>
            </a:extLst>
          </p:cNvPr>
          <p:cNvSpPr txBox="1"/>
          <p:nvPr/>
        </p:nvSpPr>
        <p:spPr>
          <a:xfrm>
            <a:off x="483592" y="4354038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BC08CA-648F-7846-83FE-9E8E25B6F868}"/>
              </a:ext>
            </a:extLst>
          </p:cNvPr>
          <p:cNvSpPr txBox="1"/>
          <p:nvPr/>
        </p:nvSpPr>
        <p:spPr>
          <a:xfrm>
            <a:off x="2372865" y="4359726"/>
            <a:ext cx="74294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A3D6BA-9CFB-D04C-B890-30C7A9E4A4EA}"/>
              </a:ext>
            </a:extLst>
          </p:cNvPr>
          <p:cNvSpPr txBox="1"/>
          <p:nvPr/>
        </p:nvSpPr>
        <p:spPr>
          <a:xfrm>
            <a:off x="3807414" y="4353432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EE65D2-1309-5646-B5B5-E35D150885B6}"/>
              </a:ext>
            </a:extLst>
          </p:cNvPr>
          <p:cNvSpPr txBox="1"/>
          <p:nvPr/>
        </p:nvSpPr>
        <p:spPr>
          <a:xfrm>
            <a:off x="7133048" y="4352469"/>
            <a:ext cx="91438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0A52BD-856D-2E40-890D-0DA861AED0E6}"/>
              </a:ext>
            </a:extLst>
          </p:cNvPr>
          <p:cNvSpPr txBox="1"/>
          <p:nvPr/>
        </p:nvSpPr>
        <p:spPr>
          <a:xfrm>
            <a:off x="2992002" y="5447808"/>
            <a:ext cx="142875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 Add More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158046-3402-2446-9E0E-2173A230961E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12FF56-0B84-2542-A2B7-77596CC555E9}"/>
              </a:ext>
            </a:extLst>
          </p:cNvPr>
          <p:cNvCxnSpPr>
            <a:cxnSpLocks/>
          </p:cNvCxnSpPr>
          <p:nvPr/>
        </p:nvCxnSpPr>
        <p:spPr>
          <a:xfrm>
            <a:off x="426442" y="2249066"/>
            <a:ext cx="8317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6BC4B6-B196-E543-B691-7EA1E0373EFA}"/>
              </a:ext>
            </a:extLst>
          </p:cNvPr>
          <p:cNvCxnSpPr>
            <a:cxnSpLocks/>
          </p:cNvCxnSpPr>
          <p:nvPr/>
        </p:nvCxnSpPr>
        <p:spPr>
          <a:xfrm>
            <a:off x="426442" y="2589734"/>
            <a:ext cx="8317507" cy="79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3A8B6E-008D-364F-B3E1-5FD252F490F2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0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09961A-5395-BB45-9CC8-6FA3E2268A02}"/>
              </a:ext>
            </a:extLst>
          </p:cNvPr>
          <p:cNvCxnSpPr>
            <a:cxnSpLocks/>
          </p:cNvCxnSpPr>
          <p:nvPr/>
        </p:nvCxnSpPr>
        <p:spPr>
          <a:xfrm>
            <a:off x="400050" y="1200150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3A917C6-1EB3-3649-90BD-52DB38F88908}"/>
              </a:ext>
            </a:extLst>
          </p:cNvPr>
          <p:cNvCxnSpPr>
            <a:cxnSpLocks/>
          </p:cNvCxnSpPr>
          <p:nvPr/>
        </p:nvCxnSpPr>
        <p:spPr>
          <a:xfrm flipH="1">
            <a:off x="8743949" y="517378"/>
            <a:ext cx="1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FF4C50C-A18F-654E-A1AB-E110A6691FEC}"/>
              </a:ext>
            </a:extLst>
          </p:cNvPr>
          <p:cNvCxnSpPr/>
          <p:nvPr/>
        </p:nvCxnSpPr>
        <p:spPr>
          <a:xfrm>
            <a:off x="483592" y="3128342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698278-2EDE-894D-8141-B4595793853C}"/>
              </a:ext>
            </a:extLst>
          </p:cNvPr>
          <p:cNvCxnSpPr/>
          <p:nvPr/>
        </p:nvCxnSpPr>
        <p:spPr>
          <a:xfrm>
            <a:off x="483592" y="3638286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D8B5FC-9AFD-8544-9D33-FD4CCE62FC0C}"/>
              </a:ext>
            </a:extLst>
          </p:cNvPr>
          <p:cNvCxnSpPr/>
          <p:nvPr/>
        </p:nvCxnSpPr>
        <p:spPr>
          <a:xfrm>
            <a:off x="483592" y="4148230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5D6C29-77DD-004A-B5E2-4A076AA4842F}"/>
              </a:ext>
            </a:extLst>
          </p:cNvPr>
          <p:cNvCxnSpPr/>
          <p:nvPr/>
        </p:nvCxnSpPr>
        <p:spPr>
          <a:xfrm>
            <a:off x="483592" y="4658174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976D24-05B8-BC4E-9703-F60A545BB190}"/>
              </a:ext>
            </a:extLst>
          </p:cNvPr>
          <p:cNvCxnSpPr>
            <a:cxnSpLocks/>
          </p:cNvCxnSpPr>
          <p:nvPr/>
        </p:nvCxnSpPr>
        <p:spPr>
          <a:xfrm flipH="1">
            <a:off x="400051" y="5328061"/>
            <a:ext cx="831750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2972AB0-3E21-994F-AE6D-71EB15B19DF4}"/>
              </a:ext>
            </a:extLst>
          </p:cNvPr>
          <p:cNvSpPr txBox="1"/>
          <p:nvPr/>
        </p:nvSpPr>
        <p:spPr>
          <a:xfrm>
            <a:off x="634659" y="1360587"/>
            <a:ext cx="1984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FB610D-8178-E047-B6C0-AFB75BC9FA69}"/>
              </a:ext>
            </a:extLst>
          </p:cNvPr>
          <p:cNvSpPr txBox="1"/>
          <p:nvPr/>
        </p:nvSpPr>
        <p:spPr>
          <a:xfrm>
            <a:off x="2343149" y="1365179"/>
            <a:ext cx="1984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Account Info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D8908F-4D37-C44D-A026-73993BE0464B}"/>
              </a:ext>
            </a:extLst>
          </p:cNvPr>
          <p:cNvSpPr txBox="1"/>
          <p:nvPr/>
        </p:nvSpPr>
        <p:spPr>
          <a:xfrm>
            <a:off x="2978270" y="1828976"/>
            <a:ext cx="23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Record Lifting Data for </a:t>
            </a:r>
            <a:r>
              <a:rPr lang="en-US" dirty="0"/>
              <a:t>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0833E4-7F03-124D-9952-394DBF1C34C3}"/>
              </a:ext>
            </a:extLst>
          </p:cNvPr>
          <p:cNvSpPr txBox="1"/>
          <p:nvPr/>
        </p:nvSpPr>
        <p:spPr>
          <a:xfrm>
            <a:off x="5086350" y="1842912"/>
            <a:ext cx="85724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1/23/19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ECA53A-3336-D246-9377-7A4C1581EA60}"/>
              </a:ext>
            </a:extLst>
          </p:cNvPr>
          <p:cNvSpPr txBox="1"/>
          <p:nvPr/>
        </p:nvSpPr>
        <p:spPr>
          <a:xfrm>
            <a:off x="5524895" y="222040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1B2C24-8FAD-E047-B500-4C36116B6DFC}"/>
              </a:ext>
            </a:extLst>
          </p:cNvPr>
          <p:cNvSpPr txBox="1"/>
          <p:nvPr/>
        </p:nvSpPr>
        <p:spPr>
          <a:xfrm>
            <a:off x="5535079" y="2820973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275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EED3FD-A4A9-7443-B198-8A34EF825696}"/>
              </a:ext>
            </a:extLst>
          </p:cNvPr>
          <p:cNvSpPr txBox="1"/>
          <p:nvPr/>
        </p:nvSpPr>
        <p:spPr>
          <a:xfrm>
            <a:off x="5535079" y="3331019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E5944A-D886-E041-B532-47969B0F7D4E}"/>
              </a:ext>
            </a:extLst>
          </p:cNvPr>
          <p:cNvSpPr txBox="1"/>
          <p:nvPr/>
        </p:nvSpPr>
        <p:spPr>
          <a:xfrm>
            <a:off x="5525774" y="3832983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45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136B0F-3F1A-6243-9AE3-DFC069DC72FB}"/>
              </a:ext>
            </a:extLst>
          </p:cNvPr>
          <p:cNvSpPr txBox="1"/>
          <p:nvPr/>
        </p:nvSpPr>
        <p:spPr>
          <a:xfrm>
            <a:off x="5531092" y="4344941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0E2D62-7448-3E42-9F09-ED887C28E3ED}"/>
              </a:ext>
            </a:extLst>
          </p:cNvPr>
          <p:cNvSpPr txBox="1"/>
          <p:nvPr/>
        </p:nvSpPr>
        <p:spPr>
          <a:xfrm>
            <a:off x="8001565" y="2717498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269483-1956-624F-8439-EAD16587CC03}"/>
              </a:ext>
            </a:extLst>
          </p:cNvPr>
          <p:cNvSpPr txBox="1"/>
          <p:nvPr/>
        </p:nvSpPr>
        <p:spPr>
          <a:xfrm>
            <a:off x="7994787" y="3267384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8E9BF-6B2E-EE49-ACB4-4A666D696ACD}"/>
              </a:ext>
            </a:extLst>
          </p:cNvPr>
          <p:cNvSpPr txBox="1"/>
          <p:nvPr/>
        </p:nvSpPr>
        <p:spPr>
          <a:xfrm>
            <a:off x="7995549" y="3749589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C99E47-CA06-BD45-976D-6730D70723C8}"/>
              </a:ext>
            </a:extLst>
          </p:cNvPr>
          <p:cNvSpPr txBox="1"/>
          <p:nvPr/>
        </p:nvSpPr>
        <p:spPr>
          <a:xfrm>
            <a:off x="8008239" y="4303516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0CC82-49D6-504D-88B1-EDE504D0D9C3}"/>
              </a:ext>
            </a:extLst>
          </p:cNvPr>
          <p:cNvSpPr txBox="1"/>
          <p:nvPr/>
        </p:nvSpPr>
        <p:spPr>
          <a:xfrm>
            <a:off x="582398" y="715372"/>
            <a:ext cx="68800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08048-8DDA-C047-980C-27E090FB78CC}"/>
              </a:ext>
            </a:extLst>
          </p:cNvPr>
          <p:cNvCxnSpPr>
            <a:cxnSpLocks/>
          </p:cNvCxnSpPr>
          <p:nvPr/>
        </p:nvCxnSpPr>
        <p:spPr>
          <a:xfrm>
            <a:off x="426442" y="1784804"/>
            <a:ext cx="8317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3838ADF-E8AE-094F-BDFF-015BBDC48EB2}"/>
              </a:ext>
            </a:extLst>
          </p:cNvPr>
          <p:cNvSpPr txBox="1"/>
          <p:nvPr/>
        </p:nvSpPr>
        <p:spPr>
          <a:xfrm>
            <a:off x="483592" y="4831581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Dips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F373A9-485C-6946-93E9-FBE6D0086C41}"/>
              </a:ext>
            </a:extLst>
          </p:cNvPr>
          <p:cNvSpPr txBox="1"/>
          <p:nvPr/>
        </p:nvSpPr>
        <p:spPr>
          <a:xfrm>
            <a:off x="2372865" y="4837269"/>
            <a:ext cx="74294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633472-0E09-DB47-81C7-175A2C674DEA}"/>
              </a:ext>
            </a:extLst>
          </p:cNvPr>
          <p:cNvSpPr txBox="1"/>
          <p:nvPr/>
        </p:nvSpPr>
        <p:spPr>
          <a:xfrm>
            <a:off x="3807414" y="4830975"/>
            <a:ext cx="1028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05245C-C153-E741-9874-4B19DCBEA49F}"/>
              </a:ext>
            </a:extLst>
          </p:cNvPr>
          <p:cNvSpPr txBox="1"/>
          <p:nvPr/>
        </p:nvSpPr>
        <p:spPr>
          <a:xfrm>
            <a:off x="7133048" y="4830012"/>
            <a:ext cx="91438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medium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032357-C5CB-C64B-8953-3E6B0D540D8A}"/>
              </a:ext>
            </a:extLst>
          </p:cNvPr>
          <p:cNvCxnSpPr/>
          <p:nvPr/>
        </p:nvCxnSpPr>
        <p:spPr>
          <a:xfrm>
            <a:off x="483592" y="5135717"/>
            <a:ext cx="714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111CDAC-3AF9-584C-9D7F-496B546B5B60}"/>
              </a:ext>
            </a:extLst>
          </p:cNvPr>
          <p:cNvSpPr txBox="1"/>
          <p:nvPr/>
        </p:nvSpPr>
        <p:spPr>
          <a:xfrm>
            <a:off x="5531092" y="4822484"/>
            <a:ext cx="91439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90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08D6BE-03E8-944F-A0E1-EAA8299A5AD4}"/>
              </a:ext>
            </a:extLst>
          </p:cNvPr>
          <p:cNvSpPr txBox="1"/>
          <p:nvPr/>
        </p:nvSpPr>
        <p:spPr>
          <a:xfrm>
            <a:off x="8008239" y="4781059"/>
            <a:ext cx="26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8040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hovel, tool&#13;&#10;&#13;&#10;Description automatically generated">
            <a:extLst>
              <a:ext uri="{FF2B5EF4-FFF2-40B4-BE49-F238E27FC236}">
                <a16:creationId xmlns:a16="http://schemas.microsoft.com/office/drawing/2014/main" id="{C26E7053-AA43-1443-B47D-96D059B55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38" y="-111762"/>
            <a:ext cx="3017339" cy="999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B9B77D-EFC5-AB42-9825-677D4C244EF8}"/>
              </a:ext>
            </a:extLst>
          </p:cNvPr>
          <p:cNvSpPr txBox="1"/>
          <p:nvPr/>
        </p:nvSpPr>
        <p:spPr>
          <a:xfrm>
            <a:off x="413797" y="8337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Lifting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Progress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Tracker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9DD2D-34CF-3947-AFED-3EE866C4BE4A}"/>
              </a:ext>
            </a:extLst>
          </p:cNvPr>
          <p:cNvSpPr txBox="1"/>
          <p:nvPr/>
        </p:nvSpPr>
        <p:spPr>
          <a:xfrm>
            <a:off x="7943850" y="717579"/>
            <a:ext cx="74295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31911-888B-0B4F-B1A4-6AEEA384550C}"/>
              </a:ext>
            </a:extLst>
          </p:cNvPr>
          <p:cNvSpPr txBox="1"/>
          <p:nvPr/>
        </p:nvSpPr>
        <p:spPr>
          <a:xfrm>
            <a:off x="1399554" y="720733"/>
            <a:ext cx="127192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51052-BEF9-B845-86A6-8075FF1284C2}"/>
              </a:ext>
            </a:extLst>
          </p:cNvPr>
          <p:cNvSpPr txBox="1"/>
          <p:nvPr/>
        </p:nvSpPr>
        <p:spPr>
          <a:xfrm>
            <a:off x="2785774" y="719985"/>
            <a:ext cx="158959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Progress Tracker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8FADF-5254-A940-AB5B-1A39AB4521A3}"/>
              </a:ext>
            </a:extLst>
          </p:cNvPr>
          <p:cNvSpPr txBox="1"/>
          <p:nvPr/>
        </p:nvSpPr>
        <p:spPr>
          <a:xfrm>
            <a:off x="4432523" y="719985"/>
            <a:ext cx="132447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Past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9A748-D8F3-984D-9C1A-83CEFD5E68B4}"/>
              </a:ext>
            </a:extLst>
          </p:cNvPr>
          <p:cNvSpPr txBox="1"/>
          <p:nvPr/>
        </p:nvSpPr>
        <p:spPr>
          <a:xfrm>
            <a:off x="6102824" y="1842828"/>
            <a:ext cx="72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effort.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6853C-2C78-1741-9699-95966F9F8A79}"/>
              </a:ext>
            </a:extLst>
          </p:cNvPr>
          <p:cNvSpPr txBox="1"/>
          <p:nvPr/>
        </p:nvSpPr>
        <p:spPr>
          <a:xfrm>
            <a:off x="2314286" y="1867421"/>
            <a:ext cx="9429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Bench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F82F5-4215-CB48-BED3-5E4EF7760857}"/>
              </a:ext>
            </a:extLst>
          </p:cNvPr>
          <p:cNvSpPr txBox="1"/>
          <p:nvPr/>
        </p:nvSpPr>
        <p:spPr>
          <a:xfrm>
            <a:off x="3813609" y="1858673"/>
            <a:ext cx="28191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8C1A5-E9D4-AB42-B65C-9A5FF152EDBE}"/>
              </a:ext>
            </a:extLst>
          </p:cNvPr>
          <p:cNvSpPr txBox="1"/>
          <p:nvPr/>
        </p:nvSpPr>
        <p:spPr>
          <a:xfrm>
            <a:off x="5111258" y="1841563"/>
            <a:ext cx="9143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medium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158046-3402-2446-9E0E-2173A230961E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12FF56-0B84-2542-A2B7-77596CC555E9}"/>
              </a:ext>
            </a:extLst>
          </p:cNvPr>
          <p:cNvCxnSpPr>
            <a:cxnSpLocks/>
          </p:cNvCxnSpPr>
          <p:nvPr/>
        </p:nvCxnSpPr>
        <p:spPr>
          <a:xfrm>
            <a:off x="426442" y="2249066"/>
            <a:ext cx="8317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3A8B6E-008D-364F-B3E1-5FD252F490F2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0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09961A-5395-BB45-9CC8-6FA3E2268A02}"/>
              </a:ext>
            </a:extLst>
          </p:cNvPr>
          <p:cNvCxnSpPr>
            <a:cxnSpLocks/>
          </p:cNvCxnSpPr>
          <p:nvPr/>
        </p:nvCxnSpPr>
        <p:spPr>
          <a:xfrm>
            <a:off x="400050" y="1200150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3A917C6-1EB3-3649-90BD-52DB38F88908}"/>
              </a:ext>
            </a:extLst>
          </p:cNvPr>
          <p:cNvCxnSpPr>
            <a:cxnSpLocks/>
          </p:cNvCxnSpPr>
          <p:nvPr/>
        </p:nvCxnSpPr>
        <p:spPr>
          <a:xfrm flipH="1">
            <a:off x="8743949" y="517378"/>
            <a:ext cx="1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2972AB0-3E21-994F-AE6D-71EB15B19DF4}"/>
              </a:ext>
            </a:extLst>
          </p:cNvPr>
          <p:cNvSpPr txBox="1"/>
          <p:nvPr/>
        </p:nvSpPr>
        <p:spPr>
          <a:xfrm>
            <a:off x="634659" y="1360587"/>
            <a:ext cx="1984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FB610D-8178-E047-B6C0-AFB75BC9FA69}"/>
              </a:ext>
            </a:extLst>
          </p:cNvPr>
          <p:cNvSpPr txBox="1"/>
          <p:nvPr/>
        </p:nvSpPr>
        <p:spPr>
          <a:xfrm>
            <a:off x="2343149" y="1365179"/>
            <a:ext cx="1984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Account Info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D8908F-4D37-C44D-A026-73993BE0464B}"/>
              </a:ext>
            </a:extLst>
          </p:cNvPr>
          <p:cNvSpPr txBox="1"/>
          <p:nvPr/>
        </p:nvSpPr>
        <p:spPr>
          <a:xfrm>
            <a:off x="459944" y="1828379"/>
            <a:ext cx="188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Track Lifting Data for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0CC82-49D6-504D-88B1-EDE504D0D9C3}"/>
              </a:ext>
            </a:extLst>
          </p:cNvPr>
          <p:cNvSpPr txBox="1"/>
          <p:nvPr/>
        </p:nvSpPr>
        <p:spPr>
          <a:xfrm>
            <a:off x="582398" y="715372"/>
            <a:ext cx="68800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08048-8DDA-C047-980C-27E090FB78CC}"/>
              </a:ext>
            </a:extLst>
          </p:cNvPr>
          <p:cNvCxnSpPr>
            <a:cxnSpLocks/>
          </p:cNvCxnSpPr>
          <p:nvPr/>
        </p:nvCxnSpPr>
        <p:spPr>
          <a:xfrm>
            <a:off x="426442" y="1784804"/>
            <a:ext cx="8317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BDE25D1E-9913-B244-80CA-68869A1BE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913639"/>
              </p:ext>
            </p:extLst>
          </p:nvPr>
        </p:nvGraphicFramePr>
        <p:xfrm>
          <a:off x="1532162" y="2571475"/>
          <a:ext cx="5800722" cy="3625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7811F8B5-21EB-A543-8A0D-E12B8DB78ECF}"/>
              </a:ext>
            </a:extLst>
          </p:cNvPr>
          <p:cNvSpPr txBox="1"/>
          <p:nvPr/>
        </p:nvSpPr>
        <p:spPr>
          <a:xfrm>
            <a:off x="7772400" y="1844830"/>
            <a:ext cx="857250" cy="3385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Graph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B9E29-A0F0-1E40-AA11-F36DF09F41BE}"/>
              </a:ext>
            </a:extLst>
          </p:cNvPr>
          <p:cNvSpPr txBox="1"/>
          <p:nvPr/>
        </p:nvSpPr>
        <p:spPr>
          <a:xfrm>
            <a:off x="3311353" y="1855263"/>
            <a:ext cx="42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56381-7CC9-0A41-AB27-35670B07D8F1}"/>
              </a:ext>
            </a:extLst>
          </p:cNvPr>
          <p:cNvSpPr txBox="1"/>
          <p:nvPr/>
        </p:nvSpPr>
        <p:spPr>
          <a:xfrm>
            <a:off x="4196074" y="1828379"/>
            <a:ext cx="960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reps with</a:t>
            </a:r>
          </a:p>
        </p:txBody>
      </p:sp>
    </p:spTree>
    <p:extLst>
      <p:ext uri="{BB962C8B-B14F-4D97-AF65-F5344CB8AC3E}">
        <p14:creationId xmlns:p14="http://schemas.microsoft.com/office/powerpoint/2010/main" val="272610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hovel, tool&#13;&#10;&#13;&#10;Description automatically generated">
            <a:extLst>
              <a:ext uri="{FF2B5EF4-FFF2-40B4-BE49-F238E27FC236}">
                <a16:creationId xmlns:a16="http://schemas.microsoft.com/office/drawing/2014/main" id="{C26E7053-AA43-1443-B47D-96D059B55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38" y="-111762"/>
            <a:ext cx="3017339" cy="999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B9B77D-EFC5-AB42-9825-677D4C244EF8}"/>
              </a:ext>
            </a:extLst>
          </p:cNvPr>
          <p:cNvSpPr txBox="1"/>
          <p:nvPr/>
        </p:nvSpPr>
        <p:spPr>
          <a:xfrm>
            <a:off x="413797" y="8337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Lifting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Progress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Tracker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9DD2D-34CF-3947-AFED-3EE866C4BE4A}"/>
              </a:ext>
            </a:extLst>
          </p:cNvPr>
          <p:cNvSpPr txBox="1"/>
          <p:nvPr/>
        </p:nvSpPr>
        <p:spPr>
          <a:xfrm>
            <a:off x="7943850" y="717579"/>
            <a:ext cx="74295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31911-888B-0B4F-B1A4-6AEEA384550C}"/>
              </a:ext>
            </a:extLst>
          </p:cNvPr>
          <p:cNvSpPr txBox="1"/>
          <p:nvPr/>
        </p:nvSpPr>
        <p:spPr>
          <a:xfrm>
            <a:off x="1399554" y="720733"/>
            <a:ext cx="127192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51052-BEF9-B845-86A6-8075FF1284C2}"/>
              </a:ext>
            </a:extLst>
          </p:cNvPr>
          <p:cNvSpPr txBox="1"/>
          <p:nvPr/>
        </p:nvSpPr>
        <p:spPr>
          <a:xfrm>
            <a:off x="2785774" y="719985"/>
            <a:ext cx="154163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Progress Tracker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8FADF-5254-A940-AB5B-1A39AB4521A3}"/>
              </a:ext>
            </a:extLst>
          </p:cNvPr>
          <p:cNvSpPr txBox="1"/>
          <p:nvPr/>
        </p:nvSpPr>
        <p:spPr>
          <a:xfrm>
            <a:off x="4432523" y="719985"/>
            <a:ext cx="132447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Past Data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158046-3402-2446-9E0E-2173A230961E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3A8B6E-008D-364F-B3E1-5FD252F490F2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0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09961A-5395-BB45-9CC8-6FA3E2268A02}"/>
              </a:ext>
            </a:extLst>
          </p:cNvPr>
          <p:cNvCxnSpPr>
            <a:cxnSpLocks/>
          </p:cNvCxnSpPr>
          <p:nvPr/>
        </p:nvCxnSpPr>
        <p:spPr>
          <a:xfrm>
            <a:off x="400050" y="1200150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3A917C6-1EB3-3649-90BD-52DB38F88908}"/>
              </a:ext>
            </a:extLst>
          </p:cNvPr>
          <p:cNvCxnSpPr>
            <a:cxnSpLocks/>
          </p:cNvCxnSpPr>
          <p:nvPr/>
        </p:nvCxnSpPr>
        <p:spPr>
          <a:xfrm flipH="1">
            <a:off x="8743949" y="517378"/>
            <a:ext cx="1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10CC82-49D6-504D-88B1-EDE504D0D9C3}"/>
              </a:ext>
            </a:extLst>
          </p:cNvPr>
          <p:cNvSpPr txBox="1"/>
          <p:nvPr/>
        </p:nvSpPr>
        <p:spPr>
          <a:xfrm>
            <a:off x="582398" y="715372"/>
            <a:ext cx="68800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1F5562-3FCB-6940-88DB-98F4B4EA1654}"/>
              </a:ext>
            </a:extLst>
          </p:cNvPr>
          <p:cNvSpPr txBox="1"/>
          <p:nvPr/>
        </p:nvSpPr>
        <p:spPr>
          <a:xfrm>
            <a:off x="3955937" y="3866865"/>
            <a:ext cx="74295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B1901B-BCC7-F249-A5C5-A0D7FCEEF6C0}"/>
              </a:ext>
            </a:extLst>
          </p:cNvPr>
          <p:cNvSpPr txBox="1"/>
          <p:nvPr/>
        </p:nvSpPr>
        <p:spPr>
          <a:xfrm>
            <a:off x="3184414" y="2790603"/>
            <a:ext cx="22859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DC3E50-E8C9-8642-8F2C-E4D10706B590}"/>
              </a:ext>
            </a:extLst>
          </p:cNvPr>
          <p:cNvSpPr txBox="1"/>
          <p:nvPr/>
        </p:nvSpPr>
        <p:spPr>
          <a:xfrm>
            <a:off x="3184413" y="3328734"/>
            <a:ext cx="22859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1EFC52-6AD2-9345-AC90-9D5F28DD32F3}"/>
              </a:ext>
            </a:extLst>
          </p:cNvPr>
          <p:cNvSpPr txBox="1"/>
          <p:nvPr/>
        </p:nvSpPr>
        <p:spPr>
          <a:xfrm>
            <a:off x="3955937" y="4343400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up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9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shovel, tool&#13;&#10;&#13;&#10;Description automatically generated">
            <a:extLst>
              <a:ext uri="{FF2B5EF4-FFF2-40B4-BE49-F238E27FC236}">
                <a16:creationId xmlns:a16="http://schemas.microsoft.com/office/drawing/2014/main" id="{C26E7053-AA43-1443-B47D-96D059B55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38" y="-111762"/>
            <a:ext cx="3017339" cy="999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B9B77D-EFC5-AB42-9825-677D4C244EF8}"/>
              </a:ext>
            </a:extLst>
          </p:cNvPr>
          <p:cNvSpPr txBox="1"/>
          <p:nvPr/>
        </p:nvSpPr>
        <p:spPr>
          <a:xfrm>
            <a:off x="413797" y="8337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Lifting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Progress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tx2"/>
                </a:solidFill>
              </a:rPr>
              <a:t>Tracker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9DD2D-34CF-3947-AFED-3EE866C4BE4A}"/>
              </a:ext>
            </a:extLst>
          </p:cNvPr>
          <p:cNvSpPr txBox="1"/>
          <p:nvPr/>
        </p:nvSpPr>
        <p:spPr>
          <a:xfrm>
            <a:off x="7943850" y="717579"/>
            <a:ext cx="742950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31911-888B-0B4F-B1A4-6AEEA384550C}"/>
              </a:ext>
            </a:extLst>
          </p:cNvPr>
          <p:cNvSpPr txBox="1"/>
          <p:nvPr/>
        </p:nvSpPr>
        <p:spPr>
          <a:xfrm>
            <a:off x="1399554" y="720733"/>
            <a:ext cx="127192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51052-BEF9-B845-86A6-8075FF1284C2}"/>
              </a:ext>
            </a:extLst>
          </p:cNvPr>
          <p:cNvSpPr txBox="1"/>
          <p:nvPr/>
        </p:nvSpPr>
        <p:spPr>
          <a:xfrm>
            <a:off x="2785774" y="719985"/>
            <a:ext cx="154163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Progress Tracker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8FADF-5254-A940-AB5B-1A39AB4521A3}"/>
              </a:ext>
            </a:extLst>
          </p:cNvPr>
          <p:cNvSpPr txBox="1"/>
          <p:nvPr/>
        </p:nvSpPr>
        <p:spPr>
          <a:xfrm>
            <a:off x="4432523" y="719985"/>
            <a:ext cx="132447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Past Data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158046-3402-2446-9E0E-2173A230961E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3A8B6E-008D-364F-B3E1-5FD252F490F2}"/>
              </a:ext>
            </a:extLst>
          </p:cNvPr>
          <p:cNvCxnSpPr>
            <a:cxnSpLocks/>
          </p:cNvCxnSpPr>
          <p:nvPr/>
        </p:nvCxnSpPr>
        <p:spPr>
          <a:xfrm>
            <a:off x="400050" y="517378"/>
            <a:ext cx="0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09961A-5395-BB45-9CC8-6FA3E2268A02}"/>
              </a:ext>
            </a:extLst>
          </p:cNvPr>
          <p:cNvCxnSpPr>
            <a:cxnSpLocks/>
          </p:cNvCxnSpPr>
          <p:nvPr/>
        </p:nvCxnSpPr>
        <p:spPr>
          <a:xfrm>
            <a:off x="400050" y="1200150"/>
            <a:ext cx="8343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3A917C6-1EB3-3649-90BD-52DB38F88908}"/>
              </a:ext>
            </a:extLst>
          </p:cNvPr>
          <p:cNvCxnSpPr>
            <a:cxnSpLocks/>
          </p:cNvCxnSpPr>
          <p:nvPr/>
        </p:nvCxnSpPr>
        <p:spPr>
          <a:xfrm flipH="1">
            <a:off x="8743949" y="517378"/>
            <a:ext cx="1" cy="6112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10CC82-49D6-504D-88B1-EDE504D0D9C3}"/>
              </a:ext>
            </a:extLst>
          </p:cNvPr>
          <p:cNvSpPr txBox="1"/>
          <p:nvPr/>
        </p:nvSpPr>
        <p:spPr>
          <a:xfrm>
            <a:off x="582398" y="715372"/>
            <a:ext cx="68800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Home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BABD1A-19E7-C549-8E6A-EF35A697B47A}"/>
              </a:ext>
            </a:extLst>
          </p:cNvPr>
          <p:cNvSpPr txBox="1"/>
          <p:nvPr/>
        </p:nvSpPr>
        <p:spPr>
          <a:xfrm>
            <a:off x="3955937" y="3866865"/>
            <a:ext cx="742950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up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4912E-C98C-224B-8019-16EBC2C728CD}"/>
              </a:ext>
            </a:extLst>
          </p:cNvPr>
          <p:cNvSpPr txBox="1"/>
          <p:nvPr/>
        </p:nvSpPr>
        <p:spPr>
          <a:xfrm>
            <a:off x="3184414" y="2790603"/>
            <a:ext cx="22859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53D9B-41A4-3641-B298-3CFE55363387}"/>
              </a:ext>
            </a:extLst>
          </p:cNvPr>
          <p:cNvSpPr txBox="1"/>
          <p:nvPr/>
        </p:nvSpPr>
        <p:spPr>
          <a:xfrm>
            <a:off x="3184413" y="3328734"/>
            <a:ext cx="22859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A3B7B-4BE5-0740-97E8-35D0EBE12A5D}"/>
              </a:ext>
            </a:extLst>
          </p:cNvPr>
          <p:cNvSpPr txBox="1"/>
          <p:nvPr/>
        </p:nvSpPr>
        <p:spPr>
          <a:xfrm>
            <a:off x="3955937" y="4343400"/>
            <a:ext cx="74295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BA4209-018B-4E47-BF14-CC27654D9AA6}"/>
              </a:ext>
            </a:extLst>
          </p:cNvPr>
          <p:cNvSpPr txBox="1"/>
          <p:nvPr/>
        </p:nvSpPr>
        <p:spPr>
          <a:xfrm>
            <a:off x="3184413" y="2236523"/>
            <a:ext cx="22859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</p:spTree>
    <p:extLst>
      <p:ext uri="{BB962C8B-B14F-4D97-AF65-F5344CB8AC3E}">
        <p14:creationId xmlns:p14="http://schemas.microsoft.com/office/powerpoint/2010/main" val="30943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425</Words>
  <Application>Microsoft Macintosh PowerPoint</Application>
  <PresentationFormat>On-screen Show (4:3)</PresentationFormat>
  <Paragraphs>271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Clayton Dale Kingsbury</cp:lastModifiedBy>
  <cp:revision>33</cp:revision>
  <dcterms:created xsi:type="dcterms:W3CDTF">2013-04-05T19:58:06Z</dcterms:created>
  <dcterms:modified xsi:type="dcterms:W3CDTF">2019-01-31T02:56:08Z</dcterms:modified>
</cp:coreProperties>
</file>