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F9786-0F5E-946E-E3C0-77C34658E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13479-E4E7-6B9B-9D93-8173B087A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B6224-926F-BEC4-9596-9831A63C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9CE-A544-4E20-8A37-1E197F9423C2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B33C7-7086-E153-6F02-5F51206A4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23951-0FD3-4E67-04AC-24655D4B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9B55-FA56-4FDF-BEFF-959CBF2EB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7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39FC-1015-59BF-A27D-4F0CC4F44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A2B26-9980-CD5A-373D-3ACF2B994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3A275-F61E-ADFE-6395-435BBA517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9CE-A544-4E20-8A37-1E197F9423C2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5CF66-E4C4-17C8-6E9E-B1E4D9F1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1370E-18DA-CBFD-A13E-6B1D85C0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9B55-FA56-4FDF-BEFF-959CBF2EB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37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D4AD6A-3993-E8B6-9669-B0A3FF696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EC191A-8556-0391-A974-1EA88684A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A0146-160F-B155-4D17-C7C35C545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9CE-A544-4E20-8A37-1E197F9423C2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24EAB-C1C6-A06A-0B55-E8AB2DDF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FE9B8-4F72-A336-412C-D41EA687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9B55-FA56-4FDF-BEFF-959CBF2EB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1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2835-9D4B-52B4-FB7F-75C6031F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D8C58-2285-25C9-9155-2EC803825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62B08-54A9-97BD-AB8D-D39E8DCD4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9CE-A544-4E20-8A37-1E197F9423C2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B58A6-3730-45AA-205B-9400AAA1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7781F-267A-2362-B2CB-6F194E54C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9B55-FA56-4FDF-BEFF-959CBF2EB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92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1FA8E-FA2E-13DF-AE0A-2C19E02B7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552DA-5434-11B1-9FF4-696037090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586DA-1BE3-D056-559B-9C76B25E5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9CE-A544-4E20-8A37-1E197F9423C2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4A345-39F5-666F-0EA6-061F875B6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74CA7-5BFE-1914-D347-E603677A9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9B55-FA56-4FDF-BEFF-959CBF2EB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35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9042-7C0D-3296-9A45-6B19B284F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82818-1B69-CAAD-418B-B8145E87D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26EE9-E4DD-DEF8-DE04-00B5B6641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C1358-9227-4835-155F-71D0E4B4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9CE-A544-4E20-8A37-1E197F9423C2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C3BB8-B7F5-D10E-CA28-BD5D396A6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6FAA3-9EFC-F8D9-500F-E73CE6055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9B55-FA56-4FDF-BEFF-959CBF2EB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7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9B2A-E190-760F-3644-1EF157296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791E2-7BE4-C05B-4BAF-BE3C00CFB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48BC0-6F58-C43B-FB62-29DFECA76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996F1-2EED-DEF7-87E7-3F4543B6E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209D3-BA74-B3FC-D9A3-FFAEE49F96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F5B11-59F6-B314-170E-9F08D6990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9CE-A544-4E20-8A37-1E197F9423C2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4D409-FF40-D439-D34F-BE8E67CCD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97E890-42B3-391F-EB3D-9F13D649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9B55-FA56-4FDF-BEFF-959CBF2EB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3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A0CD-5C75-677F-C999-DFC5204B9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D1BBA8-BAEE-22A7-C4AE-FC4D12C3A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9CE-A544-4E20-8A37-1E197F9423C2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03457-57DE-6482-0424-CCFD2A3B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BCDC5-97CB-2D4E-C56E-E7E9BE3C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9B55-FA56-4FDF-BEFF-959CBF2EB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9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F869C-C3A6-0282-E0B7-4BDC8A417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9CE-A544-4E20-8A37-1E197F9423C2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DEFA4-230D-F2BB-E7B8-87E4D6820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9773B-589E-D4DD-70B2-97482FD1C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9B55-FA56-4FDF-BEFF-959CBF2EB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1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8B3D-3B13-5202-AD04-11DB2829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6FAF7-599F-1CF6-0A65-05E3F8309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255EA-0AF2-D858-FA9C-CDC0089132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7E1B7-8B77-39F1-B980-407986E9A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9CE-A544-4E20-8A37-1E197F9423C2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2FF5B-5406-89C1-B48F-F2787A562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E5C1F-90D2-54D7-C0F3-C7945215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9B55-FA56-4FDF-BEFF-959CBF2EB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0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1193-9638-E38D-548D-D748F0FE0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66046B-9EC3-C1C9-8707-918117A34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48913-670C-37B9-428F-F9D440D8D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6B2EA-C9D9-C431-6E6E-3389DDDF9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169CE-A544-4E20-8A37-1E197F9423C2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9B5F7-32FB-4C55-C59A-C7D2F1EB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DDC0D-9614-9080-0511-37907FFE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E9B55-FA56-4FDF-BEFF-959CBF2EB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8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03EAA-4727-7E69-E933-E60C7E3D1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E42C6-4D40-6138-77A9-CA3E7F54E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0EFD1-DC01-455B-17A3-717B53254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169CE-A544-4E20-8A37-1E197F9423C2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499D3-6F85-6A43-4827-03F7CBE29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0EA3F-168A-AD55-DC13-F5223A2BF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E9B55-FA56-4FDF-BEFF-959CBF2EB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0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796554-33B8-2E64-887E-70E7B3CCAEAF}"/>
              </a:ext>
            </a:extLst>
          </p:cNvPr>
          <p:cNvSpPr/>
          <p:nvPr/>
        </p:nvSpPr>
        <p:spPr>
          <a:xfrm>
            <a:off x="8613913" y="232220"/>
            <a:ext cx="3382567" cy="70868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Calculated on “Clarifier Flows” page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4E514E-87A9-2753-E38E-A54741F4340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35617" cy="6766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5420870-CD0E-FA70-F63F-FE55562407DE}"/>
              </a:ext>
            </a:extLst>
          </p:cNvPr>
          <p:cNvSpPr/>
          <p:nvPr/>
        </p:nvSpPr>
        <p:spPr>
          <a:xfrm>
            <a:off x="2555324" y="6249242"/>
            <a:ext cx="1128780" cy="44081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E50CE1-B8C8-2204-5B54-C0EC2D6E60C9}"/>
              </a:ext>
            </a:extLst>
          </p:cNvPr>
          <p:cNvSpPr/>
          <p:nvPr/>
        </p:nvSpPr>
        <p:spPr>
          <a:xfrm>
            <a:off x="8605655" y="1083518"/>
            <a:ext cx="3382567" cy="70868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Entered here on “daily data” page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C5892D-74EC-453E-D6D0-89FC522185FF}"/>
              </a:ext>
            </a:extLst>
          </p:cNvPr>
          <p:cNvSpPr/>
          <p:nvPr/>
        </p:nvSpPr>
        <p:spPr>
          <a:xfrm>
            <a:off x="3827532" y="6249239"/>
            <a:ext cx="1128781" cy="44081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751BE2-04F5-6456-EA4B-8A0EA92ABB88}"/>
              </a:ext>
            </a:extLst>
          </p:cNvPr>
          <p:cNvSpPr/>
          <p:nvPr/>
        </p:nvSpPr>
        <p:spPr>
          <a:xfrm>
            <a:off x="3518452" y="450574"/>
            <a:ext cx="894522" cy="101809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DFD6D7-4D18-5B05-FCE6-05363558BE4F}"/>
              </a:ext>
            </a:extLst>
          </p:cNvPr>
          <p:cNvSpPr/>
          <p:nvPr/>
        </p:nvSpPr>
        <p:spPr>
          <a:xfrm>
            <a:off x="3518452" y="1563757"/>
            <a:ext cx="894522" cy="79513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64378E-0EC8-B1E6-62BA-B8808D36830F}"/>
              </a:ext>
            </a:extLst>
          </p:cNvPr>
          <p:cNvSpPr/>
          <p:nvPr/>
        </p:nvSpPr>
        <p:spPr>
          <a:xfrm>
            <a:off x="8613913" y="1973413"/>
            <a:ext cx="3382567" cy="7086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Ignore ; defunct</a:t>
            </a: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24B9E90E-D023-BD02-37B8-EA5A7335A9F5}"/>
              </a:ext>
            </a:extLst>
          </p:cNvPr>
          <p:cNvSpPr/>
          <p:nvPr/>
        </p:nvSpPr>
        <p:spPr>
          <a:xfrm>
            <a:off x="3611217" y="2349103"/>
            <a:ext cx="708991" cy="621690"/>
          </a:xfrm>
          <a:prstGeom prst="mathMultiply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802D24E-65C8-B980-270F-2356A8C47399}"/>
              </a:ext>
            </a:extLst>
          </p:cNvPr>
          <p:cNvSpPr/>
          <p:nvPr/>
        </p:nvSpPr>
        <p:spPr>
          <a:xfrm>
            <a:off x="8613913" y="2932580"/>
            <a:ext cx="3382567" cy="70868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Will read from Ovation, non-current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911192-796E-3ED5-1B62-FCA4D317F17B}"/>
              </a:ext>
            </a:extLst>
          </p:cNvPr>
          <p:cNvSpPr txBox="1"/>
          <p:nvPr/>
        </p:nvSpPr>
        <p:spPr>
          <a:xfrm>
            <a:off x="8534401" y="5041005"/>
            <a:ext cx="3167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 highlight indicates non-current cells.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A72C05-0EBD-76DE-617D-0312E1EEC629}"/>
              </a:ext>
            </a:extLst>
          </p:cNvPr>
          <p:cNvSpPr txBox="1"/>
          <p:nvPr/>
        </p:nvSpPr>
        <p:spPr>
          <a:xfrm>
            <a:off x="8534399" y="5711687"/>
            <a:ext cx="324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Flares not currently operational.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B67BCD-AB05-7FC8-49F7-0C7F793697A0}"/>
              </a:ext>
            </a:extLst>
          </p:cNvPr>
          <p:cNvSpPr txBox="1"/>
          <p:nvPr/>
        </p:nvSpPr>
        <p:spPr>
          <a:xfrm>
            <a:off x="8527774" y="4419601"/>
            <a:ext cx="324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cells on this page reference the Hourly Flow.</a:t>
            </a:r>
          </a:p>
        </p:txBody>
      </p:sp>
    </p:spTree>
    <p:extLst>
      <p:ext uri="{BB962C8B-B14F-4D97-AF65-F5344CB8AC3E}">
        <p14:creationId xmlns:p14="http://schemas.microsoft.com/office/powerpoint/2010/main" val="168990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Clark, Henry Lee</dc:creator>
  <cp:lastModifiedBy>Clark, Henry Lee</cp:lastModifiedBy>
  <cp:revision>10</cp:revision>
  <dcterms:created xsi:type="dcterms:W3CDTF">2025-03-07T19:29:36Z</dcterms:created>
  <dcterms:modified xsi:type="dcterms:W3CDTF">2025-03-07T19:54:06Z</dcterms:modified>
</cp:coreProperties>
</file>