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  <p:sldMasterId id="2147483731" r:id="rId5"/>
    <p:sldMasterId id="2147483721" r:id="rId6"/>
  </p:sldMasterIdLst>
  <p:notesMasterIdLst>
    <p:notesMasterId r:id="rId21"/>
  </p:notesMasterIdLst>
  <p:handoutMasterIdLst>
    <p:handoutMasterId r:id="rId22"/>
  </p:handoutMasterIdLst>
  <p:sldIdLst>
    <p:sldId id="264" r:id="rId7"/>
    <p:sldId id="323" r:id="rId8"/>
    <p:sldId id="335" r:id="rId9"/>
    <p:sldId id="336" r:id="rId10"/>
    <p:sldId id="337" r:id="rId11"/>
    <p:sldId id="332" r:id="rId12"/>
    <p:sldId id="266" r:id="rId13"/>
    <p:sldId id="325" r:id="rId14"/>
    <p:sldId id="327" r:id="rId15"/>
    <p:sldId id="329" r:id="rId16"/>
    <p:sldId id="338" r:id="rId17"/>
    <p:sldId id="334" r:id="rId18"/>
    <p:sldId id="333" r:id="rId19"/>
    <p:sldId id="331" r:id="rId20"/>
  </p:sldIdLst>
  <p:sldSz cx="9144000" cy="5143500" type="screen16x9"/>
  <p:notesSz cx="6858000" cy="9144000"/>
  <p:defaultTextStyle>
    <a:defPPr>
      <a:defRPr lang="pt-BR"/>
    </a:defPPr>
    <a:lvl1pPr marL="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FC9579B-89CA-4D46-A517-F6C87DB5E408}">
          <p14:sldIdLst>
            <p14:sldId id="264"/>
            <p14:sldId id="323"/>
            <p14:sldId id="335"/>
            <p14:sldId id="336"/>
            <p14:sldId id="337"/>
            <p14:sldId id="332"/>
            <p14:sldId id="266"/>
            <p14:sldId id="325"/>
            <p14:sldId id="327"/>
            <p14:sldId id="329"/>
            <p14:sldId id="338"/>
            <p14:sldId id="334"/>
            <p14:sldId id="333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41">
          <p15:clr>
            <a:srgbClr val="A4A3A4"/>
          </p15:clr>
        </p15:guide>
        <p15:guide id="2" orient="horz" pos="2754">
          <p15:clr>
            <a:srgbClr val="A4A3A4"/>
          </p15:clr>
        </p15:guide>
        <p15:guide id="3" orient="horz" pos="2210">
          <p15:clr>
            <a:srgbClr val="A4A3A4"/>
          </p15:clr>
        </p15:guide>
        <p15:guide id="4" orient="horz" pos="1393">
          <p15:clr>
            <a:srgbClr val="A4A3A4"/>
          </p15:clr>
        </p15:guide>
        <p15:guide id="5" pos="5602">
          <p15:clr>
            <a:srgbClr val="A4A3A4"/>
          </p15:clr>
        </p15:guide>
        <p15:guide id="6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5"/>
    <a:srgbClr val="008000"/>
    <a:srgbClr val="D9F4FF"/>
    <a:srgbClr val="B7FFB7"/>
    <a:srgbClr val="99FF99"/>
    <a:srgbClr val="E28700"/>
    <a:srgbClr val="015681"/>
    <a:srgbClr val="016699"/>
    <a:srgbClr val="F5B077"/>
    <a:srgbClr val="F4A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AA355-D6D8-4989-A2ED-B93D3B1CE9BB}" v="17" dt="2020-06-15T18:23:47.448"/>
    <p1510:client id="{71F65D3C-E3D6-48F0-A582-412C89130CBB}" v="32" dt="2020-06-15T17:37:15.726"/>
    <p1510:client id="{DA375D75-70E1-4D02-AE63-A24E35539A12}" v="2" dt="2020-06-15T16:53:45.210"/>
    <p1510:client id="{E47DE70B-9B07-4BA3-B78C-96D4FF6705DB}" v="705" dt="2020-06-15T18:03:56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41"/>
        <p:guide orient="horz" pos="2754"/>
        <p:guide orient="horz" pos="2210"/>
        <p:guide orient="horz" pos="1393"/>
        <p:guide pos="5602"/>
        <p:guide pos="20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Thome Junior" userId="S::bruno.bruno-thome@itau-unibanco.com.br::d9704ba2-5414-45b4-a1ec-5d68cb374b87" providerId="AD" clId="Web-{E47DE70B-9B07-4BA3-B78C-96D4FF6705DB}"/>
    <pc:docChg chg="addSld delSld modSld sldOrd modSection">
      <pc:chgData name="Bruno Thome Junior" userId="S::bruno.bruno-thome@itau-unibanco.com.br::d9704ba2-5414-45b4-a1ec-5d68cb374b87" providerId="AD" clId="Web-{E47DE70B-9B07-4BA3-B78C-96D4FF6705DB}" dt="2020-06-15T18:03:56.733" v="690" actId="1076"/>
      <pc:docMkLst>
        <pc:docMk/>
      </pc:docMkLst>
      <pc:sldChg chg="addSp delSp modSp">
        <pc:chgData name="Bruno Thome Junior" userId="S::bruno.bruno-thome@itau-unibanco.com.br::d9704ba2-5414-45b4-a1ec-5d68cb374b87" providerId="AD" clId="Web-{E47DE70B-9B07-4BA3-B78C-96D4FF6705DB}" dt="2020-06-15T17:48:03.123" v="658" actId="1076"/>
        <pc:sldMkLst>
          <pc:docMk/>
          <pc:sldMk cId="4076499341" sldId="266"/>
        </pc:sldMkLst>
        <pc:spChg chg="mod">
          <ac:chgData name="Bruno Thome Junior" userId="S::bruno.bruno-thome@itau-unibanco.com.br::d9704ba2-5414-45b4-a1ec-5d68cb374b87" providerId="AD" clId="Web-{E47DE70B-9B07-4BA3-B78C-96D4FF6705DB}" dt="2020-06-15T17:41:14.279" v="13" actId="20577"/>
          <ac:spMkLst>
            <pc:docMk/>
            <pc:sldMk cId="4076499341" sldId="266"/>
            <ac:spMk id="2" creationId="{00000000-0000-0000-0000-000000000000}"/>
          </ac:spMkLst>
        </pc:spChg>
        <pc:picChg chg="add del mod modCrop">
          <ac:chgData name="Bruno Thome Junior" userId="S::bruno.bruno-thome@itau-unibanco.com.br::d9704ba2-5414-45b4-a1ec-5d68cb374b87" providerId="AD" clId="Web-{E47DE70B-9B07-4BA3-B78C-96D4FF6705DB}" dt="2020-06-15T17:48:03.123" v="658" actId="1076"/>
          <ac:picMkLst>
            <pc:docMk/>
            <pc:sldMk cId="4076499341" sldId="266"/>
            <ac:picMk id="5" creationId="{D2C395B5-D322-42ED-B68D-400303D9A128}"/>
          </ac:picMkLst>
        </pc:picChg>
      </pc:sldChg>
      <pc:sldChg chg="modSp del">
        <pc:chgData name="Bruno Thome Junior" userId="S::bruno.bruno-thome@itau-unibanco.com.br::d9704ba2-5414-45b4-a1ec-5d68cb374b87" providerId="AD" clId="Web-{E47DE70B-9B07-4BA3-B78C-96D4FF6705DB}" dt="2020-06-15T17:50:05.170" v="665"/>
        <pc:sldMkLst>
          <pc:docMk/>
          <pc:sldMk cId="3762632331" sldId="324"/>
        </pc:sldMkLst>
        <pc:spChg chg="mod">
          <ac:chgData name="Bruno Thome Junior" userId="S::bruno.bruno-thome@itau-unibanco.com.br::d9704ba2-5414-45b4-a1ec-5d68cb374b87" providerId="AD" clId="Web-{E47DE70B-9B07-4BA3-B78C-96D4FF6705DB}" dt="2020-06-15T17:41:17.670" v="15" actId="20577"/>
          <ac:spMkLst>
            <pc:docMk/>
            <pc:sldMk cId="3762632331" sldId="324"/>
            <ac:spMk id="2" creationId="{00000000-0000-0000-0000-000000000000}"/>
          </ac:spMkLst>
        </pc:spChg>
        <pc:picChg chg="mod">
          <ac:chgData name="Bruno Thome Junior" userId="S::bruno.bruno-thome@itau-unibanco.com.br::d9704ba2-5414-45b4-a1ec-5d68cb374b87" providerId="AD" clId="Web-{E47DE70B-9B07-4BA3-B78C-96D4FF6705DB}" dt="2020-06-15T17:41:30.060" v="17" actId="14100"/>
          <ac:picMkLst>
            <pc:docMk/>
            <pc:sldMk cId="3762632331" sldId="324"/>
            <ac:picMk id="6" creationId="{C0996DE5-35BB-43FF-A702-8EF67C83CD49}"/>
          </ac:picMkLst>
        </pc:picChg>
      </pc:sldChg>
      <pc:sldChg chg="modSp">
        <pc:chgData name="Bruno Thome Junior" userId="S::bruno.bruno-thome@itau-unibanco.com.br::d9704ba2-5414-45b4-a1ec-5d68cb374b87" providerId="AD" clId="Web-{E47DE70B-9B07-4BA3-B78C-96D4FF6705DB}" dt="2020-06-15T17:50:00.498" v="664" actId="1076"/>
        <pc:sldMkLst>
          <pc:docMk/>
          <pc:sldMk cId="1090108849" sldId="325"/>
        </pc:sldMkLst>
        <pc:picChg chg="mod modCrop">
          <ac:chgData name="Bruno Thome Junior" userId="S::bruno.bruno-thome@itau-unibanco.com.br::d9704ba2-5414-45b4-a1ec-5d68cb374b87" providerId="AD" clId="Web-{E47DE70B-9B07-4BA3-B78C-96D4FF6705DB}" dt="2020-06-15T17:50:00.498" v="664" actId="1076"/>
          <ac:picMkLst>
            <pc:docMk/>
            <pc:sldMk cId="1090108849" sldId="325"/>
            <ac:picMk id="5" creationId="{41FD226E-411B-4672-8E2A-0E57F4B1D689}"/>
          </ac:picMkLst>
        </pc:picChg>
      </pc:sldChg>
      <pc:sldChg chg="del">
        <pc:chgData name="Bruno Thome Junior" userId="S::bruno.bruno-thome@itau-unibanco.com.br::d9704ba2-5414-45b4-a1ec-5d68cb374b87" providerId="AD" clId="Web-{E47DE70B-9B07-4BA3-B78C-96D4FF6705DB}" dt="2020-06-15T17:50:07.810" v="666"/>
        <pc:sldMkLst>
          <pc:docMk/>
          <pc:sldMk cId="3806252688" sldId="326"/>
        </pc:sldMkLst>
      </pc:sldChg>
      <pc:sldChg chg="modSp">
        <pc:chgData name="Bruno Thome Junior" userId="S::bruno.bruno-thome@itau-unibanco.com.br::d9704ba2-5414-45b4-a1ec-5d68cb374b87" providerId="AD" clId="Web-{E47DE70B-9B07-4BA3-B78C-96D4FF6705DB}" dt="2020-06-15T17:50:43.514" v="668" actId="14100"/>
        <pc:sldMkLst>
          <pc:docMk/>
          <pc:sldMk cId="1673640274" sldId="327"/>
        </pc:sldMkLst>
        <pc:picChg chg="mod">
          <ac:chgData name="Bruno Thome Junior" userId="S::bruno.bruno-thome@itau-unibanco.com.br::d9704ba2-5414-45b4-a1ec-5d68cb374b87" providerId="AD" clId="Web-{E47DE70B-9B07-4BA3-B78C-96D4FF6705DB}" dt="2020-06-15T17:50:43.514" v="668" actId="14100"/>
          <ac:picMkLst>
            <pc:docMk/>
            <pc:sldMk cId="1673640274" sldId="327"/>
            <ac:picMk id="6" creationId="{D86D6153-27C0-47E2-9451-4B31C15CFBFD}"/>
          </ac:picMkLst>
        </pc:picChg>
      </pc:sldChg>
      <pc:sldChg chg="del">
        <pc:chgData name="Bruno Thome Junior" userId="S::bruno.bruno-thome@itau-unibanco.com.br::d9704ba2-5414-45b4-a1ec-5d68cb374b87" providerId="AD" clId="Web-{E47DE70B-9B07-4BA3-B78C-96D4FF6705DB}" dt="2020-06-15T17:50:53.998" v="669"/>
        <pc:sldMkLst>
          <pc:docMk/>
          <pc:sldMk cId="1317875121" sldId="328"/>
        </pc:sldMkLst>
      </pc:sldChg>
      <pc:sldChg chg="modSp">
        <pc:chgData name="Bruno Thome Junior" userId="S::bruno.bruno-thome@itau-unibanco.com.br::d9704ba2-5414-45b4-a1ec-5d68cb374b87" providerId="AD" clId="Web-{E47DE70B-9B07-4BA3-B78C-96D4FF6705DB}" dt="2020-06-15T17:52:15.904" v="670"/>
        <pc:sldMkLst>
          <pc:docMk/>
          <pc:sldMk cId="325533992" sldId="329"/>
        </pc:sldMkLst>
        <pc:picChg chg="mod">
          <ac:chgData name="Bruno Thome Junior" userId="S::bruno.bruno-thome@itau-unibanco.com.br::d9704ba2-5414-45b4-a1ec-5d68cb374b87" providerId="AD" clId="Web-{E47DE70B-9B07-4BA3-B78C-96D4FF6705DB}" dt="2020-06-15T17:52:15.904" v="670"/>
          <ac:picMkLst>
            <pc:docMk/>
            <pc:sldMk cId="325533992" sldId="329"/>
            <ac:picMk id="5" creationId="{07D3DF54-93B3-4D8D-A4F9-F8EDA43D2423}"/>
          </ac:picMkLst>
        </pc:picChg>
      </pc:sldChg>
      <pc:sldChg chg="del">
        <pc:chgData name="Bruno Thome Junior" userId="S::bruno.bruno-thome@itau-unibanco.com.br::d9704ba2-5414-45b4-a1ec-5d68cb374b87" providerId="AD" clId="Web-{E47DE70B-9B07-4BA3-B78C-96D4FF6705DB}" dt="2020-06-15T17:52:23.967" v="671"/>
        <pc:sldMkLst>
          <pc:docMk/>
          <pc:sldMk cId="1794623203" sldId="330"/>
        </pc:sldMkLst>
      </pc:sldChg>
      <pc:sldChg chg="delSp modSp new ord">
        <pc:chgData name="Bruno Thome Junior" userId="S::bruno.bruno-thome@itau-unibanco.com.br::d9704ba2-5414-45b4-a1ec-5d68cb374b87" providerId="AD" clId="Web-{E47DE70B-9B07-4BA3-B78C-96D4FF6705DB}" dt="2020-06-15T17:44:52.357" v="361"/>
        <pc:sldMkLst>
          <pc:docMk/>
          <pc:sldMk cId="4030410871" sldId="335"/>
        </pc:sldMkLst>
        <pc:spChg chg="del">
          <ac:chgData name="Bruno Thome Junior" userId="S::bruno.bruno-thome@itau-unibanco.com.br::d9704ba2-5414-45b4-a1ec-5d68cb374b87" providerId="AD" clId="Web-{E47DE70B-9B07-4BA3-B78C-96D4FF6705DB}" dt="2020-06-15T17:44:52.357" v="361"/>
          <ac:spMkLst>
            <pc:docMk/>
            <pc:sldMk cId="4030410871" sldId="335"/>
            <ac:spMk id="2" creationId="{51870DFD-E587-4E4B-8FFB-3651BBA2DB3D}"/>
          </ac:spMkLst>
        </pc:spChg>
        <pc:spChg chg="mod">
          <ac:chgData name="Bruno Thome Junior" userId="S::bruno.bruno-thome@itau-unibanco.com.br::d9704ba2-5414-45b4-a1ec-5d68cb374b87" providerId="AD" clId="Web-{E47DE70B-9B07-4BA3-B78C-96D4FF6705DB}" dt="2020-06-15T17:44:42.217" v="359" actId="20577"/>
          <ac:spMkLst>
            <pc:docMk/>
            <pc:sldMk cId="4030410871" sldId="335"/>
            <ac:spMk id="3" creationId="{984B4C45-794F-41DB-A7F1-5BC5CFE00DB8}"/>
          </ac:spMkLst>
        </pc:spChg>
      </pc:sldChg>
      <pc:sldChg chg="addSp modSp new">
        <pc:chgData name="Bruno Thome Junior" userId="S::bruno.bruno-thome@itau-unibanco.com.br::d9704ba2-5414-45b4-a1ec-5d68cb374b87" providerId="AD" clId="Web-{E47DE70B-9B07-4BA3-B78C-96D4FF6705DB}" dt="2020-06-15T17:47:23.139" v="639" actId="20577"/>
        <pc:sldMkLst>
          <pc:docMk/>
          <pc:sldMk cId="3714683507" sldId="336"/>
        </pc:sldMkLst>
        <pc:spChg chg="mod">
          <ac:chgData name="Bruno Thome Junior" userId="S::bruno.bruno-thome@itau-unibanco.com.br::d9704ba2-5414-45b4-a1ec-5d68cb374b87" providerId="AD" clId="Web-{E47DE70B-9B07-4BA3-B78C-96D4FF6705DB}" dt="2020-06-15T17:45:07.857" v="374" actId="20577"/>
          <ac:spMkLst>
            <pc:docMk/>
            <pc:sldMk cId="3714683507" sldId="336"/>
            <ac:spMk id="2" creationId="{3C7D6FA2-D90C-480C-A5ED-87517491C9A5}"/>
          </ac:spMkLst>
        </pc:spChg>
        <pc:spChg chg="mod">
          <ac:chgData name="Bruno Thome Junior" userId="S::bruno.bruno-thome@itau-unibanco.com.br::d9704ba2-5414-45b4-a1ec-5d68cb374b87" providerId="AD" clId="Web-{E47DE70B-9B07-4BA3-B78C-96D4FF6705DB}" dt="2020-06-15T17:46:03.935" v="508" actId="20577"/>
          <ac:spMkLst>
            <pc:docMk/>
            <pc:sldMk cId="3714683507" sldId="336"/>
            <ac:spMk id="3" creationId="{624FE944-783F-49F8-9339-C94556078C36}"/>
          </ac:spMkLst>
        </pc:spChg>
        <pc:spChg chg="add mod">
          <ac:chgData name="Bruno Thome Junior" userId="S::bruno.bruno-thome@itau-unibanco.com.br::d9704ba2-5414-45b4-a1ec-5d68cb374b87" providerId="AD" clId="Web-{E47DE70B-9B07-4BA3-B78C-96D4FF6705DB}" dt="2020-06-15T17:46:44.998" v="570" actId="20577"/>
          <ac:spMkLst>
            <pc:docMk/>
            <pc:sldMk cId="3714683507" sldId="336"/>
            <ac:spMk id="5" creationId="{9658A7DE-C349-482A-BDFF-94B2128C7E34}"/>
          </ac:spMkLst>
        </pc:spChg>
        <pc:spChg chg="add mod">
          <ac:chgData name="Bruno Thome Junior" userId="S::bruno.bruno-thome@itau-unibanco.com.br::d9704ba2-5414-45b4-a1ec-5d68cb374b87" providerId="AD" clId="Web-{E47DE70B-9B07-4BA3-B78C-96D4FF6705DB}" dt="2020-06-15T17:47:23.139" v="639" actId="20577"/>
          <ac:spMkLst>
            <pc:docMk/>
            <pc:sldMk cId="3714683507" sldId="336"/>
            <ac:spMk id="6" creationId="{967455C6-FC7E-4C53-9966-BD968D23B992}"/>
          </ac:spMkLst>
        </pc:spChg>
      </pc:sldChg>
      <pc:sldChg chg="addSp delSp modSp new">
        <pc:chgData name="Bruno Thome Junior" userId="S::bruno.bruno-thome@itau-unibanco.com.br::d9704ba2-5414-45b4-a1ec-5d68cb374b87" providerId="AD" clId="Web-{E47DE70B-9B07-4BA3-B78C-96D4FF6705DB}" dt="2020-06-15T18:03:56.733" v="690" actId="1076"/>
        <pc:sldMkLst>
          <pc:docMk/>
          <pc:sldMk cId="966304183" sldId="337"/>
        </pc:sldMkLst>
        <pc:spChg chg="mod">
          <ac:chgData name="Bruno Thome Junior" userId="S::bruno.bruno-thome@itau-unibanco.com.br::d9704ba2-5414-45b4-a1ec-5d68cb374b87" providerId="AD" clId="Web-{E47DE70B-9B07-4BA3-B78C-96D4FF6705DB}" dt="2020-06-15T17:47:44.264" v="655" actId="20577"/>
          <ac:spMkLst>
            <pc:docMk/>
            <pc:sldMk cId="966304183" sldId="337"/>
            <ac:spMk id="2" creationId="{D4B74DD4-13CE-4E2A-9A8C-C82028399B0F}"/>
          </ac:spMkLst>
        </pc:spChg>
        <pc:spChg chg="del">
          <ac:chgData name="Bruno Thome Junior" userId="S::bruno.bruno-thome@itau-unibanco.com.br::d9704ba2-5414-45b4-a1ec-5d68cb374b87" providerId="AD" clId="Web-{E47DE70B-9B07-4BA3-B78C-96D4FF6705DB}" dt="2020-06-15T18:03:33.843" v="686"/>
          <ac:spMkLst>
            <pc:docMk/>
            <pc:sldMk cId="966304183" sldId="337"/>
            <ac:spMk id="3" creationId="{10888258-3A83-45DE-A681-8C23B079ED6B}"/>
          </ac:spMkLst>
        </pc:spChg>
        <pc:picChg chg="add mod">
          <ac:chgData name="Bruno Thome Junior" userId="S::bruno.bruno-thome@itau-unibanco.com.br::d9704ba2-5414-45b4-a1ec-5d68cb374b87" providerId="AD" clId="Web-{E47DE70B-9B07-4BA3-B78C-96D4FF6705DB}" dt="2020-06-15T18:03:56.733" v="690" actId="1076"/>
          <ac:picMkLst>
            <pc:docMk/>
            <pc:sldMk cId="966304183" sldId="337"/>
            <ac:picMk id="4" creationId="{14340A6A-0EB1-4C5F-97DB-F0FA1CF7D98A}"/>
          </ac:picMkLst>
        </pc:picChg>
      </pc:sldChg>
      <pc:sldChg chg="modSp add replId">
        <pc:chgData name="Bruno Thome Junior" userId="S::bruno.bruno-thome@itau-unibanco.com.br::d9704ba2-5414-45b4-a1ec-5d68cb374b87" providerId="AD" clId="Web-{E47DE70B-9B07-4BA3-B78C-96D4FF6705DB}" dt="2020-06-15T17:53:16.436" v="685"/>
        <pc:sldMkLst>
          <pc:docMk/>
          <pc:sldMk cId="993925976" sldId="338"/>
        </pc:sldMkLst>
        <pc:spChg chg="mod">
          <ac:chgData name="Bruno Thome Junior" userId="S::bruno.bruno-thome@itau-unibanco.com.br::d9704ba2-5414-45b4-a1ec-5d68cb374b87" providerId="AD" clId="Web-{E47DE70B-9B07-4BA3-B78C-96D4FF6705DB}" dt="2020-06-15T17:53:01.029" v="684" actId="20577"/>
          <ac:spMkLst>
            <pc:docMk/>
            <pc:sldMk cId="993925976" sldId="338"/>
            <ac:spMk id="2" creationId="{00000000-0000-0000-0000-000000000000}"/>
          </ac:spMkLst>
        </pc:spChg>
        <pc:picChg chg="mod">
          <ac:chgData name="Bruno Thome Junior" userId="S::bruno.bruno-thome@itau-unibanco.com.br::d9704ba2-5414-45b4-a1ec-5d68cb374b87" providerId="AD" clId="Web-{E47DE70B-9B07-4BA3-B78C-96D4FF6705DB}" dt="2020-06-15T17:53:16.436" v="685"/>
          <ac:picMkLst>
            <pc:docMk/>
            <pc:sldMk cId="993925976" sldId="338"/>
            <ac:picMk id="5" creationId="{07D3DF54-93B3-4D8D-A4F9-F8EDA43D2423}"/>
          </ac:picMkLst>
        </pc:picChg>
      </pc:sldChg>
    </pc:docChg>
  </pc:docChgLst>
  <pc:docChgLst>
    <pc:chgData name="Clayton Veloso Faustino" userId="S::clayton.faustino@itau-unibanco.com.br::ec9dcffc-baec-4c56-8b44-baddd425a621" providerId="AD" clId="Web-{DA375D75-70E1-4D02-AE63-A24E35539A12}"/>
    <pc:docChg chg="modSld">
      <pc:chgData name="Clayton Veloso Faustino" userId="S::clayton.faustino@itau-unibanco.com.br::ec9dcffc-baec-4c56-8b44-baddd425a621" providerId="AD" clId="Web-{DA375D75-70E1-4D02-AE63-A24E35539A12}" dt="2020-06-15T16:53:43.892" v="0" actId="20577"/>
      <pc:docMkLst>
        <pc:docMk/>
      </pc:docMkLst>
      <pc:sldChg chg="modSp">
        <pc:chgData name="Clayton Veloso Faustino" userId="S::clayton.faustino@itau-unibanco.com.br::ec9dcffc-baec-4c56-8b44-baddd425a621" providerId="AD" clId="Web-{DA375D75-70E1-4D02-AE63-A24E35539A12}" dt="2020-06-15T16:53:43.892" v="0" actId="20577"/>
        <pc:sldMkLst>
          <pc:docMk/>
          <pc:sldMk cId="3897947337" sldId="331"/>
        </pc:sldMkLst>
        <pc:spChg chg="mod">
          <ac:chgData name="Clayton Veloso Faustino" userId="S::clayton.faustino@itau-unibanco.com.br::ec9dcffc-baec-4c56-8b44-baddd425a621" providerId="AD" clId="Web-{DA375D75-70E1-4D02-AE63-A24E35539A12}" dt="2020-06-15T16:53:43.892" v="0" actId="20577"/>
          <ac:spMkLst>
            <pc:docMk/>
            <pc:sldMk cId="3897947337" sldId="331"/>
            <ac:spMk id="2" creationId="{00000000-0000-0000-0000-000000000000}"/>
          </ac:spMkLst>
        </pc:spChg>
      </pc:sldChg>
    </pc:docChg>
  </pc:docChgLst>
  <pc:docChgLst>
    <pc:chgData name="Clayton Veloso Faustino" userId="S::clayton.faustino@itau-unibanco.com.br::ec9dcffc-baec-4c56-8b44-baddd425a621" providerId="AD" clId="Web-{0E1AA355-D6D8-4989-A2ED-B93D3B1CE9BB}"/>
    <pc:docChg chg="modSld">
      <pc:chgData name="Clayton Veloso Faustino" userId="S::clayton.faustino@itau-unibanco.com.br::ec9dcffc-baec-4c56-8b44-baddd425a621" providerId="AD" clId="Web-{0E1AA355-D6D8-4989-A2ED-B93D3B1CE9BB}" dt="2020-06-15T18:23:47.448" v="16" actId="1076"/>
      <pc:docMkLst>
        <pc:docMk/>
      </pc:docMkLst>
      <pc:sldChg chg="modSp">
        <pc:chgData name="Clayton Veloso Faustino" userId="S::clayton.faustino@itau-unibanco.com.br::ec9dcffc-baec-4c56-8b44-baddd425a621" providerId="AD" clId="Web-{0E1AA355-D6D8-4989-A2ED-B93D3B1CE9BB}" dt="2020-06-15T18:21:30.272" v="3" actId="20577"/>
        <pc:sldMkLst>
          <pc:docMk/>
          <pc:sldMk cId="510008888" sldId="332"/>
        </pc:sldMkLst>
        <pc:spChg chg="mod">
          <ac:chgData name="Clayton Veloso Faustino" userId="S::clayton.faustino@itau-unibanco.com.br::ec9dcffc-baec-4c56-8b44-baddd425a621" providerId="AD" clId="Web-{0E1AA355-D6D8-4989-A2ED-B93D3B1CE9BB}" dt="2020-06-15T18:21:30.272" v="3" actId="20577"/>
          <ac:spMkLst>
            <pc:docMk/>
            <pc:sldMk cId="510008888" sldId="332"/>
            <ac:spMk id="3" creationId="{C405D553-D037-4916-AC7B-2643A570C4DA}"/>
          </ac:spMkLst>
        </pc:spChg>
      </pc:sldChg>
      <pc:sldChg chg="modSp">
        <pc:chgData name="Clayton Veloso Faustino" userId="S::clayton.faustino@itau-unibanco.com.br::ec9dcffc-baec-4c56-8b44-baddd425a621" providerId="AD" clId="Web-{0E1AA355-D6D8-4989-A2ED-B93D3B1CE9BB}" dt="2020-06-15T18:21:46.163" v="6" actId="20577"/>
        <pc:sldMkLst>
          <pc:docMk/>
          <pc:sldMk cId="124175108" sldId="334"/>
        </pc:sldMkLst>
        <pc:spChg chg="mod">
          <ac:chgData name="Clayton Veloso Faustino" userId="S::clayton.faustino@itau-unibanco.com.br::ec9dcffc-baec-4c56-8b44-baddd425a621" providerId="AD" clId="Web-{0E1AA355-D6D8-4989-A2ED-B93D3B1CE9BB}" dt="2020-06-15T18:21:46.163" v="6" actId="20577"/>
          <ac:spMkLst>
            <pc:docMk/>
            <pc:sldMk cId="124175108" sldId="334"/>
            <ac:spMk id="3" creationId="{C405D553-D037-4916-AC7B-2643A570C4DA}"/>
          </ac:spMkLst>
        </pc:spChg>
      </pc:sldChg>
      <pc:sldChg chg="addSp modSp">
        <pc:chgData name="Clayton Veloso Faustino" userId="S::clayton.faustino@itau-unibanco.com.br::ec9dcffc-baec-4c56-8b44-baddd425a621" providerId="AD" clId="Web-{0E1AA355-D6D8-4989-A2ED-B93D3B1CE9BB}" dt="2020-06-15T18:23:47.448" v="16" actId="1076"/>
        <pc:sldMkLst>
          <pc:docMk/>
          <pc:sldMk cId="4030410871" sldId="335"/>
        </pc:sldMkLst>
        <pc:spChg chg="add">
          <ac:chgData name="Clayton Veloso Faustino" userId="S::clayton.faustino@itau-unibanco.com.br::ec9dcffc-baec-4c56-8b44-baddd425a621" providerId="AD" clId="Web-{0E1AA355-D6D8-4989-A2ED-B93D3B1CE9BB}" dt="2020-06-15T18:23:36.011" v="15"/>
          <ac:spMkLst>
            <pc:docMk/>
            <pc:sldMk cId="4030410871" sldId="335"/>
            <ac:spMk id="2" creationId="{DA087320-ECA2-4724-9FDF-1EF913B3DF8D}"/>
          </ac:spMkLst>
        </pc:spChg>
        <pc:spChg chg="mod">
          <ac:chgData name="Clayton Veloso Faustino" userId="S::clayton.faustino@itau-unibanco.com.br::ec9dcffc-baec-4c56-8b44-baddd425a621" providerId="AD" clId="Web-{0E1AA355-D6D8-4989-A2ED-B93D3B1CE9BB}" dt="2020-06-15T18:23:47.448" v="16" actId="1076"/>
          <ac:spMkLst>
            <pc:docMk/>
            <pc:sldMk cId="4030410871" sldId="335"/>
            <ac:spMk id="3" creationId="{984B4C45-794F-41DB-A7F1-5BC5CFE00DB8}"/>
          </ac:spMkLst>
        </pc:spChg>
      </pc:sldChg>
      <pc:sldChg chg="addSp modSp">
        <pc:chgData name="Clayton Veloso Faustino" userId="S::clayton.faustino@itau-unibanco.com.br::ec9dcffc-baec-4c56-8b44-baddd425a621" providerId="AD" clId="Web-{0E1AA355-D6D8-4989-A2ED-B93D3B1CE9BB}" dt="2020-06-15T18:23:18.760" v="14" actId="1076"/>
        <pc:sldMkLst>
          <pc:docMk/>
          <pc:sldMk cId="3714683507" sldId="336"/>
        </pc:sldMkLst>
        <pc:spChg chg="mod">
          <ac:chgData name="Clayton Veloso Faustino" userId="S::clayton.faustino@itau-unibanco.com.br::ec9dcffc-baec-4c56-8b44-baddd425a621" providerId="AD" clId="Web-{0E1AA355-D6D8-4989-A2ED-B93D3B1CE9BB}" dt="2020-06-15T18:23:13.432" v="13" actId="1076"/>
          <ac:spMkLst>
            <pc:docMk/>
            <pc:sldMk cId="3714683507" sldId="336"/>
            <ac:spMk id="3" creationId="{624FE944-783F-49F8-9339-C94556078C36}"/>
          </ac:spMkLst>
        </pc:spChg>
        <pc:spChg chg="add">
          <ac:chgData name="Clayton Veloso Faustino" userId="S::clayton.faustino@itau-unibanco.com.br::ec9dcffc-baec-4c56-8b44-baddd425a621" providerId="AD" clId="Web-{0E1AA355-D6D8-4989-A2ED-B93D3B1CE9BB}" dt="2020-06-15T18:22:46.431" v="11"/>
          <ac:spMkLst>
            <pc:docMk/>
            <pc:sldMk cId="3714683507" sldId="336"/>
            <ac:spMk id="4" creationId="{9F564D91-3CDB-4B1E-A45C-973B504087A5}"/>
          </ac:spMkLst>
        </pc:spChg>
        <pc:spChg chg="mod">
          <ac:chgData name="Clayton Veloso Faustino" userId="S::clayton.faustino@itau-unibanco.com.br::ec9dcffc-baec-4c56-8b44-baddd425a621" providerId="AD" clId="Web-{0E1AA355-D6D8-4989-A2ED-B93D3B1CE9BB}" dt="2020-06-15T18:23:18.760" v="14" actId="1076"/>
          <ac:spMkLst>
            <pc:docMk/>
            <pc:sldMk cId="3714683507" sldId="336"/>
            <ac:spMk id="6" creationId="{967455C6-FC7E-4C53-9966-BD968D23B992}"/>
          </ac:spMkLst>
        </pc:spChg>
      </pc:sldChg>
      <pc:sldChg chg="addSp modSp">
        <pc:chgData name="Clayton Veloso Faustino" userId="S::clayton.faustino@itau-unibanco.com.br::ec9dcffc-baec-4c56-8b44-baddd425a621" providerId="AD" clId="Web-{0E1AA355-D6D8-4989-A2ED-B93D3B1CE9BB}" dt="2020-06-15T18:22:29.899" v="10" actId="1076"/>
        <pc:sldMkLst>
          <pc:docMk/>
          <pc:sldMk cId="966304183" sldId="337"/>
        </pc:sldMkLst>
        <pc:spChg chg="add">
          <ac:chgData name="Clayton Veloso Faustino" userId="S::clayton.faustino@itau-unibanco.com.br::ec9dcffc-baec-4c56-8b44-baddd425a621" providerId="AD" clId="Web-{0E1AA355-D6D8-4989-A2ED-B93D3B1CE9BB}" dt="2020-06-15T18:22:09.664" v="8"/>
          <ac:spMkLst>
            <pc:docMk/>
            <pc:sldMk cId="966304183" sldId="337"/>
            <ac:spMk id="3" creationId="{58E03406-0492-44EF-BECE-E96DA403185D}"/>
          </ac:spMkLst>
        </pc:spChg>
        <pc:picChg chg="mod">
          <ac:chgData name="Clayton Veloso Faustino" userId="S::clayton.faustino@itau-unibanco.com.br::ec9dcffc-baec-4c56-8b44-baddd425a621" providerId="AD" clId="Web-{0E1AA355-D6D8-4989-A2ED-B93D3B1CE9BB}" dt="2020-06-15T18:22:29.899" v="10" actId="1076"/>
          <ac:picMkLst>
            <pc:docMk/>
            <pc:sldMk cId="966304183" sldId="337"/>
            <ac:picMk id="4" creationId="{14340A6A-0EB1-4C5F-97DB-F0FA1CF7D98A}"/>
          </ac:picMkLst>
        </pc:picChg>
      </pc:sldChg>
    </pc:docChg>
  </pc:docChgLst>
  <pc:docChgLst>
    <pc:chgData name="Clayton Veloso Faustino" userId="ec9dcffc-baec-4c56-8b44-baddd425a621" providerId="ADAL" clId="{71F65D3C-E3D6-48F0-A582-412C89130CBB}"/>
    <pc:docChg chg="undo custSel addSld delSld modSld sldOrd modSection">
      <pc:chgData name="Clayton Veloso Faustino" userId="ec9dcffc-baec-4c56-8b44-baddd425a621" providerId="ADAL" clId="{71F65D3C-E3D6-48F0-A582-412C89130CBB}" dt="2020-06-15T17:37:15.726" v="60" actId="20577"/>
      <pc:docMkLst>
        <pc:docMk/>
      </pc:docMkLst>
      <pc:sldChg chg="addSp delSp">
        <pc:chgData name="Clayton Veloso Faustino" userId="ec9dcffc-baec-4c56-8b44-baddd425a621" providerId="ADAL" clId="{71F65D3C-E3D6-48F0-A582-412C89130CBB}" dt="2020-06-15T17:18:42.776" v="1"/>
        <pc:sldMkLst>
          <pc:docMk/>
          <pc:sldMk cId="788477819" sldId="323"/>
        </pc:sldMkLst>
        <pc:picChg chg="add del">
          <ac:chgData name="Clayton Veloso Faustino" userId="ec9dcffc-baec-4c56-8b44-baddd425a621" providerId="ADAL" clId="{71F65D3C-E3D6-48F0-A582-412C89130CBB}" dt="2020-06-15T17:18:42.776" v="1"/>
          <ac:picMkLst>
            <pc:docMk/>
            <pc:sldMk cId="788477819" sldId="323"/>
            <ac:picMk id="4" creationId="{60327ABF-7EEC-449F-AE28-23EEF5AA81F6}"/>
          </ac:picMkLst>
        </pc:picChg>
      </pc:sldChg>
      <pc:sldChg chg="addSp delSp modSp new mod ord">
        <pc:chgData name="Clayton Veloso Faustino" userId="ec9dcffc-baec-4c56-8b44-baddd425a621" providerId="ADAL" clId="{71F65D3C-E3D6-48F0-A582-412C89130CBB}" dt="2020-06-15T17:36:44.601" v="53" actId="1076"/>
        <pc:sldMkLst>
          <pc:docMk/>
          <pc:sldMk cId="510008888" sldId="332"/>
        </pc:sldMkLst>
        <pc:spChg chg="mod">
          <ac:chgData name="Clayton Veloso Faustino" userId="ec9dcffc-baec-4c56-8b44-baddd425a621" providerId="ADAL" clId="{71F65D3C-E3D6-48F0-A582-412C89130CBB}" dt="2020-06-15T17:20:49.776" v="31" actId="20577"/>
          <ac:spMkLst>
            <pc:docMk/>
            <pc:sldMk cId="510008888" sldId="332"/>
            <ac:spMk id="2" creationId="{C7F17A06-B315-40A4-8B04-5CF4A9E4C531}"/>
          </ac:spMkLst>
        </pc:spChg>
        <pc:spChg chg="del">
          <ac:chgData name="Clayton Veloso Faustino" userId="ec9dcffc-baec-4c56-8b44-baddd425a621" providerId="ADAL" clId="{71F65D3C-E3D6-48F0-A582-412C89130CBB}" dt="2020-06-15T17:19:09.202" v="6" actId="478"/>
          <ac:spMkLst>
            <pc:docMk/>
            <pc:sldMk cId="510008888" sldId="332"/>
            <ac:spMk id="3" creationId="{0C74F6C8-50B9-492D-9E63-B5D6A8A9ED31}"/>
          </ac:spMkLst>
        </pc:spChg>
        <pc:spChg chg="add mod">
          <ac:chgData name="Clayton Veloso Faustino" userId="ec9dcffc-baec-4c56-8b44-baddd425a621" providerId="ADAL" clId="{71F65D3C-E3D6-48F0-A582-412C89130CBB}" dt="2020-06-15T17:36:44.601" v="53" actId="1076"/>
          <ac:spMkLst>
            <pc:docMk/>
            <pc:sldMk cId="510008888" sldId="332"/>
            <ac:spMk id="3" creationId="{C405D553-D037-4916-AC7B-2643A570C4DA}"/>
          </ac:spMkLst>
        </pc:spChg>
        <pc:spChg chg="add">
          <ac:chgData name="Clayton Veloso Faustino" userId="ec9dcffc-baec-4c56-8b44-baddd425a621" providerId="ADAL" clId="{71F65D3C-E3D6-48F0-A582-412C89130CBB}" dt="2020-06-15T17:19:49.933" v="13"/>
          <ac:spMkLst>
            <pc:docMk/>
            <pc:sldMk cId="510008888" sldId="332"/>
            <ac:spMk id="5" creationId="{0DD9EA63-D811-4EC4-82E5-1011D6EB7921}"/>
          </ac:spMkLst>
        </pc:spChg>
        <pc:picChg chg="add del mod">
          <ac:chgData name="Clayton Veloso Faustino" userId="ec9dcffc-baec-4c56-8b44-baddd425a621" providerId="ADAL" clId="{71F65D3C-E3D6-48F0-A582-412C89130CBB}" dt="2020-06-15T17:35:53.804" v="33" actId="478"/>
          <ac:picMkLst>
            <pc:docMk/>
            <pc:sldMk cId="510008888" sldId="332"/>
            <ac:picMk id="4" creationId="{ECA62BE4-D5A7-411F-A6B4-373DF76981D1}"/>
          </ac:picMkLst>
        </pc:picChg>
      </pc:sldChg>
      <pc:sldChg chg="new del">
        <pc:chgData name="Clayton Veloso Faustino" userId="ec9dcffc-baec-4c56-8b44-baddd425a621" providerId="ADAL" clId="{71F65D3C-E3D6-48F0-A582-412C89130CBB}" dt="2020-06-15T17:18:50.005" v="3" actId="680"/>
        <pc:sldMkLst>
          <pc:docMk/>
          <pc:sldMk cId="1930129916" sldId="332"/>
        </pc:sldMkLst>
      </pc:sldChg>
      <pc:sldChg chg="add ord">
        <pc:chgData name="Clayton Veloso Faustino" userId="ec9dcffc-baec-4c56-8b44-baddd425a621" providerId="ADAL" clId="{71F65D3C-E3D6-48F0-A582-412C89130CBB}" dt="2020-06-15T17:36:56.679" v="55"/>
        <pc:sldMkLst>
          <pc:docMk/>
          <pc:sldMk cId="1149479758" sldId="333"/>
        </pc:sldMkLst>
      </pc:sldChg>
      <pc:sldChg chg="modSp add mod">
        <pc:chgData name="Clayton Veloso Faustino" userId="ec9dcffc-baec-4c56-8b44-baddd425a621" providerId="ADAL" clId="{71F65D3C-E3D6-48F0-A582-412C89130CBB}" dt="2020-06-15T17:37:15.726" v="60" actId="20577"/>
        <pc:sldMkLst>
          <pc:docMk/>
          <pc:sldMk cId="124175108" sldId="334"/>
        </pc:sldMkLst>
        <pc:spChg chg="mod">
          <ac:chgData name="Clayton Veloso Faustino" userId="ec9dcffc-baec-4c56-8b44-baddd425a621" providerId="ADAL" clId="{71F65D3C-E3D6-48F0-A582-412C89130CBB}" dt="2020-06-15T17:37:15.726" v="60" actId="20577"/>
          <ac:spMkLst>
            <pc:docMk/>
            <pc:sldMk cId="124175108" sldId="334"/>
            <ac:spMk id="3" creationId="{C405D553-D037-4916-AC7B-2643A570C4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D5E05-A0D7-4DC3-B15C-7122B7F40088}" type="datetimeFigureOut">
              <a:rPr lang="pt-BR" smtClean="0"/>
              <a:pPr/>
              <a:t>15/06/2020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A32E2-9DF4-4ED9-A483-DFC3500ACF2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601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623B9-0AB5-4FDA-8D34-2C5298AE6E02}" type="datetimeFigureOut">
              <a:rPr lang="pt-BR" smtClean="0"/>
              <a:pPr/>
              <a:t>15/06/2020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A34CF-0A89-43E0-8AC8-7A2AE36EFD3E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77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9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fundo_varejolarger.psd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23812" y="2139702"/>
            <a:ext cx="8743849" cy="260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upo 16"/>
          <p:cNvGrpSpPr/>
          <p:nvPr userDrawn="1"/>
        </p:nvGrpSpPr>
        <p:grpSpPr>
          <a:xfrm>
            <a:off x="2411760" y="2139702"/>
            <a:ext cx="6816260" cy="2600236"/>
            <a:chOff x="2949230" y="2916253"/>
            <a:chExt cx="9242770" cy="3545287"/>
          </a:xfrm>
        </p:grpSpPr>
        <p:pic>
          <p:nvPicPr>
            <p:cNvPr id="18" name="Picture 6" descr="fundo_varejolarger.psd"/>
            <p:cNvPicPr>
              <a:picLocks noChangeAspect="1"/>
            </p:cNvPicPr>
            <p:nvPr userDrawn="1"/>
          </p:nvPicPr>
          <p:blipFill rotWithShape="1">
            <a:blip r:embed="rId2" cstate="screen"/>
            <a:srcRect r="46571"/>
            <a:stretch/>
          </p:blipFill>
          <p:spPr bwMode="auto">
            <a:xfrm>
              <a:off x="7449363" y="2916255"/>
              <a:ext cx="4742637" cy="3545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6" descr="fundo_varejolarger.psd"/>
            <p:cNvPicPr>
              <a:picLocks noChangeAspect="1"/>
            </p:cNvPicPr>
            <p:nvPr userDrawn="1"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949230" y="2916253"/>
              <a:ext cx="8862997" cy="3539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312735" y="700088"/>
            <a:ext cx="8569324" cy="914400"/>
          </a:xfrm>
          <a:prstGeom prst="rect">
            <a:avLst/>
          </a:prstGeom>
        </p:spPr>
        <p:txBody>
          <a:bodyPr lIns="0" tIns="36000" rIns="0" bIns="36000" anchor="ctr"/>
          <a:lstStyle>
            <a:lvl1pPr marL="0" indent="0">
              <a:buNone/>
              <a:defRPr lang="pt-BR" sz="6000" b="1" kern="1200" dirty="0">
                <a:solidFill>
                  <a:srgbClr val="01568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pt-BR"/>
              <a:t>Título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3138289"/>
            <a:ext cx="6336382" cy="565534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lang="pt-BR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13" name="Espaço Reservado para Texto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796891"/>
            <a:ext cx="6336382" cy="421518"/>
          </a:xfrm>
          <a:prstGeom prst="rect">
            <a:avLst/>
          </a:prstGeom>
        </p:spPr>
        <p:txBody>
          <a:bodyPr lIns="0" rIns="0" anchor="ctr"/>
          <a:lstStyle>
            <a:lvl1pPr marL="85725" indent="0">
              <a:buNone/>
              <a:defRPr lang="pt-BR" sz="24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pic>
        <p:nvPicPr>
          <p:cNvPr id="14" name="Picture 4" descr="teste.gif"/>
          <p:cNvPicPr>
            <a:picLocks noChangeAspect="1"/>
          </p:cNvPicPr>
          <p:nvPr userDrawn="1"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75472" y="4835031"/>
            <a:ext cx="1791189" cy="16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3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clean logo esquer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0" y="650331"/>
            <a:ext cx="9180513" cy="0"/>
          </a:xfrm>
          <a:prstGeom prst="line">
            <a:avLst/>
          </a:prstGeom>
          <a:ln>
            <a:solidFill>
              <a:srgbClr val="F0822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 userDrawn="1"/>
        </p:nvSpPr>
        <p:spPr>
          <a:xfrm>
            <a:off x="0" y="689005"/>
            <a:ext cx="9180512" cy="37785"/>
          </a:xfrm>
          <a:prstGeom prst="rect">
            <a:avLst/>
          </a:prstGeom>
          <a:solidFill>
            <a:srgbClr val="F0822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59633" y="222734"/>
            <a:ext cx="7488831" cy="432048"/>
          </a:xfrm>
          <a:prstGeom prst="rect">
            <a:avLst/>
          </a:prstGeom>
        </p:spPr>
        <p:txBody>
          <a:bodyPr lIns="0" tIns="36000" rIns="72000" bIns="36000" anchor="b"/>
          <a:lstStyle>
            <a:lvl1pPr marL="342848" indent="-342848">
              <a:buNone/>
              <a:defRPr lang="pt-BR" sz="2600" b="1" baseline="0" smtClean="0">
                <a:solidFill>
                  <a:srgbClr val="EF751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 do slide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973" y="123478"/>
            <a:ext cx="1029714" cy="102971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306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clean logo esquerd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0" y="650331"/>
            <a:ext cx="9180513" cy="0"/>
          </a:xfrm>
          <a:prstGeom prst="line">
            <a:avLst/>
          </a:prstGeom>
          <a:ln>
            <a:solidFill>
              <a:srgbClr val="F0822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 userDrawn="1"/>
        </p:nvSpPr>
        <p:spPr>
          <a:xfrm>
            <a:off x="0" y="689005"/>
            <a:ext cx="9180512" cy="37785"/>
          </a:xfrm>
          <a:prstGeom prst="rect">
            <a:avLst/>
          </a:prstGeom>
          <a:solidFill>
            <a:srgbClr val="F0822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222734"/>
            <a:ext cx="7488831" cy="432048"/>
          </a:xfrm>
          <a:prstGeom prst="rect">
            <a:avLst/>
          </a:prstGeom>
        </p:spPr>
        <p:txBody>
          <a:bodyPr lIns="0" tIns="36000" rIns="72000" bIns="36000" anchor="b"/>
          <a:lstStyle>
            <a:lvl1pPr marL="342848" indent="-342848">
              <a:buNone/>
              <a:defRPr lang="pt-BR" sz="2600" b="1" baseline="0" smtClean="0">
                <a:solidFill>
                  <a:srgbClr val="EF751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 do slide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97617"/>
            <a:ext cx="817949" cy="817949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42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clean logo direi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0" y="650331"/>
            <a:ext cx="9180513" cy="0"/>
          </a:xfrm>
          <a:prstGeom prst="line">
            <a:avLst/>
          </a:prstGeom>
          <a:ln>
            <a:solidFill>
              <a:srgbClr val="F0822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 userDrawn="1"/>
        </p:nvSpPr>
        <p:spPr>
          <a:xfrm>
            <a:off x="0" y="689005"/>
            <a:ext cx="9180512" cy="37785"/>
          </a:xfrm>
          <a:prstGeom prst="rect">
            <a:avLst/>
          </a:prstGeom>
          <a:solidFill>
            <a:srgbClr val="F0822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22734"/>
            <a:ext cx="7488831" cy="432048"/>
          </a:xfrm>
          <a:prstGeom prst="rect">
            <a:avLst/>
          </a:prstGeom>
        </p:spPr>
        <p:txBody>
          <a:bodyPr lIns="0" tIns="36000" rIns="72000" bIns="36000" anchor="b"/>
          <a:lstStyle>
            <a:lvl1pPr marL="342848" indent="-342848">
              <a:buNone/>
              <a:defRPr lang="pt-BR" sz="2600" b="1" baseline="0" smtClean="0">
                <a:solidFill>
                  <a:srgbClr val="EF751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 do slide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123478"/>
            <a:ext cx="1029714" cy="102971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63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clean logo direi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0" y="650331"/>
            <a:ext cx="9180513" cy="0"/>
          </a:xfrm>
          <a:prstGeom prst="line">
            <a:avLst/>
          </a:prstGeom>
          <a:ln w="12700">
            <a:solidFill>
              <a:srgbClr val="F0822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 userDrawn="1"/>
        </p:nvSpPr>
        <p:spPr>
          <a:xfrm>
            <a:off x="0" y="689005"/>
            <a:ext cx="9180512" cy="37785"/>
          </a:xfrm>
          <a:prstGeom prst="rect">
            <a:avLst/>
          </a:prstGeom>
          <a:solidFill>
            <a:srgbClr val="F0822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222734"/>
            <a:ext cx="7488831" cy="432048"/>
          </a:xfrm>
          <a:prstGeom prst="rect">
            <a:avLst/>
          </a:prstGeom>
        </p:spPr>
        <p:txBody>
          <a:bodyPr lIns="0" tIns="36000" rIns="72000" bIns="36000" anchor="b"/>
          <a:lstStyle>
            <a:lvl1pPr marL="342848" indent="-342848">
              <a:buNone/>
              <a:defRPr lang="pt-BR" sz="2600" b="1" baseline="0" smtClean="0">
                <a:solidFill>
                  <a:srgbClr val="EF751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 do slide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8547" y="123478"/>
            <a:ext cx="817949" cy="817949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68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barra full logo direi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 userDrawn="1"/>
        </p:nvSpPr>
        <p:spPr>
          <a:xfrm>
            <a:off x="0" y="-20538"/>
            <a:ext cx="9180512" cy="720626"/>
          </a:xfrm>
          <a:prstGeom prst="roundRect">
            <a:avLst>
              <a:gd name="adj" fmla="val 0"/>
            </a:avLst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sp>
        <p:nvSpPr>
          <p:cNvPr id="3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331639" y="181942"/>
            <a:ext cx="6480721" cy="419113"/>
          </a:xfrm>
          <a:prstGeom prst="rect">
            <a:avLst/>
          </a:prstGeom>
        </p:spPr>
        <p:txBody>
          <a:bodyPr lIns="0" tIns="36000" rIns="72000" bIns="36000" anchor="t"/>
          <a:lstStyle>
            <a:lvl1pPr marL="342848" indent="-342848" algn="r">
              <a:lnSpc>
                <a:spcPts val="2000"/>
              </a:lnSpc>
              <a:buNone/>
              <a:defRPr lang="pt-BR" sz="2400" b="1" baseline="0" smtClean="0">
                <a:solidFill>
                  <a:schemeClr val="bg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 linha 1</a:t>
            </a: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23478"/>
            <a:ext cx="936104" cy="93610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73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barra full logo direit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 userDrawn="1"/>
        </p:nvSpPr>
        <p:spPr>
          <a:xfrm>
            <a:off x="0" y="242662"/>
            <a:ext cx="9180512" cy="714470"/>
          </a:xfrm>
          <a:prstGeom prst="roundRect">
            <a:avLst>
              <a:gd name="adj" fmla="val 0"/>
            </a:avLst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sp>
        <p:nvSpPr>
          <p:cNvPr id="3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306529"/>
            <a:ext cx="7849566" cy="468129"/>
          </a:xfrm>
          <a:prstGeom prst="rect">
            <a:avLst/>
          </a:prstGeom>
        </p:spPr>
        <p:txBody>
          <a:bodyPr lIns="0" tIns="36000" rIns="72000" bIns="36000" anchor="b"/>
          <a:lstStyle>
            <a:lvl1pPr marL="342848" indent="-342848" algn="l">
              <a:lnSpc>
                <a:spcPts val="2000"/>
              </a:lnSpc>
              <a:buNone/>
              <a:defRPr lang="pt-BR" sz="2400" b="1" baseline="0" smtClean="0">
                <a:solidFill>
                  <a:schemeClr val="bg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</a:t>
            </a: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4224" y="64394"/>
            <a:ext cx="710264" cy="71026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812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barra logo direit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 userDrawn="1"/>
        </p:nvSpPr>
        <p:spPr>
          <a:xfrm>
            <a:off x="323850" y="242662"/>
            <a:ext cx="9072686" cy="714470"/>
          </a:xfrm>
          <a:prstGeom prst="roundRect">
            <a:avLst/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sp>
        <p:nvSpPr>
          <p:cNvPr id="3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3" y="306529"/>
            <a:ext cx="7560840" cy="468129"/>
          </a:xfrm>
          <a:prstGeom prst="rect">
            <a:avLst/>
          </a:prstGeom>
        </p:spPr>
        <p:txBody>
          <a:bodyPr lIns="0" tIns="36000" rIns="72000" bIns="36000" anchor="b"/>
          <a:lstStyle>
            <a:lvl1pPr marL="342848" indent="-342848" algn="r">
              <a:lnSpc>
                <a:spcPts val="2000"/>
              </a:lnSpc>
              <a:buNone/>
              <a:defRPr lang="pt-BR" sz="2400" b="1" baseline="0" smtClean="0">
                <a:solidFill>
                  <a:schemeClr val="bg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</a:t>
            </a: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4408" y="64394"/>
            <a:ext cx="710264" cy="71026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23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barra logo direit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 userDrawn="1"/>
        </p:nvSpPr>
        <p:spPr>
          <a:xfrm>
            <a:off x="1532806" y="242662"/>
            <a:ext cx="7806340" cy="714470"/>
          </a:xfrm>
          <a:prstGeom prst="roundRect">
            <a:avLst/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sp>
        <p:nvSpPr>
          <p:cNvPr id="3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363679"/>
            <a:ext cx="6336704" cy="468129"/>
          </a:xfrm>
          <a:prstGeom prst="rect">
            <a:avLst/>
          </a:prstGeom>
        </p:spPr>
        <p:txBody>
          <a:bodyPr lIns="0" tIns="36000" rIns="72000" bIns="36000" anchor="ctr"/>
          <a:lstStyle>
            <a:lvl1pPr marL="342848" indent="-342848" algn="r">
              <a:lnSpc>
                <a:spcPts val="2000"/>
              </a:lnSpc>
              <a:buNone/>
              <a:defRPr lang="pt-BR" sz="2400" b="1" baseline="0" smtClean="0">
                <a:solidFill>
                  <a:schemeClr val="bg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</a:t>
            </a: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54224" y="64394"/>
            <a:ext cx="710264" cy="71026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241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barra full logo esquer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 userDrawn="1"/>
        </p:nvSpPr>
        <p:spPr>
          <a:xfrm>
            <a:off x="0" y="-20538"/>
            <a:ext cx="9180512" cy="720626"/>
          </a:xfrm>
          <a:prstGeom prst="roundRect">
            <a:avLst>
              <a:gd name="adj" fmla="val 0"/>
            </a:avLst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sp>
        <p:nvSpPr>
          <p:cNvPr id="3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331639" y="200992"/>
            <a:ext cx="7550901" cy="419113"/>
          </a:xfrm>
          <a:prstGeom prst="rect">
            <a:avLst/>
          </a:prstGeom>
        </p:spPr>
        <p:txBody>
          <a:bodyPr lIns="0" tIns="36000" rIns="72000" bIns="36000" anchor="t"/>
          <a:lstStyle>
            <a:lvl1pPr marL="342848" indent="-342848" algn="l">
              <a:lnSpc>
                <a:spcPts val="2000"/>
              </a:lnSpc>
              <a:buNone/>
              <a:defRPr lang="pt-BR" sz="2400" b="1" baseline="0" smtClean="0">
                <a:solidFill>
                  <a:schemeClr val="bg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 linha 1</a:t>
            </a: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145" y="123478"/>
            <a:ext cx="936104" cy="93610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901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barra full logo esquer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 userDrawn="1"/>
        </p:nvSpPr>
        <p:spPr>
          <a:xfrm>
            <a:off x="0" y="242662"/>
            <a:ext cx="9180512" cy="714470"/>
          </a:xfrm>
          <a:prstGeom prst="roundRect">
            <a:avLst>
              <a:gd name="adj" fmla="val 0"/>
            </a:avLst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sp>
        <p:nvSpPr>
          <p:cNvPr id="3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06529"/>
            <a:ext cx="7849566" cy="468129"/>
          </a:xfrm>
          <a:prstGeom prst="rect">
            <a:avLst/>
          </a:prstGeom>
        </p:spPr>
        <p:txBody>
          <a:bodyPr lIns="0" tIns="36000" rIns="72000" bIns="36000" anchor="b"/>
          <a:lstStyle>
            <a:lvl1pPr marL="342848" indent="-342848" algn="l">
              <a:lnSpc>
                <a:spcPts val="2000"/>
              </a:lnSpc>
              <a:buNone/>
              <a:defRPr lang="pt-BR" sz="2400" b="1" baseline="0" smtClean="0">
                <a:solidFill>
                  <a:schemeClr val="bg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</a:t>
            </a: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79" y="64394"/>
            <a:ext cx="710264" cy="71026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10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lea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2085082"/>
            <a:ext cx="9144000" cy="2502891"/>
          </a:xfrm>
          <a:prstGeom prst="rect">
            <a:avLst/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5847" y="2398043"/>
            <a:ext cx="1892374" cy="189237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312735" y="700088"/>
            <a:ext cx="8569324" cy="914400"/>
          </a:xfrm>
          <a:prstGeom prst="rect">
            <a:avLst/>
          </a:prstGeom>
        </p:spPr>
        <p:txBody>
          <a:bodyPr lIns="0" tIns="36000" rIns="0" bIns="36000" anchor="ctr"/>
          <a:lstStyle>
            <a:lvl1pPr marL="0" indent="0">
              <a:buNone/>
              <a:defRPr lang="pt-BR" sz="6000" b="1" kern="1200" dirty="0">
                <a:solidFill>
                  <a:srgbClr val="01568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pt-BR"/>
              <a:t>Título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3138289"/>
            <a:ext cx="6336382" cy="565534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lang="pt-BR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13" name="Espaço Reservado para Texto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796891"/>
            <a:ext cx="6336382" cy="421518"/>
          </a:xfrm>
          <a:prstGeom prst="rect">
            <a:avLst/>
          </a:prstGeom>
        </p:spPr>
        <p:txBody>
          <a:bodyPr lIns="0" rIns="0" anchor="ctr"/>
          <a:lstStyle>
            <a:lvl1pPr marL="85725" indent="0">
              <a:buNone/>
              <a:defRPr lang="pt-BR" sz="24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pic>
        <p:nvPicPr>
          <p:cNvPr id="14" name="Picture 4" descr="teste.gif"/>
          <p:cNvPicPr>
            <a:picLocks noChangeAspect="1"/>
          </p:cNvPicPr>
          <p:nvPr userDrawn="1"/>
        </p:nvPicPr>
        <p:blipFill>
          <a:blip r:embed="rId3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92280" y="4803998"/>
            <a:ext cx="1628354" cy="1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71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barra logo esquer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 userDrawn="1"/>
        </p:nvSpPr>
        <p:spPr>
          <a:xfrm>
            <a:off x="-137997" y="242662"/>
            <a:ext cx="9031171" cy="714470"/>
          </a:xfrm>
          <a:prstGeom prst="roundRect">
            <a:avLst/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sp>
        <p:nvSpPr>
          <p:cNvPr id="3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18279"/>
            <a:ext cx="7488832" cy="468129"/>
          </a:xfrm>
          <a:prstGeom prst="rect">
            <a:avLst/>
          </a:prstGeom>
        </p:spPr>
        <p:txBody>
          <a:bodyPr lIns="0" tIns="36000" rIns="72000" bIns="36000" anchor="b"/>
          <a:lstStyle>
            <a:lvl1pPr marL="342848" indent="-342848" algn="l">
              <a:lnSpc>
                <a:spcPts val="2000"/>
              </a:lnSpc>
              <a:buNone/>
              <a:defRPr lang="pt-BR" sz="2400" b="1" baseline="0" smtClean="0">
                <a:solidFill>
                  <a:schemeClr val="bg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</a:t>
            </a: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79" y="64394"/>
            <a:ext cx="710264" cy="71026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659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barra logo esquer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 userDrawn="1"/>
        </p:nvSpPr>
        <p:spPr>
          <a:xfrm>
            <a:off x="-137996" y="242662"/>
            <a:ext cx="7806340" cy="714470"/>
          </a:xfrm>
          <a:prstGeom prst="roundRect">
            <a:avLst/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sp>
        <p:nvSpPr>
          <p:cNvPr id="3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63679"/>
            <a:ext cx="6480720" cy="468129"/>
          </a:xfrm>
          <a:prstGeom prst="rect">
            <a:avLst/>
          </a:prstGeom>
        </p:spPr>
        <p:txBody>
          <a:bodyPr lIns="0" tIns="36000" rIns="72000" bIns="36000" anchor="ctr"/>
          <a:lstStyle>
            <a:lvl1pPr marL="342848" indent="-342848" algn="l">
              <a:lnSpc>
                <a:spcPts val="2000"/>
              </a:lnSpc>
              <a:buNone/>
              <a:defRPr lang="pt-BR" sz="2400" b="1" baseline="0" smtClean="0">
                <a:solidFill>
                  <a:schemeClr val="bg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</a:t>
            </a: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79" y="64394"/>
            <a:ext cx="710264" cy="71026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513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barra faca logo direi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rpqhde\Desktop\projetos-2016\apresentacaoSistemasRO\Imagem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0537"/>
            <a:ext cx="7416824" cy="7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3807" y="37429"/>
            <a:ext cx="5112569" cy="590105"/>
          </a:xfrm>
          <a:prstGeom prst="rect">
            <a:avLst/>
          </a:prstGeom>
        </p:spPr>
        <p:txBody>
          <a:bodyPr lIns="0" tIns="36000" rIns="72000" bIns="36000" anchor="ctr"/>
          <a:lstStyle>
            <a:lvl1pPr marL="342848" indent="-342848" algn="r">
              <a:lnSpc>
                <a:spcPts val="2000"/>
              </a:lnSpc>
              <a:buNone/>
              <a:defRPr lang="pt-BR" sz="2400" b="1" baseline="0" smtClean="0">
                <a:solidFill>
                  <a:schemeClr val="bg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 do slide</a:t>
            </a:r>
          </a:p>
        </p:txBody>
      </p:sp>
      <p:sp>
        <p:nvSpPr>
          <p:cNvPr id="5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082864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0794" b="13983"/>
          <a:stretch/>
        </p:blipFill>
        <p:spPr bwMode="auto">
          <a:xfrm>
            <a:off x="0" y="-24468"/>
            <a:ext cx="9180512" cy="517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 userDrawn="1"/>
        </p:nvSpPr>
        <p:spPr bwMode="auto">
          <a:xfrm rot="16200000">
            <a:off x="-1400068" y="2623375"/>
            <a:ext cx="3861443" cy="117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algn="ctr">
              <a:buClr>
                <a:srgbClr val="F4781E"/>
              </a:buClr>
              <a:defRPr/>
            </a:pPr>
            <a:r>
              <a:rPr lang="pt-BR" sz="8000" b="1">
                <a:solidFill>
                  <a:srgbClr val="F378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pt-BR" sz="7200" spc="27">
              <a:solidFill>
                <a:srgbClr val="F378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 descr="C:\Users\afarias\Desktop\Agenda.png"/>
          <p:cNvPicPr>
            <a:picLocks noChangeAspect="1" noChangeArrowheads="1"/>
          </p:cNvPicPr>
          <p:nvPr userDrawn="1"/>
        </p:nvPicPr>
        <p:blipFill>
          <a:blip r:embed="rId4" cstate="print"/>
          <a:srcRect l="6944" t="38271" r="78940"/>
          <a:stretch>
            <a:fillRect/>
          </a:stretch>
        </p:blipFill>
        <p:spPr bwMode="auto">
          <a:xfrm>
            <a:off x="899592" y="1041713"/>
            <a:ext cx="1290638" cy="419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Espaço Reservado para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195542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91880" y="246565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="1" baseline="0">
                <a:solidFill>
                  <a:srgbClr val="F58025"/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com foco</a:t>
            </a:r>
          </a:p>
        </p:txBody>
      </p:sp>
      <p:sp>
        <p:nvSpPr>
          <p:cNvPr id="18" name="Espaço Reservado para Texto 15"/>
          <p:cNvSpPr>
            <a:spLocks noGrp="1"/>
          </p:cNvSpPr>
          <p:nvPr>
            <p:ph type="body" sz="quarter" idx="18" hasCustomPrompt="1"/>
          </p:nvPr>
        </p:nvSpPr>
        <p:spPr>
          <a:xfrm>
            <a:off x="3491760" y="297839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9" name="Espaço Reservado para Texto 15"/>
          <p:cNvSpPr>
            <a:spLocks noGrp="1"/>
          </p:cNvSpPr>
          <p:nvPr>
            <p:ph type="body" sz="quarter" idx="19" hasCustomPrompt="1"/>
          </p:nvPr>
        </p:nvSpPr>
        <p:spPr>
          <a:xfrm>
            <a:off x="3491880" y="3476104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3491760" y="3980160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1" name="Espaço Reservado para Texto 15"/>
          <p:cNvSpPr>
            <a:spLocks noGrp="1"/>
          </p:cNvSpPr>
          <p:nvPr>
            <p:ph type="body" sz="quarter" idx="21" hasCustomPrompt="1"/>
          </p:nvPr>
        </p:nvSpPr>
        <p:spPr>
          <a:xfrm>
            <a:off x="3491880" y="447786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</p:spTree>
    <p:extLst>
      <p:ext uri="{BB962C8B-B14F-4D97-AF65-F5344CB8AC3E}">
        <p14:creationId xmlns:p14="http://schemas.microsoft.com/office/powerpoint/2010/main" val="4179513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0794" b="13983"/>
          <a:stretch/>
        </p:blipFill>
        <p:spPr bwMode="auto">
          <a:xfrm>
            <a:off x="0" y="-24468"/>
            <a:ext cx="9180512" cy="517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 userDrawn="1"/>
        </p:nvSpPr>
        <p:spPr bwMode="auto">
          <a:xfrm>
            <a:off x="323850" y="-24468"/>
            <a:ext cx="8496622" cy="117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algn="r">
              <a:buClr>
                <a:srgbClr val="F4781E"/>
              </a:buClr>
              <a:defRPr/>
            </a:pPr>
            <a:r>
              <a:rPr lang="pt-BR" sz="7200" b="1">
                <a:solidFill>
                  <a:srgbClr val="F378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pt-BR" sz="7200" spc="27">
              <a:solidFill>
                <a:srgbClr val="F378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 descr="C:\Users\afarias\Desktop\Agenda.png"/>
          <p:cNvPicPr>
            <a:picLocks noChangeAspect="1" noChangeArrowheads="1"/>
          </p:cNvPicPr>
          <p:nvPr userDrawn="1"/>
        </p:nvPicPr>
        <p:blipFill>
          <a:blip r:embed="rId4" cstate="print"/>
          <a:srcRect l="6944" t="38271" r="78940"/>
          <a:stretch>
            <a:fillRect/>
          </a:stretch>
        </p:blipFill>
        <p:spPr bwMode="auto">
          <a:xfrm>
            <a:off x="323528" y="1041713"/>
            <a:ext cx="1290638" cy="419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Espaço Reservado para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195542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91880" y="246565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="1" baseline="0">
                <a:solidFill>
                  <a:srgbClr val="F58025"/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com foco</a:t>
            </a:r>
          </a:p>
        </p:txBody>
      </p:sp>
      <p:sp>
        <p:nvSpPr>
          <p:cNvPr id="18" name="Espaço Reservado para Texto 15"/>
          <p:cNvSpPr>
            <a:spLocks noGrp="1"/>
          </p:cNvSpPr>
          <p:nvPr>
            <p:ph type="body" sz="quarter" idx="18" hasCustomPrompt="1"/>
          </p:nvPr>
        </p:nvSpPr>
        <p:spPr>
          <a:xfrm>
            <a:off x="3491760" y="297839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9" name="Espaço Reservado para Texto 15"/>
          <p:cNvSpPr>
            <a:spLocks noGrp="1"/>
          </p:cNvSpPr>
          <p:nvPr>
            <p:ph type="body" sz="quarter" idx="19" hasCustomPrompt="1"/>
          </p:nvPr>
        </p:nvSpPr>
        <p:spPr>
          <a:xfrm>
            <a:off x="3491880" y="3476104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3491760" y="3980160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1" name="Espaço Reservado para Texto 15"/>
          <p:cNvSpPr>
            <a:spLocks noGrp="1"/>
          </p:cNvSpPr>
          <p:nvPr>
            <p:ph type="body" sz="quarter" idx="21" hasCustomPrompt="1"/>
          </p:nvPr>
        </p:nvSpPr>
        <p:spPr>
          <a:xfrm>
            <a:off x="3491880" y="447786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</p:spTree>
    <p:extLst>
      <p:ext uri="{BB962C8B-B14F-4D97-AF65-F5344CB8AC3E}">
        <p14:creationId xmlns:p14="http://schemas.microsoft.com/office/powerpoint/2010/main" val="75440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0794" b="13983"/>
          <a:stretch/>
        </p:blipFill>
        <p:spPr bwMode="auto">
          <a:xfrm>
            <a:off x="0" y="-24468"/>
            <a:ext cx="9180512" cy="517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C:\Users\afarias\Desktop\Agenda.png"/>
          <p:cNvPicPr>
            <a:picLocks noChangeAspect="1" noChangeArrowheads="1"/>
          </p:cNvPicPr>
          <p:nvPr userDrawn="1"/>
        </p:nvPicPr>
        <p:blipFill>
          <a:blip r:embed="rId4" cstate="print"/>
          <a:srcRect l="6944" t="38271" r="78940"/>
          <a:stretch>
            <a:fillRect/>
          </a:stretch>
        </p:blipFill>
        <p:spPr bwMode="auto">
          <a:xfrm>
            <a:off x="401042" y="1041713"/>
            <a:ext cx="1290638" cy="419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upo 6"/>
          <p:cNvGrpSpPr>
            <a:grpSpLocks/>
          </p:cNvGrpSpPr>
          <p:nvPr userDrawn="1"/>
        </p:nvGrpSpPr>
        <p:grpSpPr bwMode="auto">
          <a:xfrm>
            <a:off x="0" y="756310"/>
            <a:ext cx="5724128" cy="179999"/>
            <a:chOff x="6515286" y="5348060"/>
            <a:chExt cx="4065139" cy="164068"/>
          </a:xfrm>
        </p:grpSpPr>
        <p:cxnSp>
          <p:nvCxnSpPr>
            <p:cNvPr id="8" name="Conector reto 7"/>
            <p:cNvCxnSpPr/>
            <p:nvPr/>
          </p:nvCxnSpPr>
          <p:spPr>
            <a:xfrm flipV="1">
              <a:off x="6515286" y="5427588"/>
              <a:ext cx="3971947" cy="2506"/>
            </a:xfrm>
            <a:prstGeom prst="line">
              <a:avLst/>
            </a:prstGeom>
            <a:ln w="19050">
              <a:solidFill>
                <a:srgbClr val="EE8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de cantos arredondados 8"/>
            <p:cNvSpPr/>
            <p:nvPr/>
          </p:nvSpPr>
          <p:spPr>
            <a:xfrm>
              <a:off x="10457685" y="5348060"/>
              <a:ext cx="122740" cy="164068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ED7D3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5" name="Content Placeholder 2"/>
          <p:cNvSpPr txBox="1">
            <a:spLocks/>
          </p:cNvSpPr>
          <p:nvPr userDrawn="1"/>
        </p:nvSpPr>
        <p:spPr bwMode="auto">
          <a:xfrm>
            <a:off x="323528" y="-92546"/>
            <a:ext cx="3861443" cy="117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algn="l">
              <a:buClr>
                <a:srgbClr val="F4781E"/>
              </a:buClr>
              <a:defRPr/>
            </a:pPr>
            <a:r>
              <a:rPr lang="pt-BR" sz="6000" b="1">
                <a:solidFill>
                  <a:srgbClr val="F378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pt-BR" sz="5400" spc="27">
              <a:solidFill>
                <a:srgbClr val="F378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195542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8" name="Espaço Reservado para Texto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91880" y="246565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="1" baseline="0">
                <a:solidFill>
                  <a:srgbClr val="F58025"/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com foco</a:t>
            </a:r>
          </a:p>
        </p:txBody>
      </p:sp>
      <p:sp>
        <p:nvSpPr>
          <p:cNvPr id="19" name="Espaço Reservado para Texto 15"/>
          <p:cNvSpPr>
            <a:spLocks noGrp="1"/>
          </p:cNvSpPr>
          <p:nvPr>
            <p:ph type="body" sz="quarter" idx="18" hasCustomPrompt="1"/>
          </p:nvPr>
        </p:nvSpPr>
        <p:spPr>
          <a:xfrm>
            <a:off x="3491760" y="297839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9" hasCustomPrompt="1"/>
          </p:nvPr>
        </p:nvSpPr>
        <p:spPr>
          <a:xfrm>
            <a:off x="3491880" y="3476104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1" name="Espaço Reservado para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3491760" y="3980160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2" name="Espaço Reservado para Texto 15"/>
          <p:cNvSpPr>
            <a:spLocks noGrp="1"/>
          </p:cNvSpPr>
          <p:nvPr>
            <p:ph type="body" sz="quarter" idx="21" hasCustomPrompt="1"/>
          </p:nvPr>
        </p:nvSpPr>
        <p:spPr>
          <a:xfrm>
            <a:off x="3491880" y="447786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</p:spTree>
    <p:extLst>
      <p:ext uri="{BB962C8B-B14F-4D97-AF65-F5344CB8AC3E}">
        <p14:creationId xmlns:p14="http://schemas.microsoft.com/office/powerpoint/2010/main" val="417069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0794" b="13983"/>
          <a:stretch/>
        </p:blipFill>
        <p:spPr bwMode="auto">
          <a:xfrm>
            <a:off x="0" y="-24468"/>
            <a:ext cx="9180512" cy="517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 userDrawn="1"/>
        </p:nvSpPr>
        <p:spPr bwMode="auto">
          <a:xfrm rot="16200000">
            <a:off x="-1400068" y="2623375"/>
            <a:ext cx="3861443" cy="117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algn="ctr">
              <a:buClr>
                <a:srgbClr val="F4781E"/>
              </a:buClr>
              <a:defRPr/>
            </a:pPr>
            <a:r>
              <a:rPr lang="pt-BR" sz="8000" b="1">
                <a:solidFill>
                  <a:srgbClr val="F378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pt-BR" sz="7200" spc="27">
              <a:solidFill>
                <a:srgbClr val="F378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6" descr="C:\Users\afarias\Desktop\Agenda.png"/>
          <p:cNvPicPr>
            <a:picLocks noChangeAspect="1" noChangeArrowheads="1"/>
          </p:cNvPicPr>
          <p:nvPr userDrawn="1"/>
        </p:nvPicPr>
        <p:blipFill>
          <a:blip r:embed="rId4" cstate="print"/>
          <a:srcRect l="6944" t="38271" r="78940"/>
          <a:stretch>
            <a:fillRect/>
          </a:stretch>
        </p:blipFill>
        <p:spPr bwMode="auto">
          <a:xfrm>
            <a:off x="1048809" y="1041713"/>
            <a:ext cx="1290638" cy="4194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Users\jrpqhde\Desktop\projetos-2016\apresentacaoSistemasRO\Imagem1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0537"/>
            <a:ext cx="7416824" cy="7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195542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91880" y="246565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="1" baseline="0">
                <a:solidFill>
                  <a:srgbClr val="F58025"/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com foco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8" hasCustomPrompt="1"/>
          </p:nvPr>
        </p:nvSpPr>
        <p:spPr>
          <a:xfrm>
            <a:off x="3491760" y="297839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3" name="Espaço Reservado para Texto 15"/>
          <p:cNvSpPr>
            <a:spLocks noGrp="1"/>
          </p:cNvSpPr>
          <p:nvPr>
            <p:ph type="body" sz="quarter" idx="19" hasCustomPrompt="1"/>
          </p:nvPr>
        </p:nvSpPr>
        <p:spPr>
          <a:xfrm>
            <a:off x="3491880" y="3476104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4" name="Espaço Reservado para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3491760" y="3980160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5" name="Espaço Reservado para Texto 15"/>
          <p:cNvSpPr>
            <a:spLocks noGrp="1"/>
          </p:cNvSpPr>
          <p:nvPr>
            <p:ph type="body" sz="quarter" idx="21" hasCustomPrompt="1"/>
          </p:nvPr>
        </p:nvSpPr>
        <p:spPr>
          <a:xfrm>
            <a:off x="3491880" y="447786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</p:spTree>
    <p:extLst>
      <p:ext uri="{BB962C8B-B14F-4D97-AF65-F5344CB8AC3E}">
        <p14:creationId xmlns:p14="http://schemas.microsoft.com/office/powerpoint/2010/main" val="14377456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0794" b="13983"/>
          <a:stretch/>
        </p:blipFill>
        <p:spPr bwMode="auto">
          <a:xfrm>
            <a:off x="0" y="-24468"/>
            <a:ext cx="9180512" cy="517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 userDrawn="1"/>
        </p:nvSpPr>
        <p:spPr bwMode="auto">
          <a:xfrm rot="16200000">
            <a:off x="-1400068" y="2623375"/>
            <a:ext cx="3861443" cy="117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algn="ctr">
              <a:buClr>
                <a:srgbClr val="F4781E"/>
              </a:buClr>
              <a:defRPr/>
            </a:pPr>
            <a:r>
              <a:rPr lang="pt-BR" sz="8000" b="1">
                <a:solidFill>
                  <a:srgbClr val="F378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pt-BR" sz="7200" spc="27">
              <a:solidFill>
                <a:srgbClr val="F378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195542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91880" y="246565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="1" baseline="0">
                <a:solidFill>
                  <a:srgbClr val="F58025"/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com foco</a:t>
            </a:r>
          </a:p>
        </p:txBody>
      </p:sp>
      <p:sp>
        <p:nvSpPr>
          <p:cNvPr id="18" name="Espaço Reservado para Texto 15"/>
          <p:cNvSpPr>
            <a:spLocks noGrp="1"/>
          </p:cNvSpPr>
          <p:nvPr>
            <p:ph type="body" sz="quarter" idx="18" hasCustomPrompt="1"/>
          </p:nvPr>
        </p:nvSpPr>
        <p:spPr>
          <a:xfrm>
            <a:off x="3491760" y="297839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9" name="Espaço Reservado para Texto 15"/>
          <p:cNvSpPr>
            <a:spLocks noGrp="1"/>
          </p:cNvSpPr>
          <p:nvPr>
            <p:ph type="body" sz="quarter" idx="19" hasCustomPrompt="1"/>
          </p:nvPr>
        </p:nvSpPr>
        <p:spPr>
          <a:xfrm>
            <a:off x="3491880" y="3476104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3491760" y="3980160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1" name="Espaço Reservado para Texto 15"/>
          <p:cNvSpPr>
            <a:spLocks noGrp="1"/>
          </p:cNvSpPr>
          <p:nvPr>
            <p:ph type="body" sz="quarter" idx="21" hasCustomPrompt="1"/>
          </p:nvPr>
        </p:nvSpPr>
        <p:spPr>
          <a:xfrm>
            <a:off x="3491880" y="447786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pic>
        <p:nvPicPr>
          <p:cNvPr id="11" name="Picture 28" descr="S05_marilia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70457" r="47646" b="8025"/>
          <a:stretch/>
        </p:blipFill>
        <p:spPr>
          <a:xfrm rot="5835594">
            <a:off x="-1300607" y="2466957"/>
            <a:ext cx="6085044" cy="14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6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0794" b="13983"/>
          <a:stretch/>
        </p:blipFill>
        <p:spPr bwMode="auto">
          <a:xfrm>
            <a:off x="0" y="-24468"/>
            <a:ext cx="9180512" cy="517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 userDrawn="1"/>
        </p:nvSpPr>
        <p:spPr bwMode="auto">
          <a:xfrm>
            <a:off x="323850" y="-24468"/>
            <a:ext cx="8496622" cy="117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algn="r">
              <a:buClr>
                <a:srgbClr val="F4781E"/>
              </a:buClr>
              <a:defRPr/>
            </a:pPr>
            <a:r>
              <a:rPr lang="pt-BR" sz="7200" b="1">
                <a:solidFill>
                  <a:srgbClr val="F378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pt-BR" sz="7200" spc="27">
              <a:solidFill>
                <a:srgbClr val="F378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195542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91880" y="246565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="1" baseline="0">
                <a:solidFill>
                  <a:srgbClr val="F58025"/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com foco</a:t>
            </a:r>
          </a:p>
        </p:txBody>
      </p:sp>
      <p:sp>
        <p:nvSpPr>
          <p:cNvPr id="18" name="Espaço Reservado para Texto 15"/>
          <p:cNvSpPr>
            <a:spLocks noGrp="1"/>
          </p:cNvSpPr>
          <p:nvPr>
            <p:ph type="body" sz="quarter" idx="18" hasCustomPrompt="1"/>
          </p:nvPr>
        </p:nvSpPr>
        <p:spPr>
          <a:xfrm>
            <a:off x="3491760" y="297839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9" name="Espaço Reservado para Texto 15"/>
          <p:cNvSpPr>
            <a:spLocks noGrp="1"/>
          </p:cNvSpPr>
          <p:nvPr>
            <p:ph type="body" sz="quarter" idx="19" hasCustomPrompt="1"/>
          </p:nvPr>
        </p:nvSpPr>
        <p:spPr>
          <a:xfrm>
            <a:off x="3491880" y="3476104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3491760" y="3980160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1" name="Espaço Reservado para Texto 15"/>
          <p:cNvSpPr>
            <a:spLocks noGrp="1"/>
          </p:cNvSpPr>
          <p:nvPr>
            <p:ph type="body" sz="quarter" idx="21" hasCustomPrompt="1"/>
          </p:nvPr>
        </p:nvSpPr>
        <p:spPr>
          <a:xfrm>
            <a:off x="3491880" y="447786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pic>
        <p:nvPicPr>
          <p:cNvPr id="11" name="Picture 28" descr="S05_marilia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70457" r="47646" b="8025"/>
          <a:stretch/>
        </p:blipFill>
        <p:spPr>
          <a:xfrm rot="5835594">
            <a:off x="-1819177" y="2497012"/>
            <a:ext cx="6085044" cy="14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48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0794" b="13983"/>
          <a:stretch/>
        </p:blipFill>
        <p:spPr bwMode="auto">
          <a:xfrm>
            <a:off x="0" y="-24468"/>
            <a:ext cx="9180512" cy="517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o 6"/>
          <p:cNvGrpSpPr>
            <a:grpSpLocks/>
          </p:cNvGrpSpPr>
          <p:nvPr userDrawn="1"/>
        </p:nvGrpSpPr>
        <p:grpSpPr bwMode="auto">
          <a:xfrm>
            <a:off x="0" y="756310"/>
            <a:ext cx="5724128" cy="179999"/>
            <a:chOff x="6515286" y="5348060"/>
            <a:chExt cx="4065139" cy="164068"/>
          </a:xfrm>
        </p:grpSpPr>
        <p:cxnSp>
          <p:nvCxnSpPr>
            <p:cNvPr id="8" name="Conector reto 7"/>
            <p:cNvCxnSpPr/>
            <p:nvPr/>
          </p:nvCxnSpPr>
          <p:spPr>
            <a:xfrm flipV="1">
              <a:off x="6515286" y="5427588"/>
              <a:ext cx="3971947" cy="2506"/>
            </a:xfrm>
            <a:prstGeom prst="line">
              <a:avLst/>
            </a:prstGeom>
            <a:ln w="19050">
              <a:solidFill>
                <a:srgbClr val="EE8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de cantos arredondados 8"/>
            <p:cNvSpPr/>
            <p:nvPr/>
          </p:nvSpPr>
          <p:spPr>
            <a:xfrm>
              <a:off x="10457685" y="5348060"/>
              <a:ext cx="122740" cy="164068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ED7D3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5" name="Content Placeholder 2"/>
          <p:cNvSpPr txBox="1">
            <a:spLocks/>
          </p:cNvSpPr>
          <p:nvPr userDrawn="1"/>
        </p:nvSpPr>
        <p:spPr bwMode="auto">
          <a:xfrm>
            <a:off x="323528" y="-92546"/>
            <a:ext cx="3861443" cy="117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algn="l">
              <a:buClr>
                <a:srgbClr val="F4781E"/>
              </a:buClr>
              <a:defRPr/>
            </a:pPr>
            <a:r>
              <a:rPr lang="pt-BR" sz="6000" b="1">
                <a:solidFill>
                  <a:srgbClr val="F378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pt-BR" sz="5400" spc="27">
              <a:solidFill>
                <a:srgbClr val="F378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195542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8" name="Espaço Reservado para Texto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91880" y="246565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="1" baseline="0">
                <a:solidFill>
                  <a:srgbClr val="F58025"/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com foco</a:t>
            </a:r>
          </a:p>
        </p:txBody>
      </p:sp>
      <p:sp>
        <p:nvSpPr>
          <p:cNvPr id="19" name="Espaço Reservado para Texto 15"/>
          <p:cNvSpPr>
            <a:spLocks noGrp="1"/>
          </p:cNvSpPr>
          <p:nvPr>
            <p:ph type="body" sz="quarter" idx="18" hasCustomPrompt="1"/>
          </p:nvPr>
        </p:nvSpPr>
        <p:spPr>
          <a:xfrm>
            <a:off x="3491760" y="297839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9" hasCustomPrompt="1"/>
          </p:nvPr>
        </p:nvSpPr>
        <p:spPr>
          <a:xfrm>
            <a:off x="3491880" y="3476104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1" name="Espaço Reservado para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3491760" y="3980160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22" name="Espaço Reservado para Texto 15"/>
          <p:cNvSpPr>
            <a:spLocks noGrp="1"/>
          </p:cNvSpPr>
          <p:nvPr>
            <p:ph type="body" sz="quarter" idx="21" hasCustomPrompt="1"/>
          </p:nvPr>
        </p:nvSpPr>
        <p:spPr>
          <a:xfrm>
            <a:off x="3491880" y="447786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pic>
        <p:nvPicPr>
          <p:cNvPr id="14" name="Picture 28" descr="S05_marilia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70457" r="47646" b="8025"/>
          <a:stretch/>
        </p:blipFill>
        <p:spPr>
          <a:xfrm rot="5835594">
            <a:off x="-1926114" y="2538965"/>
            <a:ext cx="6085044" cy="14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0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lea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995686"/>
            <a:ext cx="9180512" cy="3147814"/>
          </a:xfrm>
          <a:prstGeom prst="rect">
            <a:avLst/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4156" y="2259650"/>
            <a:ext cx="2328324" cy="232832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312735" y="555526"/>
            <a:ext cx="8569324" cy="914400"/>
          </a:xfrm>
          <a:prstGeom prst="rect">
            <a:avLst/>
          </a:prstGeom>
        </p:spPr>
        <p:txBody>
          <a:bodyPr lIns="0" tIns="36000" rIns="36000" bIns="36000" anchor="ctr"/>
          <a:lstStyle>
            <a:lvl1pPr marL="0" indent="0">
              <a:buNone/>
              <a:defRPr lang="pt-BR" sz="6600" b="1" kern="1200" dirty="0">
                <a:solidFill>
                  <a:srgbClr val="01568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pt-BR"/>
              <a:t>Título</a:t>
            </a:r>
          </a:p>
        </p:txBody>
      </p:sp>
      <p:pic>
        <p:nvPicPr>
          <p:cNvPr id="14" name="Picture 4" descr="teste.gif"/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4086" y="4775423"/>
            <a:ext cx="1628354" cy="150855"/>
          </a:xfrm>
          <a:prstGeom prst="rect">
            <a:avLst/>
          </a:prstGeom>
        </p:spPr>
      </p:pic>
      <p:cxnSp>
        <p:nvCxnSpPr>
          <p:cNvPr id="11" name="Conector reto 10"/>
          <p:cNvCxnSpPr/>
          <p:nvPr userDrawn="1"/>
        </p:nvCxnSpPr>
        <p:spPr>
          <a:xfrm>
            <a:off x="0" y="1890652"/>
            <a:ext cx="9180513" cy="0"/>
          </a:xfrm>
          <a:prstGeom prst="line">
            <a:avLst/>
          </a:prstGeom>
          <a:ln>
            <a:solidFill>
              <a:srgbClr val="F0822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1929326"/>
            <a:ext cx="9180512" cy="37785"/>
          </a:xfrm>
          <a:prstGeom prst="rect">
            <a:avLst/>
          </a:prstGeom>
          <a:solidFill>
            <a:srgbClr val="F0822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3363838"/>
            <a:ext cx="6048350" cy="565534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lang="pt-BR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17" name="Espaço Reservado para Texto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4022440"/>
            <a:ext cx="6048350" cy="421518"/>
          </a:xfrm>
          <a:prstGeom prst="rect">
            <a:avLst/>
          </a:prstGeom>
        </p:spPr>
        <p:txBody>
          <a:bodyPr lIns="0" rIns="0" anchor="ctr"/>
          <a:lstStyle>
            <a:lvl1pPr marL="85725" indent="0">
              <a:buNone/>
              <a:defRPr lang="pt-BR" sz="24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207594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0794" b="13983"/>
          <a:stretch/>
        </p:blipFill>
        <p:spPr bwMode="auto">
          <a:xfrm>
            <a:off x="0" y="-24468"/>
            <a:ext cx="9180512" cy="517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 txBox="1">
            <a:spLocks/>
          </p:cNvSpPr>
          <p:nvPr userDrawn="1"/>
        </p:nvSpPr>
        <p:spPr bwMode="auto">
          <a:xfrm rot="16200000">
            <a:off x="-1400068" y="2623375"/>
            <a:ext cx="3861443" cy="117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t"/>
          <a:lstStyle/>
          <a:p>
            <a:pPr algn="ctr">
              <a:buClr>
                <a:srgbClr val="F4781E"/>
              </a:buClr>
              <a:defRPr/>
            </a:pPr>
            <a:r>
              <a:rPr lang="pt-BR" sz="8000" b="1">
                <a:solidFill>
                  <a:srgbClr val="F378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pt-BR" sz="7200" spc="27">
              <a:solidFill>
                <a:srgbClr val="F378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C:\Users\jrpqhde\Desktop\projetos-2016\apresentacaoSistemasRO\Imagem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0537"/>
            <a:ext cx="7416824" cy="70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91880" y="195542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1" name="Espaço Reservado para Texto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91880" y="246565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="1" baseline="0">
                <a:solidFill>
                  <a:srgbClr val="F58025"/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com foco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8" hasCustomPrompt="1"/>
          </p:nvPr>
        </p:nvSpPr>
        <p:spPr>
          <a:xfrm>
            <a:off x="3491760" y="2978398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3" name="Espaço Reservado para Texto 15"/>
          <p:cNvSpPr>
            <a:spLocks noGrp="1"/>
          </p:cNvSpPr>
          <p:nvPr>
            <p:ph type="body" sz="quarter" idx="19" hasCustomPrompt="1"/>
          </p:nvPr>
        </p:nvSpPr>
        <p:spPr>
          <a:xfrm>
            <a:off x="3491880" y="3476104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4" name="Espaço Reservado para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3491760" y="3980160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sp>
        <p:nvSpPr>
          <p:cNvPr id="15" name="Espaço Reservado para Texto 15"/>
          <p:cNvSpPr>
            <a:spLocks noGrp="1"/>
          </p:cNvSpPr>
          <p:nvPr>
            <p:ph type="body" sz="quarter" idx="21" hasCustomPrompt="1"/>
          </p:nvPr>
        </p:nvSpPr>
        <p:spPr>
          <a:xfrm>
            <a:off x="3491880" y="4477866"/>
            <a:ext cx="4752648" cy="288032"/>
          </a:xfrm>
          <a:prstGeom prst="rect">
            <a:avLst/>
          </a:prstGeom>
        </p:spPr>
        <p:txBody>
          <a:bodyPr anchor="ctr"/>
          <a:lstStyle>
            <a:lvl1pPr marL="180975" indent="-180975">
              <a:defRPr sz="2000" baseline="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Item da agenda sem foco</a:t>
            </a:r>
          </a:p>
        </p:txBody>
      </p:sp>
      <p:pic>
        <p:nvPicPr>
          <p:cNvPr id="16" name="Picture 28" descr="S05_marilia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70457" r="47646" b="8025"/>
          <a:stretch/>
        </p:blipFill>
        <p:spPr>
          <a:xfrm rot="5835594">
            <a:off x="-1243113" y="2497012"/>
            <a:ext cx="6085044" cy="14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8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lean 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2085082"/>
            <a:ext cx="9144000" cy="2502891"/>
          </a:xfrm>
          <a:prstGeom prst="rect">
            <a:avLst/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5847" y="2407568"/>
            <a:ext cx="1892374" cy="189237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312735" y="700088"/>
            <a:ext cx="8569324" cy="914400"/>
          </a:xfrm>
          <a:prstGeom prst="rect">
            <a:avLst/>
          </a:prstGeom>
        </p:spPr>
        <p:txBody>
          <a:bodyPr lIns="0" tIns="36000" rIns="0" bIns="36000" anchor="ctr"/>
          <a:lstStyle>
            <a:lvl1pPr marL="0" indent="0">
              <a:buNone/>
              <a:defRPr lang="pt-BR" sz="6000" b="1" kern="1200" dirty="0">
                <a:solidFill>
                  <a:srgbClr val="01568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pt-BR"/>
              <a:t>Título</a:t>
            </a:r>
          </a:p>
        </p:txBody>
      </p:sp>
      <p:pic>
        <p:nvPicPr>
          <p:cNvPr id="14" name="Picture 4" descr="teste.gif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alphaModFix/>
          </a:blip>
          <a:stretch>
            <a:fillRect/>
          </a:stretch>
        </p:blipFill>
        <p:spPr>
          <a:xfrm>
            <a:off x="7092280" y="4803998"/>
            <a:ext cx="1628354" cy="150855"/>
          </a:xfrm>
          <a:prstGeom prst="rect">
            <a:avLst/>
          </a:prstGeom>
        </p:spPr>
      </p:pic>
      <p:cxnSp>
        <p:nvCxnSpPr>
          <p:cNvPr id="11" name="Conector reto 10"/>
          <p:cNvCxnSpPr/>
          <p:nvPr userDrawn="1"/>
        </p:nvCxnSpPr>
        <p:spPr>
          <a:xfrm>
            <a:off x="0" y="1511562"/>
            <a:ext cx="9180513" cy="0"/>
          </a:xfrm>
          <a:prstGeom prst="line">
            <a:avLst/>
          </a:prstGeom>
          <a:ln>
            <a:solidFill>
              <a:srgbClr val="F0822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 userDrawn="1"/>
        </p:nvSpPr>
        <p:spPr>
          <a:xfrm>
            <a:off x="0" y="1550236"/>
            <a:ext cx="9180512" cy="37785"/>
          </a:xfrm>
          <a:prstGeom prst="rect">
            <a:avLst/>
          </a:prstGeom>
          <a:solidFill>
            <a:srgbClr val="F0822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3094856"/>
            <a:ext cx="6408390" cy="565534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lang="pt-BR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17" name="Espaço Reservado para Texto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3528" y="3753458"/>
            <a:ext cx="6408390" cy="421518"/>
          </a:xfrm>
          <a:prstGeom prst="rect">
            <a:avLst/>
          </a:prstGeom>
        </p:spPr>
        <p:txBody>
          <a:bodyPr lIns="0" rIns="0" anchor="ctr"/>
          <a:lstStyle>
            <a:lvl1pPr marL="85725" indent="0">
              <a:buNone/>
              <a:defRPr lang="pt-BR" sz="2400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165705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-20538"/>
            <a:ext cx="9180512" cy="5164038"/>
          </a:xfrm>
          <a:prstGeom prst="rect">
            <a:avLst/>
          </a:prstGeom>
          <a:solidFill>
            <a:srgbClr val="F08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b="1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293685" y="2139702"/>
            <a:ext cx="5987457" cy="914400"/>
          </a:xfrm>
          <a:prstGeom prst="rect">
            <a:avLst/>
          </a:prstGeom>
        </p:spPr>
        <p:txBody>
          <a:bodyPr lIns="0" tIns="36000" rIns="36000" bIns="36000" anchor="ctr"/>
          <a:lstStyle>
            <a:lvl1pPr marL="0" indent="0">
              <a:buNone/>
              <a:defRPr lang="pt-BR" sz="6600" b="1" kern="1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pt-BR"/>
              <a:t>Título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3651870"/>
            <a:ext cx="5976342" cy="56553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36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13" name="Espaço Reservado para Texto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4454488"/>
            <a:ext cx="5976664" cy="421518"/>
          </a:xfrm>
          <a:prstGeom prst="rect">
            <a:avLst/>
          </a:prstGeom>
        </p:spPr>
        <p:txBody>
          <a:bodyPr anchor="ctr"/>
          <a:lstStyle>
            <a:lvl1pPr marL="85725" indent="0">
              <a:buNone/>
              <a:defRPr lang="pt-BR" sz="2400" kern="12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pic>
        <p:nvPicPr>
          <p:cNvPr id="16" name="Picture 10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993" b="30615"/>
          <a:stretch/>
        </p:blipFill>
        <p:spPr bwMode="auto">
          <a:xfrm rot="10800000">
            <a:off x="0" y="-20539"/>
            <a:ext cx="1853112" cy="1550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3" b="25914"/>
          <a:stretch/>
        </p:blipFill>
        <p:spPr bwMode="auto">
          <a:xfrm>
            <a:off x="7039245" y="3291831"/>
            <a:ext cx="2141267" cy="185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upo 1"/>
          <p:cNvGrpSpPr/>
          <p:nvPr userDrawn="1"/>
        </p:nvGrpSpPr>
        <p:grpSpPr>
          <a:xfrm>
            <a:off x="-1" y="3003798"/>
            <a:ext cx="9180513" cy="76459"/>
            <a:chOff x="0" y="1890652"/>
            <a:chExt cx="9180513" cy="76459"/>
          </a:xfrm>
        </p:grpSpPr>
        <p:cxnSp>
          <p:nvCxnSpPr>
            <p:cNvPr id="11" name="Conector reto 10"/>
            <p:cNvCxnSpPr/>
            <p:nvPr userDrawn="1"/>
          </p:nvCxnSpPr>
          <p:spPr>
            <a:xfrm>
              <a:off x="0" y="1890652"/>
              <a:ext cx="9180513" cy="0"/>
            </a:xfrm>
            <a:prstGeom prst="line">
              <a:avLst/>
            </a:prstGeom>
            <a:ln>
              <a:solidFill>
                <a:schemeClr val="accent2">
                  <a:lumMod val="20000"/>
                  <a:lumOff val="80000"/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tângulo 14"/>
            <p:cNvSpPr/>
            <p:nvPr userDrawn="1"/>
          </p:nvSpPr>
          <p:spPr>
            <a:xfrm>
              <a:off x="0" y="1929326"/>
              <a:ext cx="9180512" cy="3778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156" y="1047548"/>
            <a:ext cx="2328324" cy="232832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25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 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0539"/>
            <a:ext cx="9180513" cy="5164040"/>
          </a:xfrm>
          <a:prstGeom prst="rect">
            <a:avLst/>
          </a:prstGeom>
        </p:spPr>
      </p:pic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563" y="1419622"/>
            <a:ext cx="5987457" cy="914400"/>
          </a:xfrm>
          <a:prstGeom prst="rect">
            <a:avLst/>
          </a:prstGeom>
        </p:spPr>
        <p:txBody>
          <a:bodyPr lIns="0" tIns="36000" rIns="36000" bIns="36000" anchor="ctr"/>
          <a:lstStyle>
            <a:lvl1pPr marL="0" indent="0">
              <a:buNone/>
              <a:defRPr lang="pt-BR" sz="6600" b="1" kern="1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pt-BR"/>
              <a:t>Título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2510272"/>
            <a:ext cx="5976342" cy="565534"/>
          </a:xfrm>
          <a:prstGeom prst="rect">
            <a:avLst/>
          </a:prstGeom>
        </p:spPr>
        <p:txBody>
          <a:bodyPr lIns="36000" rIns="36000" anchor="ctr"/>
          <a:lstStyle>
            <a:lvl1pPr marL="0" indent="0">
              <a:buNone/>
              <a:defRPr lang="pt-BR" sz="36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/>
              <a:t>Título 2</a:t>
            </a:r>
          </a:p>
        </p:txBody>
      </p:sp>
      <p:sp>
        <p:nvSpPr>
          <p:cNvPr id="13" name="Espaço Reservado para Texto 11"/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4454488"/>
            <a:ext cx="5976664" cy="421518"/>
          </a:xfrm>
          <a:prstGeom prst="rect">
            <a:avLst/>
          </a:prstGeom>
        </p:spPr>
        <p:txBody>
          <a:bodyPr lIns="36000" rIns="36000" anchor="ctr"/>
          <a:lstStyle>
            <a:lvl1pPr marL="85725" indent="0">
              <a:buNone/>
              <a:defRPr lang="pt-BR" sz="2400" kern="120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Título 3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156" y="915566"/>
            <a:ext cx="2328324" cy="2328324"/>
          </a:xfrm>
          <a:prstGeom prst="rect">
            <a:avLst/>
          </a:prstGeom>
          <a:noFill/>
          <a:ln>
            <a:noFill/>
          </a:ln>
          <a:effectLst>
            <a:outerShdw blurRad="127000" dist="76199" dir="5400000" algn="ctr" rotWithShape="0">
              <a:schemeClr val="bg2">
                <a:alpha val="39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1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Clea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0" y="767099"/>
            <a:ext cx="9180513" cy="0"/>
          </a:xfrm>
          <a:prstGeom prst="line">
            <a:avLst/>
          </a:prstGeom>
          <a:ln>
            <a:solidFill>
              <a:srgbClr val="F0822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 userDrawn="1"/>
        </p:nvSpPr>
        <p:spPr>
          <a:xfrm>
            <a:off x="0" y="805773"/>
            <a:ext cx="9180512" cy="37785"/>
          </a:xfrm>
          <a:prstGeom prst="rect">
            <a:avLst/>
          </a:prstGeom>
          <a:solidFill>
            <a:srgbClr val="F0822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318783" y="37429"/>
            <a:ext cx="9432726" cy="734121"/>
          </a:xfrm>
          <a:prstGeom prst="rect">
            <a:avLst/>
          </a:prstGeom>
        </p:spPr>
        <p:txBody>
          <a:bodyPr lIns="0" tIns="36000" rIns="72000" bIns="36000" anchor="b"/>
          <a:lstStyle>
            <a:lvl1pPr marL="342848" indent="-342848">
              <a:buNone/>
              <a:defRPr lang="pt-BR" sz="2600" b="1" baseline="0" smtClean="0">
                <a:solidFill>
                  <a:srgbClr val="EF751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 do slide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17677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clea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0" y="756310"/>
            <a:ext cx="5724128" cy="179999"/>
            <a:chOff x="6515286" y="5348060"/>
            <a:chExt cx="4065139" cy="164068"/>
          </a:xfrm>
        </p:grpSpPr>
        <p:cxnSp>
          <p:nvCxnSpPr>
            <p:cNvPr id="7" name="Conector reto 6"/>
            <p:cNvCxnSpPr/>
            <p:nvPr/>
          </p:nvCxnSpPr>
          <p:spPr>
            <a:xfrm>
              <a:off x="6515286" y="5427588"/>
              <a:ext cx="3971947" cy="1"/>
            </a:xfrm>
            <a:prstGeom prst="line">
              <a:avLst/>
            </a:prstGeom>
            <a:ln w="19050">
              <a:solidFill>
                <a:srgbClr val="F5B0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de cantos arredondados 7"/>
            <p:cNvSpPr/>
            <p:nvPr/>
          </p:nvSpPr>
          <p:spPr>
            <a:xfrm>
              <a:off x="10457685" y="5348060"/>
              <a:ext cx="122740" cy="164068"/>
            </a:xfrm>
            <a:prstGeom prst="roundRect">
              <a:avLst/>
            </a:prstGeom>
            <a:solidFill>
              <a:srgbClr val="F5B077"/>
            </a:solidFill>
            <a:ln>
              <a:solidFill>
                <a:srgbClr val="F5B0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pt-BR">
                <a:solidFill>
                  <a:srgbClr val="ED7D31"/>
                </a:solidFill>
                <a:latin typeface="Arial" pitchFamily="34" charset="0"/>
                <a:ea typeface="Verdana" panose="020B0604030504040204" pitchFamily="34" charset="0"/>
                <a:cs typeface="Arial" pitchFamily="34" charset="0"/>
              </a:endParaRPr>
            </a:p>
          </p:txBody>
        </p:sp>
      </p:grpSp>
      <p:sp>
        <p:nvSpPr>
          <p:cNvPr id="6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318783" y="37429"/>
            <a:ext cx="4901289" cy="734121"/>
          </a:xfrm>
          <a:prstGeom prst="rect">
            <a:avLst/>
          </a:prstGeom>
        </p:spPr>
        <p:txBody>
          <a:bodyPr lIns="0" tIns="36000" rIns="72000" bIns="36000" anchor="b"/>
          <a:lstStyle>
            <a:lvl1pPr marL="342848" indent="-342848">
              <a:buNone/>
              <a:defRPr lang="pt-BR" sz="2600" b="1" baseline="0" smtClean="0">
                <a:solidFill>
                  <a:srgbClr val="EF751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 do slide</a:t>
            </a:r>
          </a:p>
        </p:txBody>
      </p:sp>
      <p:sp>
        <p:nvSpPr>
          <p:cNvPr id="10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92889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 clean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318783" y="37429"/>
            <a:ext cx="9432726" cy="734121"/>
          </a:xfrm>
          <a:prstGeom prst="rect">
            <a:avLst/>
          </a:prstGeom>
        </p:spPr>
        <p:txBody>
          <a:bodyPr lIns="0" tIns="36000" rIns="72000" bIns="36000" anchor="b"/>
          <a:lstStyle>
            <a:lvl1pPr marL="342848" indent="-342848">
              <a:buNone/>
              <a:defRPr lang="pt-BR" sz="2600" b="1" baseline="0" smtClean="0">
                <a:solidFill>
                  <a:srgbClr val="EF7511"/>
                </a:solidFill>
              </a:defRPr>
            </a:lvl1pPr>
            <a:lvl2pPr>
              <a:defRPr lang="pt-BR" smtClean="0"/>
            </a:lvl2pPr>
            <a:lvl3pPr>
              <a:defRPr lang="pt-BR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0" lvl="0" indent="0">
              <a:lnSpc>
                <a:spcPts val="2200"/>
              </a:lnSpc>
            </a:pPr>
            <a:r>
              <a:rPr lang="pt-BR"/>
              <a:t>Título do slide</a:t>
            </a:r>
          </a:p>
        </p:txBody>
      </p:sp>
      <p:sp>
        <p:nvSpPr>
          <p:cNvPr id="4" name="Espaço Reservado para Texto 12"/>
          <p:cNvSpPr>
            <a:spLocks noGrp="1"/>
          </p:cNvSpPr>
          <p:nvPr>
            <p:ph type="body" sz="quarter" idx="12"/>
          </p:nvPr>
        </p:nvSpPr>
        <p:spPr>
          <a:xfrm>
            <a:off x="274763" y="1275605"/>
            <a:ext cx="4729286" cy="1334587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266700" indent="-266700">
              <a:lnSpc>
                <a:spcPct val="100000"/>
              </a:lnSpc>
              <a:buClr>
                <a:srgbClr val="F08225"/>
              </a:buClr>
              <a:buFont typeface="Wingdings" panose="05000000000000000000" pitchFamily="2" charset="2"/>
              <a:buChar char="ü"/>
              <a:defRPr sz="2400">
                <a:solidFill>
                  <a:srgbClr val="016699"/>
                </a:solidFill>
              </a:defRPr>
            </a:lvl1pPr>
            <a:lvl2pPr marL="447675" indent="-171450">
              <a:lnSpc>
                <a:spcPct val="150000"/>
              </a:lnSpc>
              <a:buClr>
                <a:srgbClr val="F08225"/>
              </a:buClr>
              <a:buFont typeface="Wingdings" panose="05000000000000000000" pitchFamily="2" charset="2"/>
              <a:buChar char="§"/>
              <a:defRPr sz="2000">
                <a:solidFill>
                  <a:srgbClr val="016699"/>
                </a:solidFill>
              </a:defRPr>
            </a:lvl2pPr>
            <a:lvl3pPr marL="714375" indent="-161925">
              <a:lnSpc>
                <a:spcPct val="100000"/>
              </a:lnSpc>
              <a:buClr>
                <a:srgbClr val="F08225"/>
              </a:buClr>
              <a:buFont typeface="Calibri" panose="020F0502020204030204" pitchFamily="34" charset="0"/>
              <a:buChar char="»"/>
              <a:defRPr sz="2000">
                <a:solidFill>
                  <a:srgbClr val="016699"/>
                </a:solidFill>
              </a:defRPr>
            </a:lvl3pPr>
            <a:lvl4pPr>
              <a:defRPr>
                <a:solidFill>
                  <a:srgbClr val="016699"/>
                </a:solidFill>
              </a:defRPr>
            </a:lvl4pPr>
            <a:lvl5pPr>
              <a:defRPr>
                <a:solidFill>
                  <a:srgbClr val="016699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186821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316756096,&quot;Placement&quot;:&quot;Footer&quot;}">
            <a:extLst>
              <a:ext uri="{FF2B5EF4-FFF2-40B4-BE49-F238E27FC236}">
                <a16:creationId xmlns:a16="http://schemas.microsoft.com/office/drawing/2014/main" id="{1880A34A-E574-429F-9321-F8DFB3F6D99B}"/>
              </a:ext>
            </a:extLst>
          </p:cNvPr>
          <p:cNvSpPr txBox="1"/>
          <p:nvPr userDrawn="1"/>
        </p:nvSpPr>
        <p:spPr>
          <a:xfrm>
            <a:off x="0" y="4881156"/>
            <a:ext cx="140606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737373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7371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9" r:id="rId2"/>
    <p:sldLayoutId id="2147483761" r:id="rId3"/>
    <p:sldLayoutId id="2147483760" r:id="rId4"/>
    <p:sldLayoutId id="2147483762" r:id="rId5"/>
    <p:sldLayoutId id="214748376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black">
          <a:xfrm>
            <a:off x="231642" y="4914106"/>
            <a:ext cx="437091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fld id="{FD2BBEAB-EFD2-874B-8F84-5B8069C655BC}" type="slidenum">
              <a:rPr lang="en-US" sz="1000" b="0" kern="1200" smtClean="0">
                <a:solidFill>
                  <a:srgbClr val="5A5A5A"/>
                </a:solidFill>
                <a:latin typeface="Arial" pitchFamily="31" charset="-52"/>
                <a:ea typeface="Arial" pitchFamily="31" charset="-52"/>
                <a:cs typeface="Arial" pitchFamily="31" charset="-52"/>
              </a:rPr>
              <a:pPr marL="0" marR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Tx/>
                <a:buFontTx/>
                <a:buNone/>
                <a:tabLst/>
                <a:defRPr/>
              </a:pPr>
              <a:t>‹#›</a:t>
            </a:fld>
            <a:r>
              <a:rPr lang="en-US" sz="1000">
                <a:latin typeface="Arial" pitchFamily="31" charset="-52"/>
                <a:ea typeface="Arial" pitchFamily="31" charset="-52"/>
                <a:cs typeface="Arial" pitchFamily="31" charset="-52"/>
              </a:rPr>
              <a:t>  </a:t>
            </a:r>
            <a:r>
              <a:rPr lang="en-US" sz="1000">
                <a:solidFill>
                  <a:srgbClr val="5A5A5A"/>
                </a:solidFill>
                <a:latin typeface="Arial" pitchFamily="31" charset="-52"/>
                <a:ea typeface="Arial" pitchFamily="31" charset="-52"/>
                <a:cs typeface="Arial" pitchFamily="31" charset="-52"/>
              </a:rPr>
              <a:t>|  </a:t>
            </a:r>
            <a:r>
              <a:rPr lang="pt-BR" sz="1000" b="1" noProof="0">
                <a:solidFill>
                  <a:srgbClr val="5A5A5A"/>
                </a:solidFill>
                <a:latin typeface="Arial" pitchFamily="31" charset="-52"/>
                <a:ea typeface="Arial" pitchFamily="31" charset="-52"/>
                <a:cs typeface="Arial" pitchFamily="31" charset="-52"/>
              </a:rPr>
              <a:t>Confidencial</a:t>
            </a:r>
            <a:r>
              <a:rPr lang="en-US" sz="1000" b="1">
                <a:solidFill>
                  <a:srgbClr val="5A5A5A"/>
                </a:solidFill>
                <a:latin typeface="Arial" pitchFamily="31" charset="-52"/>
                <a:ea typeface="Arial" pitchFamily="31" charset="-52"/>
                <a:cs typeface="Arial" pitchFamily="31" charset="-52"/>
              </a:rPr>
              <a:t>  </a:t>
            </a:r>
            <a:r>
              <a:rPr lang="en-US" sz="1000">
                <a:solidFill>
                  <a:srgbClr val="5A5A5A"/>
                </a:solidFill>
                <a:latin typeface="Arial" pitchFamily="31" charset="-52"/>
                <a:ea typeface="Arial" pitchFamily="31" charset="-52"/>
                <a:cs typeface="Arial" pitchFamily="31" charset="-52"/>
              </a:rPr>
              <a:t>|  </a:t>
            </a:r>
            <a:fld id="{D8FC4693-1CBF-4290-A43F-88E10CE02FF9}" type="datetime4">
              <a:rPr lang="pt-BR" sz="1000" smtClean="0">
                <a:solidFill>
                  <a:srgbClr val="5A5A5A"/>
                </a:solidFill>
                <a:latin typeface="Arial" pitchFamily="31" charset="-52"/>
                <a:ea typeface="Arial" pitchFamily="31" charset="-52"/>
                <a:cs typeface="Arial" pitchFamily="31" charset="-52"/>
              </a:rPr>
              <a:pPr marL="0" marR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Tx/>
                <a:buFontTx/>
                <a:buNone/>
                <a:tabLst/>
                <a:defRPr/>
              </a:pPr>
              <a:t>15 de junho de 2020</a:t>
            </a:fld>
            <a:endParaRPr lang="en-US" sz="1000">
              <a:solidFill>
                <a:srgbClr val="5A5A5A"/>
              </a:solidFill>
              <a:latin typeface="Arial" pitchFamily="31" charset="-52"/>
              <a:ea typeface="Arial" pitchFamily="31" charset="-52"/>
              <a:cs typeface="Arial" pitchFamily="31" charset="-52"/>
            </a:endParaRPr>
          </a:p>
        </p:txBody>
      </p:sp>
      <p:pic>
        <p:nvPicPr>
          <p:cNvPr id="8" name="Picture 4" descr="teste.gif"/>
          <p:cNvPicPr>
            <a:picLocks noChangeAspect="1"/>
          </p:cNvPicPr>
          <p:nvPr/>
        </p:nvPicPr>
        <p:blipFill>
          <a:blip r:embed="rId18">
            <a:alphaModFix/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46733" y="4928713"/>
            <a:ext cx="1345747" cy="124674"/>
          </a:xfrm>
          <a:prstGeom prst="rect">
            <a:avLst/>
          </a:prstGeom>
        </p:spPr>
      </p:pic>
      <p:cxnSp>
        <p:nvCxnSpPr>
          <p:cNvPr id="6" name="Conector reto 5"/>
          <p:cNvCxnSpPr/>
          <p:nvPr userDrawn="1"/>
        </p:nvCxnSpPr>
        <p:spPr>
          <a:xfrm>
            <a:off x="0" y="4823103"/>
            <a:ext cx="9180512" cy="0"/>
          </a:xfrm>
          <a:prstGeom prst="line">
            <a:avLst/>
          </a:prstGeom>
          <a:ln w="12700">
            <a:solidFill>
              <a:srgbClr val="F08225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SIPCMContentMarking" descr="{&quot;HashCode&quot;:1316756096,&quot;Placement&quot;:&quot;Footer&quot;}">
            <a:extLst>
              <a:ext uri="{FF2B5EF4-FFF2-40B4-BE49-F238E27FC236}">
                <a16:creationId xmlns:a16="http://schemas.microsoft.com/office/drawing/2014/main" id="{984BBD4F-6B7F-4035-A58A-9D4A0572E3B1}"/>
              </a:ext>
            </a:extLst>
          </p:cNvPr>
          <p:cNvSpPr txBox="1"/>
          <p:nvPr userDrawn="1"/>
        </p:nvSpPr>
        <p:spPr>
          <a:xfrm>
            <a:off x="0" y="4881156"/>
            <a:ext cx="140606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737373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230847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9" r:id="rId2"/>
    <p:sldLayoutId id="2147483736" r:id="rId3"/>
    <p:sldLayoutId id="2147483751" r:id="rId4"/>
    <p:sldLayoutId id="2147483752" r:id="rId5"/>
    <p:sldLayoutId id="2147483755" r:id="rId6"/>
    <p:sldLayoutId id="2147483754" r:id="rId7"/>
    <p:sldLayoutId id="2147483748" r:id="rId8"/>
    <p:sldLayoutId id="2147483756" r:id="rId9"/>
    <p:sldLayoutId id="2147483744" r:id="rId10"/>
    <p:sldLayoutId id="2147483757" r:id="rId11"/>
    <p:sldLayoutId id="2147483750" r:id="rId12"/>
    <p:sldLayoutId id="2147483747" r:id="rId13"/>
    <p:sldLayoutId id="2147483745" r:id="rId14"/>
    <p:sldLayoutId id="2147483746" r:id="rId15"/>
    <p:sldLayoutId id="2147483735" r:id="rId16"/>
  </p:sldLayoutIdLst>
  <p:txStyles>
    <p:titleStyle>
      <a:lvl1pPr algn="ctr" defTabSz="9142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59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6" indent="-285707" algn="l" defTabSz="914259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4" indent="-228564" algn="l" defTabSz="91425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5" indent="-228564" algn="l" defTabSz="91425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1316756096,&quot;Placement&quot;:&quot;Footer&quot;}">
            <a:extLst>
              <a:ext uri="{FF2B5EF4-FFF2-40B4-BE49-F238E27FC236}">
                <a16:creationId xmlns:a16="http://schemas.microsoft.com/office/drawing/2014/main" id="{31F18D1B-FB3C-464C-9463-835CD949F894}"/>
              </a:ext>
            </a:extLst>
          </p:cNvPr>
          <p:cNvSpPr txBox="1"/>
          <p:nvPr userDrawn="1"/>
        </p:nvSpPr>
        <p:spPr>
          <a:xfrm>
            <a:off x="0" y="4881156"/>
            <a:ext cx="140606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737373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299005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40" r:id="rId5"/>
    <p:sldLayoutId id="2147483741" r:id="rId6"/>
    <p:sldLayoutId id="2147483742" r:id="rId7"/>
    <p:sldLayoutId id="2147483743" r:id="rId8"/>
  </p:sldLayoutIdLst>
  <p:txStyles>
    <p:titleStyle>
      <a:lvl1pPr algn="ctr" defTabSz="91425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8" indent="-342848" algn="l" defTabSz="914259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36" indent="-285707" algn="l" defTabSz="914259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2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54" indent="-228564" algn="l" defTabSz="91425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85" indent="-228564" algn="l" defTabSz="91425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1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44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75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03" indent="-228564" algn="l" defTabSz="9142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312735" y="700088"/>
            <a:ext cx="8569324" cy="1151582"/>
          </a:xfrm>
        </p:spPr>
        <p:txBody>
          <a:bodyPr anchor="b"/>
          <a:lstStyle/>
          <a:p>
            <a:r>
              <a:rPr lang="pt-BR" sz="5400"/>
              <a:t>Desafio </a:t>
            </a:r>
            <a:r>
              <a:rPr lang="pt-BR" sz="5400" err="1"/>
              <a:t>TechInsiders</a:t>
            </a:r>
            <a:r>
              <a:rPr lang="pt-BR" sz="5400"/>
              <a:t> - Itaú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/>
        <p:txBody>
          <a:bodyPr anchor="b"/>
          <a:lstStyle/>
          <a:p>
            <a:r>
              <a:rPr lang="pt-BR"/>
              <a:t>Projeto V-LAN</a:t>
            </a:r>
          </a:p>
        </p:txBody>
      </p:sp>
    </p:spTree>
    <p:extLst>
      <p:ext uri="{BB962C8B-B14F-4D97-AF65-F5344CB8AC3E}">
        <p14:creationId xmlns:p14="http://schemas.microsoft.com/office/powerpoint/2010/main" val="2354884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Tela Detalhes da Solicitação - Web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3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07D3DF54-93B3-4D8D-A4F9-F8EDA43D2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4" b="-1"/>
          <a:stretch/>
        </p:blipFill>
        <p:spPr>
          <a:xfrm>
            <a:off x="1183079" y="1423398"/>
            <a:ext cx="6777842" cy="30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265" indent="-342265"/>
            <a:r>
              <a:rPr lang="pt-BR"/>
              <a:t>Tela Detalhes do Departamento - Web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3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07D3DF54-93B3-4D8D-A4F9-F8EDA43D2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84" b="-1"/>
          <a:stretch/>
        </p:blipFill>
        <p:spPr>
          <a:xfrm>
            <a:off x="1435830" y="1423398"/>
            <a:ext cx="6272339" cy="30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2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F17A06-B315-40A4-8B04-5CF4A9E4C5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Estrutura Eclipse</a:t>
            </a:r>
          </a:p>
        </p:txBody>
      </p:sp>
      <p:sp>
        <p:nvSpPr>
          <p:cNvPr id="5" name="Retângulo de cantos arredondados 2">
            <a:extLst>
              <a:ext uri="{FF2B5EF4-FFF2-40B4-BE49-F238E27FC236}">
                <a16:creationId xmlns:a16="http://schemas.microsoft.com/office/drawing/2014/main" id="{0DD9EA63-D811-4EC4-82E5-1011D6EB7921}"/>
              </a:ext>
            </a:extLst>
          </p:cNvPr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05D553-D037-4916-AC7B-2643A570C4DA}"/>
              </a:ext>
            </a:extLst>
          </p:cNvPr>
          <p:cNvSpPr txBox="1"/>
          <p:nvPr/>
        </p:nvSpPr>
        <p:spPr>
          <a:xfrm>
            <a:off x="3367952" y="2571750"/>
            <a:ext cx="187743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3600">
                <a:solidFill>
                  <a:srgbClr val="016699"/>
                </a:solidFill>
                <a:cs typeface="Calibri"/>
              </a:rPr>
              <a:t>Back </a:t>
            </a:r>
            <a:r>
              <a:rPr lang="pt-BR" sz="3600" err="1">
                <a:solidFill>
                  <a:srgbClr val="016699"/>
                </a:solidFill>
                <a:cs typeface="Calibri"/>
              </a:rPr>
              <a:t>End</a:t>
            </a:r>
            <a:endParaRPr lang="pt-BR" sz="3600">
              <a:solidFill>
                <a:srgbClr val="01669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7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F17A06-B315-40A4-8B04-5CF4A9E4C5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Estrutura Eclipse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A62BE4-D5A7-411F-A6B4-373DF7698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381" y="1426464"/>
            <a:ext cx="1683255" cy="3004520"/>
          </a:xfrm>
          <a:prstGeom prst="rect">
            <a:avLst/>
          </a:prstGeom>
        </p:spPr>
      </p:pic>
      <p:sp>
        <p:nvSpPr>
          <p:cNvPr id="5" name="Retângulo de cantos arredondados 2">
            <a:extLst>
              <a:ext uri="{FF2B5EF4-FFF2-40B4-BE49-F238E27FC236}">
                <a16:creationId xmlns:a16="http://schemas.microsoft.com/office/drawing/2014/main" id="{0DD9EA63-D811-4EC4-82E5-1011D6EB7921}"/>
              </a:ext>
            </a:extLst>
          </p:cNvPr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47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265" indent="-342265"/>
            <a:r>
              <a:rPr lang="pt-BR"/>
              <a:t>Isso é Tudo Pessoal !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3">
            <a:extLst>
              <a:ext uri="{FF2B5EF4-FFF2-40B4-BE49-F238E27FC236}">
                <a16:creationId xmlns:a16="http://schemas.microsoft.com/office/drawing/2014/main" id="{E58E4015-3336-440D-9DF8-AEE0A4F85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1758233" y="1331589"/>
            <a:ext cx="5689601" cy="3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4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312735" y="700088"/>
            <a:ext cx="8569324" cy="1151582"/>
          </a:xfrm>
        </p:spPr>
        <p:txBody>
          <a:bodyPr anchor="b"/>
          <a:lstStyle/>
          <a:p>
            <a:r>
              <a:rPr lang="pt-BR" sz="3200"/>
              <a:t>Grupo:</a:t>
            </a:r>
            <a:br>
              <a:rPr lang="pt-BR" sz="3200"/>
            </a:br>
            <a:r>
              <a:rPr lang="pt-BR" sz="5400"/>
              <a:t>ARRAY&lt;DIFERENTES&gt;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323851" y="3138288"/>
            <a:ext cx="6336382" cy="1449685"/>
          </a:xfrm>
        </p:spPr>
        <p:txBody>
          <a:bodyPr anchor="b"/>
          <a:lstStyle/>
          <a:p>
            <a:r>
              <a:rPr lang="pt-BR" sz="2800"/>
              <a:t>Bruno Thomé (</a:t>
            </a:r>
            <a:r>
              <a:rPr lang="pt-BR" sz="2800" err="1"/>
              <a:t>HardSkill</a:t>
            </a:r>
            <a:r>
              <a:rPr lang="pt-BR" sz="2800"/>
              <a:t>)</a:t>
            </a:r>
            <a:br>
              <a:rPr lang="pt-BR" sz="2800"/>
            </a:br>
            <a:r>
              <a:rPr lang="pt-BR" sz="2800"/>
              <a:t>Alexandre Ramos</a:t>
            </a:r>
            <a:br>
              <a:rPr lang="pt-BR" sz="2800"/>
            </a:br>
            <a:r>
              <a:rPr lang="pt-BR" sz="2800"/>
              <a:t>Clayton Faustino</a:t>
            </a:r>
          </a:p>
          <a:p>
            <a:r>
              <a:rPr lang="pt-BR" sz="2800"/>
              <a:t>Marcelo </a:t>
            </a:r>
            <a:r>
              <a:rPr lang="pt-BR" sz="2800" err="1"/>
              <a:t>Tancredi</a:t>
            </a:r>
            <a:br>
              <a:rPr lang="pt-BR" sz="2800"/>
            </a:br>
            <a:r>
              <a:rPr lang="pt-BR" sz="2800"/>
              <a:t>Ronaldo Anjos</a:t>
            </a:r>
          </a:p>
        </p:txBody>
      </p:sp>
    </p:spTree>
    <p:extLst>
      <p:ext uri="{BB962C8B-B14F-4D97-AF65-F5344CB8AC3E}">
        <p14:creationId xmlns:p14="http://schemas.microsoft.com/office/powerpoint/2010/main" val="7884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4B4C45-794F-41DB-A7F1-5BC5CFE0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7553" y="1285458"/>
            <a:ext cx="8069604" cy="2487210"/>
          </a:xfrm>
        </p:spPr>
        <p:txBody>
          <a:bodyPr wrap="square" lIns="36000" tIns="36000" rIns="36000" bIns="36000" anchor="t">
            <a:spAutoFit/>
          </a:bodyPr>
          <a:lstStyle/>
          <a:p>
            <a:r>
              <a:rPr lang="pt-BR">
                <a:cs typeface="Calibri"/>
              </a:rPr>
              <a:t>Requisitos do projeto</a:t>
            </a:r>
          </a:p>
          <a:p>
            <a:pPr lvl="1"/>
            <a:r>
              <a:rPr lang="pt-BR">
                <a:cs typeface="Calibri"/>
              </a:rPr>
              <a:t>Login via </a:t>
            </a:r>
            <a:r>
              <a:rPr lang="pt-BR" err="1">
                <a:cs typeface="Calibri"/>
              </a:rPr>
              <a:t>Email</a:t>
            </a:r>
            <a:r>
              <a:rPr lang="pt-BR">
                <a:cs typeface="Calibri"/>
              </a:rPr>
              <a:t> ou </a:t>
            </a:r>
            <a:r>
              <a:rPr lang="pt-BR" err="1">
                <a:cs typeface="Calibri"/>
              </a:rPr>
              <a:t>Racf</a:t>
            </a:r>
            <a:endParaRPr lang="pt-BR">
              <a:cs typeface="Calibri"/>
            </a:endParaRPr>
          </a:p>
          <a:p>
            <a:pPr lvl="1"/>
            <a:r>
              <a:rPr lang="pt-BR">
                <a:cs typeface="Calibri"/>
              </a:rPr>
              <a:t>Consultar detalhes do departamento</a:t>
            </a:r>
          </a:p>
          <a:p>
            <a:pPr lvl="1"/>
            <a:r>
              <a:rPr lang="pt-BR">
                <a:cs typeface="Calibri"/>
              </a:rPr>
              <a:t>Consultar detalhes de um usuário e histórico de solicitações</a:t>
            </a:r>
          </a:p>
          <a:p>
            <a:pPr lvl="1"/>
            <a:r>
              <a:rPr lang="pt-BR">
                <a:cs typeface="Calibri"/>
              </a:rPr>
              <a:t>Cadastrar nova solicitação de mudança de departamento</a:t>
            </a:r>
          </a:p>
        </p:txBody>
      </p:sp>
      <p:sp>
        <p:nvSpPr>
          <p:cNvPr id="2" name="Retângulo de cantos arredondados 2">
            <a:extLst>
              <a:ext uri="{FF2B5EF4-FFF2-40B4-BE49-F238E27FC236}">
                <a16:creationId xmlns:a16="http://schemas.microsoft.com/office/drawing/2014/main" id="{DA087320-ECA2-4724-9FDF-1EF913B3DF8D}"/>
              </a:ext>
            </a:extLst>
          </p:cNvPr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41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C7D6FA2-D90C-480C-A5ED-87517491C9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265" indent="-342265"/>
            <a:r>
              <a:rPr lang="pt-BR">
                <a:cs typeface="Calibri"/>
              </a:rPr>
              <a:t>Tecnologias do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4FE944-783F-49F8-9339-C94556078C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3811" y="1285458"/>
            <a:ext cx="3605993" cy="1963990"/>
          </a:xfrm>
        </p:spPr>
        <p:txBody>
          <a:bodyPr wrap="square" lIns="36000" tIns="36000" rIns="36000" bIns="36000" anchor="t">
            <a:spAutoFit/>
          </a:bodyPr>
          <a:lstStyle/>
          <a:p>
            <a:r>
              <a:rPr lang="pt-BR" err="1">
                <a:cs typeface="Calibri"/>
              </a:rPr>
              <a:t>Backend</a:t>
            </a:r>
            <a:endParaRPr lang="pt-BR">
              <a:cs typeface="Calibri"/>
            </a:endParaRPr>
          </a:p>
          <a:p>
            <a:pPr lvl="1"/>
            <a:r>
              <a:rPr lang="pt-BR">
                <a:cs typeface="Calibri"/>
              </a:rPr>
              <a:t>Java + JPA</a:t>
            </a:r>
          </a:p>
          <a:p>
            <a:pPr lvl="1"/>
            <a:r>
              <a:rPr lang="pt-BR">
                <a:cs typeface="Calibri"/>
              </a:rPr>
              <a:t>Spring Boot Web + </a:t>
            </a:r>
            <a:r>
              <a:rPr lang="pt-BR" err="1">
                <a:cs typeface="Calibri"/>
              </a:rPr>
              <a:t>DevTools</a:t>
            </a:r>
            <a:endParaRPr lang="pt-BR">
              <a:cs typeface="Calibri"/>
            </a:endParaRPr>
          </a:p>
          <a:p>
            <a:pPr lvl="1"/>
            <a:r>
              <a:rPr lang="pt-BR">
                <a:cs typeface="Calibri"/>
              </a:rPr>
              <a:t>MySQL CE</a:t>
            </a:r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9658A7DE-C349-482A-BDFF-94B2128C7E34}"/>
              </a:ext>
            </a:extLst>
          </p:cNvPr>
          <p:cNvSpPr txBox="1">
            <a:spLocks/>
          </p:cNvSpPr>
          <p:nvPr/>
        </p:nvSpPr>
        <p:spPr>
          <a:xfrm>
            <a:off x="4575465" y="1290056"/>
            <a:ext cx="3605993" cy="1440770"/>
          </a:xfrm>
          <a:prstGeom prst="rect">
            <a:avLst/>
          </a:prstGeom>
        </p:spPr>
        <p:txBody>
          <a:bodyPr wrap="square" lIns="36000" tIns="36000" rIns="36000" bIns="36000" anchor="t">
            <a:spAutoFit/>
          </a:bodyPr>
          <a:lstStyle>
            <a:lvl1pPr marL="266700" indent="-266700" algn="l" defTabSz="914259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08225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016699"/>
                </a:solidFill>
                <a:latin typeface="+mn-lt"/>
                <a:ea typeface="+mn-ea"/>
                <a:cs typeface="+mn-cs"/>
              </a:defRPr>
            </a:lvl1pPr>
            <a:lvl2pPr marL="447675" indent="-171450" algn="l" defTabSz="914259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0822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016699"/>
                </a:solidFill>
                <a:latin typeface="+mn-lt"/>
                <a:ea typeface="+mn-ea"/>
                <a:cs typeface="+mn-cs"/>
              </a:defRPr>
            </a:lvl2pPr>
            <a:lvl3pPr marL="714375" indent="-161925" algn="l" defTabSz="914259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08225"/>
              </a:buClr>
              <a:buFont typeface="Calibri" panose="020F0502020204030204" pitchFamily="34" charset="0"/>
              <a:buChar char="»"/>
              <a:defRPr sz="2000" kern="1200">
                <a:solidFill>
                  <a:srgbClr val="016699"/>
                </a:solidFill>
                <a:latin typeface="+mn-lt"/>
                <a:ea typeface="+mn-ea"/>
                <a:cs typeface="+mn-cs"/>
              </a:defRPr>
            </a:lvl3pPr>
            <a:lvl4pPr marL="1599954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16699"/>
                </a:solidFill>
                <a:latin typeface="+mn-lt"/>
                <a:ea typeface="+mn-ea"/>
                <a:cs typeface="+mn-cs"/>
              </a:defRPr>
            </a:lvl4pPr>
            <a:lvl5pPr marL="2057085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16699"/>
                </a:solidFill>
                <a:latin typeface="+mn-lt"/>
                <a:ea typeface="+mn-ea"/>
                <a:cs typeface="+mn-cs"/>
              </a:defRPr>
            </a:lvl5pPr>
            <a:lvl6pPr marL="2514215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5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3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>
                <a:cs typeface="Calibri"/>
              </a:rPr>
              <a:t>Frontend</a:t>
            </a:r>
          </a:p>
          <a:p>
            <a:pPr lvl="1"/>
            <a:r>
              <a:rPr lang="pt-BR">
                <a:cs typeface="Calibri"/>
              </a:rPr>
              <a:t>HTML, CSS e </a:t>
            </a:r>
            <a:r>
              <a:rPr lang="pt-BR" err="1">
                <a:cs typeface="Calibri"/>
              </a:rPr>
              <a:t>JavaScript</a:t>
            </a:r>
          </a:p>
          <a:p>
            <a:pPr lvl="1"/>
            <a:r>
              <a:rPr lang="pt-BR" err="1">
                <a:cs typeface="Calibri"/>
              </a:rPr>
              <a:t>Bootstrap</a:t>
            </a:r>
            <a:r>
              <a:rPr lang="pt-BR">
                <a:cs typeface="Calibri"/>
              </a:rPr>
              <a:t> 4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67455C6-FC7E-4C53-9966-BD968D23B992}"/>
              </a:ext>
            </a:extLst>
          </p:cNvPr>
          <p:cNvSpPr txBox="1">
            <a:spLocks/>
          </p:cNvSpPr>
          <p:nvPr/>
        </p:nvSpPr>
        <p:spPr>
          <a:xfrm>
            <a:off x="378214" y="3296027"/>
            <a:ext cx="4946061" cy="1440770"/>
          </a:xfrm>
          <a:prstGeom prst="rect">
            <a:avLst/>
          </a:prstGeom>
        </p:spPr>
        <p:txBody>
          <a:bodyPr wrap="square" lIns="36000" tIns="36000" rIns="36000" bIns="36000" anchor="t">
            <a:spAutoFit/>
          </a:bodyPr>
          <a:lstStyle>
            <a:lvl1pPr marL="266700" indent="-266700" algn="l" defTabSz="914259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08225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016699"/>
                </a:solidFill>
                <a:latin typeface="+mn-lt"/>
                <a:ea typeface="+mn-ea"/>
                <a:cs typeface="+mn-cs"/>
              </a:defRPr>
            </a:lvl1pPr>
            <a:lvl2pPr marL="447675" indent="-171450" algn="l" defTabSz="914259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F0822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016699"/>
                </a:solidFill>
                <a:latin typeface="+mn-lt"/>
                <a:ea typeface="+mn-ea"/>
                <a:cs typeface="+mn-cs"/>
              </a:defRPr>
            </a:lvl2pPr>
            <a:lvl3pPr marL="714375" indent="-161925" algn="l" defTabSz="914259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F08225"/>
              </a:buClr>
              <a:buFont typeface="Calibri" panose="020F0502020204030204" pitchFamily="34" charset="0"/>
              <a:buChar char="»"/>
              <a:defRPr sz="2000" kern="1200">
                <a:solidFill>
                  <a:srgbClr val="016699"/>
                </a:solidFill>
                <a:latin typeface="+mn-lt"/>
                <a:ea typeface="+mn-ea"/>
                <a:cs typeface="+mn-cs"/>
              </a:defRPr>
            </a:lvl3pPr>
            <a:lvl4pPr marL="1599954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16699"/>
                </a:solidFill>
                <a:latin typeface="+mn-lt"/>
                <a:ea typeface="+mn-ea"/>
                <a:cs typeface="+mn-cs"/>
              </a:defRPr>
            </a:lvl4pPr>
            <a:lvl5pPr marL="2057085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16699"/>
                </a:solidFill>
                <a:latin typeface="+mn-lt"/>
                <a:ea typeface="+mn-ea"/>
                <a:cs typeface="+mn-cs"/>
              </a:defRPr>
            </a:lvl5pPr>
            <a:lvl6pPr marL="2514215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5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3" indent="-228564" algn="l" defTabSz="91425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cs typeface="Calibri"/>
              </a:rPr>
              <a:t>IDE'S</a:t>
            </a:r>
          </a:p>
          <a:p>
            <a:pPr lvl="1"/>
            <a:r>
              <a:rPr lang="pt-BR">
                <a:cs typeface="Calibri"/>
              </a:rPr>
              <a:t>Eclipse</a:t>
            </a:r>
            <a:endParaRPr lang="pt-BR"/>
          </a:p>
          <a:p>
            <a:pPr lvl="1"/>
            <a:r>
              <a:rPr lang="pt-BR">
                <a:cs typeface="Calibri"/>
              </a:rPr>
              <a:t>Visual Studio </a:t>
            </a:r>
            <a:r>
              <a:rPr lang="pt-BR" err="1">
                <a:cs typeface="Calibri"/>
              </a:rPr>
              <a:t>Code</a:t>
            </a:r>
          </a:p>
        </p:txBody>
      </p:sp>
      <p:sp>
        <p:nvSpPr>
          <p:cNvPr id="4" name="Retângulo de cantos arredondados 2">
            <a:extLst>
              <a:ext uri="{FF2B5EF4-FFF2-40B4-BE49-F238E27FC236}">
                <a16:creationId xmlns:a16="http://schemas.microsoft.com/office/drawing/2014/main" id="{9F564D91-3CDB-4B1E-A45C-973B504087A5}"/>
              </a:ext>
            </a:extLst>
          </p:cNvPr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8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4B74DD4-13CE-4E2A-9A8C-C82028399B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265" indent="-342265"/>
            <a:r>
              <a:rPr lang="pt-BR">
                <a:cs typeface="Calibri"/>
              </a:rPr>
              <a:t>Arquitetura</a:t>
            </a:r>
          </a:p>
        </p:txBody>
      </p:sp>
      <p:pic>
        <p:nvPicPr>
          <p:cNvPr id="4" name="Imagem 4" descr="Texto preto sobre fundo branco&#10;&#10;Descrição gerada com alta confiança">
            <a:extLst>
              <a:ext uri="{FF2B5EF4-FFF2-40B4-BE49-F238E27FC236}">
                <a16:creationId xmlns:a16="http://schemas.microsoft.com/office/drawing/2014/main" id="{14340A6A-0EB1-4C5F-97DB-F0FA1CF7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67" y="1266602"/>
            <a:ext cx="6407728" cy="3310844"/>
          </a:xfrm>
          <a:prstGeom prst="rect">
            <a:avLst/>
          </a:prstGeom>
        </p:spPr>
      </p:pic>
      <p:sp>
        <p:nvSpPr>
          <p:cNvPr id="3" name="Retângulo de cantos arredondados 2">
            <a:extLst>
              <a:ext uri="{FF2B5EF4-FFF2-40B4-BE49-F238E27FC236}">
                <a16:creationId xmlns:a16="http://schemas.microsoft.com/office/drawing/2014/main" id="{58E03406-0492-44EF-BECE-E96DA403185D}"/>
              </a:ext>
            </a:extLst>
          </p:cNvPr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3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F17A06-B315-40A4-8B04-5CF4A9E4C5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Estrutura Eclipse</a:t>
            </a:r>
          </a:p>
        </p:txBody>
      </p:sp>
      <p:sp>
        <p:nvSpPr>
          <p:cNvPr id="5" name="Retângulo de cantos arredondados 2">
            <a:extLst>
              <a:ext uri="{FF2B5EF4-FFF2-40B4-BE49-F238E27FC236}">
                <a16:creationId xmlns:a16="http://schemas.microsoft.com/office/drawing/2014/main" id="{0DD9EA63-D811-4EC4-82E5-1011D6EB7921}"/>
              </a:ext>
            </a:extLst>
          </p:cNvPr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05D553-D037-4916-AC7B-2643A570C4DA}"/>
              </a:ext>
            </a:extLst>
          </p:cNvPr>
          <p:cNvSpPr txBox="1"/>
          <p:nvPr/>
        </p:nvSpPr>
        <p:spPr>
          <a:xfrm>
            <a:off x="3367952" y="2571750"/>
            <a:ext cx="1998752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BR" sz="3600">
                <a:solidFill>
                  <a:srgbClr val="016699"/>
                </a:solidFill>
                <a:cs typeface="Calibri"/>
              </a:rPr>
              <a:t>Front</a:t>
            </a:r>
            <a:r>
              <a:rPr lang="pt-BR" sz="3600"/>
              <a:t> </a:t>
            </a:r>
            <a:r>
              <a:rPr lang="pt-BR" sz="3600" err="1">
                <a:solidFill>
                  <a:srgbClr val="016699"/>
                </a:solidFill>
                <a:cs typeface="Calibri"/>
              </a:rPr>
              <a:t>End</a:t>
            </a:r>
            <a:endParaRPr lang="pt-BR" sz="3600">
              <a:solidFill>
                <a:srgbClr val="01669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00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265" indent="-342265"/>
            <a:r>
              <a:rPr lang="pt-BR"/>
              <a:t>Tela Login - Web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3" descr="Tela de celula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D2C395B5-D322-42ED-B68D-400303D9A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8" r="29203" b="36527"/>
          <a:stretch/>
        </p:blipFill>
        <p:spPr>
          <a:xfrm>
            <a:off x="2610541" y="1468899"/>
            <a:ext cx="3919308" cy="29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9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Tela Perfil - Web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3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41FD226E-411B-4672-8E2A-0E57F4B1D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5" b="40909"/>
          <a:stretch/>
        </p:blipFill>
        <p:spPr>
          <a:xfrm>
            <a:off x="2452161" y="1327156"/>
            <a:ext cx="4794431" cy="31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0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/>
              <a:t>Tela Solicitação - Web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323528" y="1131590"/>
            <a:ext cx="8559012" cy="3600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Espaço Reservado para Conteúdo 3" descr="Tela de celular com publicação numa rede social&#10;&#10;Descrição gerada com alta confiança">
            <a:extLst>
              <a:ext uri="{FF2B5EF4-FFF2-40B4-BE49-F238E27FC236}">
                <a16:creationId xmlns:a16="http://schemas.microsoft.com/office/drawing/2014/main" id="{D86D6153-27C0-47E2-9451-4B31C15C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84" y="1419622"/>
            <a:ext cx="6999098" cy="31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40274"/>
      </p:ext>
    </p:extLst>
  </p:cSld>
  <p:clrMapOvr>
    <a:masterClrMapping/>
  </p:clrMapOvr>
</p:sld>
</file>

<file path=ppt/theme/theme1.xml><?xml version="1.0" encoding="utf-8"?>
<a:theme xmlns:a="http://schemas.openxmlformats.org/drawingml/2006/main" name="Capa">
  <a:themeElements>
    <a:clrScheme name="Folhagem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po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DDC"/>
      </a:accent1>
      <a:accent2>
        <a:srgbClr val="9A9CCD"/>
      </a:accent2>
      <a:accent3>
        <a:srgbClr val="EF5091"/>
      </a:accent3>
      <a:accent4>
        <a:srgbClr val="FFC429"/>
      </a:accent4>
      <a:accent5>
        <a:srgbClr val="606163"/>
      </a:accent5>
      <a:accent6>
        <a:srgbClr val="73C6A1"/>
      </a:accent6>
      <a:hlink>
        <a:srgbClr val="D6E03D"/>
      </a:hlink>
      <a:folHlink>
        <a:srgbClr val="F0F1D9"/>
      </a:folHlink>
    </a:clrScheme>
    <a:fontScheme name="Personalizada 1">
      <a:majorFont>
        <a:latin typeface="Gill Sans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genda">
  <a:themeElements>
    <a:clrScheme name="Personalizada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DDC"/>
      </a:accent1>
      <a:accent2>
        <a:srgbClr val="9A9CCD"/>
      </a:accent2>
      <a:accent3>
        <a:srgbClr val="EF5091"/>
      </a:accent3>
      <a:accent4>
        <a:srgbClr val="FFC429"/>
      </a:accent4>
      <a:accent5>
        <a:srgbClr val="606163"/>
      </a:accent5>
      <a:accent6>
        <a:srgbClr val="73C6A1"/>
      </a:accent6>
      <a:hlink>
        <a:srgbClr val="D6E03D"/>
      </a:hlink>
      <a:folHlink>
        <a:srgbClr val="F0F1D9"/>
      </a:folHlink>
    </a:clrScheme>
    <a:fontScheme name="Personalizada 1">
      <a:majorFont>
        <a:latin typeface="Gill Sans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9DDC"/>
    </a:accent1>
    <a:accent2>
      <a:srgbClr val="9A9CCD"/>
    </a:accent2>
    <a:accent3>
      <a:srgbClr val="EF5091"/>
    </a:accent3>
    <a:accent4>
      <a:srgbClr val="FFC429"/>
    </a:accent4>
    <a:accent5>
      <a:srgbClr val="606163"/>
    </a:accent5>
    <a:accent6>
      <a:srgbClr val="73C6A1"/>
    </a:accent6>
    <a:hlink>
      <a:srgbClr val="D6E03D"/>
    </a:hlink>
    <a:folHlink>
      <a:srgbClr val="F0F1D9"/>
    </a:folHlink>
  </a:clrScheme>
</a:themeOverride>
</file>

<file path=ppt/theme/themeOverride2.xml><?xml version="1.0" encoding="utf-8"?>
<a:themeOverride xmlns:a="http://schemas.openxmlformats.org/drawingml/2006/main">
  <a:clrScheme name="Personalizada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9DDC"/>
    </a:accent1>
    <a:accent2>
      <a:srgbClr val="9A9CCD"/>
    </a:accent2>
    <a:accent3>
      <a:srgbClr val="EF5091"/>
    </a:accent3>
    <a:accent4>
      <a:srgbClr val="FFC429"/>
    </a:accent4>
    <a:accent5>
      <a:srgbClr val="606163"/>
    </a:accent5>
    <a:accent6>
      <a:srgbClr val="73C6A1"/>
    </a:accent6>
    <a:hlink>
      <a:srgbClr val="D6E03D"/>
    </a:hlink>
    <a:folHlink>
      <a:srgbClr val="F0F1D9"/>
    </a:folHlink>
  </a:clrScheme>
</a:themeOverride>
</file>

<file path=ppt/theme/themeOverride3.xml><?xml version="1.0" encoding="utf-8"?>
<a:themeOverride xmlns:a="http://schemas.openxmlformats.org/drawingml/2006/main">
  <a:clrScheme name="Personalizada 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009DDC"/>
    </a:accent1>
    <a:accent2>
      <a:srgbClr val="9A9CCD"/>
    </a:accent2>
    <a:accent3>
      <a:srgbClr val="EF5091"/>
    </a:accent3>
    <a:accent4>
      <a:srgbClr val="FFC429"/>
    </a:accent4>
    <a:accent5>
      <a:srgbClr val="606163"/>
    </a:accent5>
    <a:accent6>
      <a:srgbClr val="73C6A1"/>
    </a:accent6>
    <a:hlink>
      <a:srgbClr val="D6E03D"/>
    </a:hlink>
    <a:folHlink>
      <a:srgbClr val="F0F1D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3E301F0B7ACF4BB4521932D7DACC2F" ma:contentTypeVersion="0" ma:contentTypeDescription="Crie um novo documento." ma:contentTypeScope="" ma:versionID="a35c751f2fe573a544dc81a2296c9b9d">
  <xsd:schema xmlns:xsd="http://www.w3.org/2001/XMLSchema" xmlns:p="http://schemas.microsoft.com/office/2006/metadata/properties" targetNamespace="http://schemas.microsoft.com/office/2006/metadata/properties" ma:root="true" ma:fieldsID="834597303d62dd03ddcd59f56325a2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3504346-9126-4E85-BAEF-E807F90030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611E27-5FF1-4259-8C87-C9C97B2B09A3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734BF53-BD20-4125-9E05-B02382F93722}">
  <ds:schemaRefs>
    <ds:schemaRef ds:uri="http://purl.org/dc/elements/1.1/"/>
    <ds:schemaRef ds:uri="http://purl.org/dc/terms/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ternal/2005/internalDocumentation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Capa</vt:lpstr>
      <vt:lpstr>Corpo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Itaú Unibanco S/A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Roberto Perin</dc:creator>
  <cp:revision>1</cp:revision>
  <dcterms:created xsi:type="dcterms:W3CDTF">2013-04-01T18:19:07Z</dcterms:created>
  <dcterms:modified xsi:type="dcterms:W3CDTF">2020-06-15T18:24:20Z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ronaldo.anjos@itau-unibanco.com.br</vt:lpwstr>
  </property>
  <property fmtid="{D5CDD505-2E9C-101B-9397-08002B2CF9AE}" pid="5" name="MSIP_Label_7bc6e253-7033-4299-b83e-6575a0ec40c3_SetDate">
    <vt:lpwstr>2020-06-15T16:16:59.4760013Z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7c01329e-7e51-4c53-ac70-e074dcd99238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ronaldo.anjos@itau-unibanco.com.br</vt:lpwstr>
  </property>
  <property fmtid="{D5CDD505-2E9C-101B-9397-08002B2CF9AE}" pid="13" name="MSIP_Label_4fc996bf-6aee-415c-aa4c-e35ad0009c67_SetDate">
    <vt:lpwstr>2020-06-15T16:16:59.4760013Z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7c01329e-7e51-4c53-ac70-e074dcd99238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</Properties>
</file>