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18c206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18c206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18c20695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18c20695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18c20695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18c20695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18c2069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18c2069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8c2069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8c2069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18c2069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18c2069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18c20695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18c20695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NoSQL (MongoDB)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Referat im Fach 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Wofür steht NoSQL überhaupt?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Was ist NoSQL?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Datenmodelle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Vorteile/Nachteile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Teil 2~1: Was ist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Teil 2~2: Vorteile und Nachteile von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Teil 2~3: Praxisbeispiel von MongoDB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Wofür steht NoSQL überhaupt?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NoSQL heutzutage = “Not only SQL”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Datenbanken, welche keine relationalen Datenbanken sind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Früher “Kein SQL”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Keine Abfragesprache wie SQL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NoSQL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Art/Klasse von Datenbanken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unstructured, semi-structured </a:t>
            </a:r>
            <a:r>
              <a:rPr lang="de"/>
              <a:t>Datenmodell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flexibel, skalierbarer, Leistung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unstructured: Keine Struktur oder Formatierung, keine Spalten, Typen oder Beziehungen.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semi-structured: Nur eine teils vorgegeben Struktur.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Datenmodelle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Dokumentenorientierte</a:t>
            </a:r>
            <a:r>
              <a:rPr lang="de"/>
              <a:t> Datenbanken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Graphdatenbanken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Key-Value Datenbanken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Spaltenorientierte Datenbanken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Datenstrom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Vorteile/Nachteile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Skalierbarkeit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Flexibilität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Leistung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Verfügbarkeit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</a:t>
            </a:r>
            <a:r>
              <a:rPr lang="de"/>
              <a:t>leistungsstarke</a:t>
            </a:r>
            <a:r>
              <a:rPr lang="de"/>
              <a:t> Abfragesprache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Transaktionsverarbeitung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Datenintegrität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Fehlen</a:t>
            </a:r>
            <a:r>
              <a:rPr lang="de"/>
              <a:t> von Join Operationen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MongoDB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 von NoSQL-Datenbank, Dokumenten-Datenbank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Dokumente ähnlich wie JSON oder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(Außerdem gibt es die MongoDB Query Language MQL)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APIs für verschiedene Sprachen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und Nachteile von MongoDB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Flexibilität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Skalierbarkeit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Leistung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Verfügbarkeit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Benutzerfreundlichkeit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Datenintegrität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Transaktionsverarbeitung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