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94B4D6-9242-4D86-A524-DD63636A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18733"/>
            <a:ext cx="9983593" cy="562053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3FE78E-4E29-4186-90C0-F5E59643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37785"/>
            <a:ext cx="9974067" cy="558242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2DD3CC7-78B2-41AC-855B-9077380B24C5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39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636CAB-8B26-4E24-A4CE-661144B2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28259"/>
            <a:ext cx="9974067" cy="560148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550EF3E-5AFD-49D7-A96B-D90849F32F5B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30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E423E8-C172-4EC2-8EB7-65E3A2AF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3969"/>
            <a:ext cx="9955014" cy="563006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BE8F75E-6438-45B9-A2A1-07899F6FB03A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80983-52B7-490A-A100-CCA4CFEC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28259"/>
            <a:ext cx="9983593" cy="560148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0965B29-AE0D-4C2A-ACBB-8CCB98081385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0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9E8D18-CB2B-4BD5-AD28-ECD03DE4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3969"/>
            <a:ext cx="9955014" cy="563006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3F776C1-4226-4B31-A98F-BFD492CEA65C}"/>
              </a:ext>
            </a:extLst>
          </p:cNvPr>
          <p:cNvSpPr/>
          <p:nvPr/>
        </p:nvSpPr>
        <p:spPr>
          <a:xfrm>
            <a:off x="8341112" y="3429000"/>
            <a:ext cx="2713231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73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E7B839-3994-41BF-B92C-518B0AA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09206"/>
            <a:ext cx="9974067" cy="563958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3BEC4E3-7EDB-4D02-AC44-9D0F76D90F90}"/>
              </a:ext>
            </a:extLst>
          </p:cNvPr>
          <p:cNvSpPr/>
          <p:nvPr/>
        </p:nvSpPr>
        <p:spPr>
          <a:xfrm>
            <a:off x="8341112" y="3429000"/>
            <a:ext cx="2713231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51BA9E-CFB0-4B26-A22C-88008887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8733"/>
            <a:ext cx="9955014" cy="56205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FE5633-72E9-4480-9B4C-B8AADA1A2807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3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544448-A03A-47FD-BE95-19A1BF64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618733"/>
            <a:ext cx="9964541" cy="562053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052F970-F6A1-4F3B-9D38-5F0AE310DF7E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97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783AA1-833A-4517-9F32-52616309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18733"/>
            <a:ext cx="9983593" cy="56205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302D99C-6BFE-426D-9A29-47719572659A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1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6F37C0-84E7-4549-8E40-B9062C59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609206"/>
            <a:ext cx="10012172" cy="563958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D240137-DE8F-4C36-B711-C54B09DEAF7F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20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403605-797A-41D9-83CF-2B56665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28259"/>
            <a:ext cx="9983593" cy="56014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2C7E029-8F86-4F57-BA91-B99973E0DEB7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5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B81E55-EE71-4AAC-BFA7-D0DBFB4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609206"/>
            <a:ext cx="10002646" cy="563958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5056484-6241-4A4D-81ED-C742A3331EC7}"/>
              </a:ext>
            </a:extLst>
          </p:cNvPr>
          <p:cNvSpPr/>
          <p:nvPr/>
        </p:nvSpPr>
        <p:spPr>
          <a:xfrm>
            <a:off x="9735015" y="5765180"/>
            <a:ext cx="1319328" cy="47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11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4</cp:revision>
  <dcterms:created xsi:type="dcterms:W3CDTF">2020-11-17T11:32:43Z</dcterms:created>
  <dcterms:modified xsi:type="dcterms:W3CDTF">2020-11-17T12:13:13Z</dcterms:modified>
</cp:coreProperties>
</file>