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94B4D6-9242-4D86-A524-DD63636A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18733"/>
            <a:ext cx="998359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3FE78E-4E29-4186-90C0-F5E59643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37785"/>
            <a:ext cx="9974067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9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636CAB-8B26-4E24-A4CE-661144B2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28259"/>
            <a:ext cx="9974067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E423E8-C172-4EC2-8EB7-65E3A2AF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3969"/>
            <a:ext cx="995501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80983-52B7-490A-A100-CCA4CFEC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28259"/>
            <a:ext cx="998359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9E8D18-CB2B-4BD5-AD28-ECD03DE4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3969"/>
            <a:ext cx="995501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E7B839-3994-41BF-B92C-518B0AA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09206"/>
            <a:ext cx="997406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51BA9E-CFB0-4B26-A22C-88008887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618733"/>
            <a:ext cx="995501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544448-A03A-47FD-BE95-19A1BF64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618733"/>
            <a:ext cx="9964541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783AA1-833A-4517-9F32-52616309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18733"/>
            <a:ext cx="998359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6F37C0-84E7-4549-8E40-B9062C59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609206"/>
            <a:ext cx="1001217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403605-797A-41D9-83CF-2B56665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28259"/>
            <a:ext cx="998359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B81E55-EE71-4AAC-BFA7-D0DBFB4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609206"/>
            <a:ext cx="1000264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1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3</cp:revision>
  <dcterms:created xsi:type="dcterms:W3CDTF">2020-11-17T11:32:43Z</dcterms:created>
  <dcterms:modified xsi:type="dcterms:W3CDTF">2020-11-17T11:50:54Z</dcterms:modified>
</cp:coreProperties>
</file>