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5B563-0D46-4210-9199-0C4089E0A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ACC281-305A-4E84-BDA8-626FE72F1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86381C-5769-4600-91F1-08E90342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0FEE23-802C-4A4E-8F2F-552BE4E0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8DD6B6-286F-46B3-B510-2AC87434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88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1BF16-6CD4-4E26-B006-431C78F9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15737B-16C2-4961-AFCB-9657A4996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B3ED64-9DCE-47A0-9BB1-D29FB491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190E74-6B1F-4D47-A158-68344684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41B96A-C74B-413F-8CA4-C37C8073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04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701538-A149-4053-9CAE-26A5D1ECD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218D81-9E66-46A7-96BB-9D0634917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0A3932-A472-44A2-81A3-BE272FBD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A77AF9-BEC6-46F9-A4C0-41D2DB554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1C5694-DE08-4A37-9992-CE392A5A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66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8C1C7-9F32-4806-A3AA-CDA9CB4D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E6740E-AFB9-499F-9A6E-CC4A7FEF9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59B3FF-8D75-4D07-91BC-2873F0DB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C27D46-9740-4338-9E18-6B890A57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0EA987-8C76-4432-8927-C8B21341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59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51F2E-B2B5-4C2C-AFF4-43580FC6E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B498F8-E2BC-4230-869D-32C363A5D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110BD0-2DFB-4460-B207-650423FE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050C25-632B-48E1-BC89-BDA9088CE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E87697-8FCF-4CE2-AA0B-759ABE75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38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ABCFE-36B0-4A4D-9D60-5680366D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77CFB2-2B49-4F11-83EF-E04AB7572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17C093-09EF-4710-8C1A-E012CE6DD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3C1AFE-FC4F-4A68-B648-740F05D1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0A3738-E9E9-41FA-B859-54A8CDA2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724ADA-7303-4690-9511-DC7CE581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77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442C0-22CE-4924-8371-4A62EC17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76B0D4-25D7-4D0C-AB8F-CEF19B0A0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5BAA16-3460-4ACE-9648-D5A2807E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F0380A-B2F3-43DB-BA69-F616EED7E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99A1C4-FDF2-4E9C-A708-639332443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D3C338-9DF8-4030-88A6-C3B210F0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0BCB34-DC46-4B69-94FA-5DF620E8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956AA79-E79F-4AB7-AB7A-76E4668E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64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28166-6721-4BBA-9D3E-8F790D41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E84CB0-C7BB-4124-AB55-E50EBC25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3F56559-3519-4B7D-A05B-B6B287F8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BC7202-EEA4-4DFD-8CA0-75D14248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98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416E5B-8F68-45BF-A4FD-1AE3E699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28EA52-9F7E-4371-8FEB-360E867E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963A9D-8B27-43DB-BC95-070C0B36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65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9AF0D-1D42-4DBE-8476-051A7CD9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FF9EF-F804-437B-A0DD-EE26BDF7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021E30-7E81-412E-BF1A-F3B87ABEF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B278EA-595C-4EC4-8D67-F015D681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4CF76A-83D6-4F5D-845A-30286621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263D2A-FECC-4595-A42C-88DE5BD7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24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0322E-B6BC-49B9-9BBE-AACB720A9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11BCD3-07BD-4D9B-80AB-F1257FFE3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307580-5994-444E-B241-9AC8CF6D4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EECD54-FC2B-4582-B7B6-284CBBAE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B3028-B9C9-4C9D-B1D6-CB95F60B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4355C5-9E35-41A5-AA2C-5BC1ABC7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24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68F0A2E-74CE-4DD2-B621-6E81A40E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5124E7-B80A-4502-A87B-6B7DED69B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5EA54A-2D15-4B70-AB4A-230598595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6207-5B9E-4C18-9E5A-9A9F3AA8CDDA}" type="datetimeFigureOut">
              <a:rPr lang="pt-BR" smtClean="0"/>
              <a:t>24/11/2020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79A1B0-1A06-420C-8A57-DBC3DB11C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6255BF-7EEF-4AAF-99E7-21883A3BF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C3000-301F-42AD-AAFA-D9A4B145EE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43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11A486F-2542-46AA-961A-476C8280809B}"/>
              </a:ext>
            </a:extLst>
          </p:cNvPr>
          <p:cNvSpPr/>
          <p:nvPr/>
        </p:nvSpPr>
        <p:spPr>
          <a:xfrm>
            <a:off x="2720898" y="3429000"/>
            <a:ext cx="8333445" cy="2810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209A91-30EF-47F5-8ED2-C6568098E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405" y="0"/>
            <a:ext cx="12192000" cy="682788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B984033-839E-4F62-BB8C-3795E63A64D7}"/>
              </a:ext>
            </a:extLst>
          </p:cNvPr>
          <p:cNvSpPr/>
          <p:nvPr/>
        </p:nvSpPr>
        <p:spPr>
          <a:xfrm>
            <a:off x="1885071" y="3429000"/>
            <a:ext cx="8145194" cy="3281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1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11A486F-2542-46AA-961A-476C8280809B}"/>
              </a:ext>
            </a:extLst>
          </p:cNvPr>
          <p:cNvSpPr/>
          <p:nvPr/>
        </p:nvSpPr>
        <p:spPr>
          <a:xfrm>
            <a:off x="2720898" y="3429000"/>
            <a:ext cx="8333445" cy="2810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B984033-839E-4F62-BB8C-3795E63A64D7}"/>
              </a:ext>
            </a:extLst>
          </p:cNvPr>
          <p:cNvSpPr/>
          <p:nvPr/>
        </p:nvSpPr>
        <p:spPr>
          <a:xfrm>
            <a:off x="1885071" y="3429000"/>
            <a:ext cx="8145194" cy="3281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5529CBE-8805-4809-BEF0-99580A67F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4"/>
            <a:ext cx="12192000" cy="68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8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11A486F-2542-46AA-961A-476C8280809B}"/>
              </a:ext>
            </a:extLst>
          </p:cNvPr>
          <p:cNvSpPr/>
          <p:nvPr/>
        </p:nvSpPr>
        <p:spPr>
          <a:xfrm>
            <a:off x="2720898" y="3429000"/>
            <a:ext cx="8333445" cy="2810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B984033-839E-4F62-BB8C-3795E63A64D7}"/>
              </a:ext>
            </a:extLst>
          </p:cNvPr>
          <p:cNvSpPr/>
          <p:nvPr/>
        </p:nvSpPr>
        <p:spPr>
          <a:xfrm>
            <a:off x="1885071" y="3429000"/>
            <a:ext cx="8145194" cy="3281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4B3765-7A20-49A9-BD46-5931C1A65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16" y="1056944"/>
            <a:ext cx="10364646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2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11A486F-2542-46AA-961A-476C8280809B}"/>
              </a:ext>
            </a:extLst>
          </p:cNvPr>
          <p:cNvSpPr/>
          <p:nvPr/>
        </p:nvSpPr>
        <p:spPr>
          <a:xfrm>
            <a:off x="2720898" y="3429000"/>
            <a:ext cx="8333445" cy="2810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B984033-839E-4F62-BB8C-3795E63A64D7}"/>
              </a:ext>
            </a:extLst>
          </p:cNvPr>
          <p:cNvSpPr/>
          <p:nvPr/>
        </p:nvSpPr>
        <p:spPr>
          <a:xfrm>
            <a:off x="1885071" y="3429000"/>
            <a:ext cx="8145194" cy="3281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923763-2E66-4055-BA61-2BBFD348D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40"/>
            <a:ext cx="12192000" cy="676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423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CORE Lages</dc:creator>
  <cp:lastModifiedBy>CORE Lages</cp:lastModifiedBy>
  <cp:revision>5</cp:revision>
  <dcterms:created xsi:type="dcterms:W3CDTF">2020-11-17T11:32:43Z</dcterms:created>
  <dcterms:modified xsi:type="dcterms:W3CDTF">2020-11-24T17:15:19Z</dcterms:modified>
</cp:coreProperties>
</file>