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B563-0D46-4210-9199-0C4089E0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CC281-305A-4E84-BDA8-626FE72F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6381C-5769-4600-91F1-08E9034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FEE23-802C-4A4E-8F2F-552BE4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DD6B6-286F-46B3-B510-2AC8743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BF16-6CD4-4E26-B006-431C78F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5737B-16C2-4961-AFCB-9657A499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64-9DCE-47A0-9BB1-D29FB491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90E74-6B1F-4D47-A158-68344684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1B96A-C74B-413F-8CA4-C37C807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01538-A149-4053-9CAE-26A5D1EC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218D81-9E66-46A7-96BB-9D063491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A3932-A472-44A2-81A3-BE272FB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7AF9-BEC6-46F9-A4C0-41D2DB55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C5694-DE08-4A37-9992-CE392A5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C1C7-9F32-4806-A3AA-CDA9CB4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6740E-AFB9-499F-9A6E-CC4A7FE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59B3FF-8D75-4D07-91BC-2873F0D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27D46-9740-4338-9E18-6B890A5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A987-8C76-4432-8927-C8B2134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1F2E-B2B5-4C2C-AFF4-43580FC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98F8-E2BC-4230-869D-32C363A5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10BD0-2DFB-4460-B207-650423FE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0C25-632B-48E1-BC89-BDA9088C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87697-8FCF-4CE2-AA0B-759ABE7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BCFE-36B0-4A4D-9D60-5680366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7CFB2-2B49-4F11-83EF-E04AB757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7C093-09EF-4710-8C1A-E012CE6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C1AFE-FC4F-4A68-B648-740F05D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A3738-E9E9-41FA-B859-54A8CDA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24ADA-7303-4690-9511-DC7CE58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42C0-22CE-4924-8371-4A62EC17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6B0D4-25D7-4D0C-AB8F-CEF19B0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BAA16-3460-4ACE-9648-D5A2807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0380A-B2F3-43DB-BA69-F616EED7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99A1C4-FDF2-4E9C-A708-639332443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3C338-9DF8-4030-88A6-C3B210F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0BCB34-DC46-4B69-94FA-5DF620E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56AA79-E79F-4AB7-AB7A-76E4668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8166-6721-4BBA-9D3E-8F790D4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E84CB0-C7BB-4124-AB55-E50EBC2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F56559-3519-4B7D-A05B-B6B287F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C7202-EEA4-4DFD-8CA0-75D1424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416E5B-8F68-45BF-A4FD-1AE3E69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28EA52-9F7E-4371-8FEB-360E867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63A9D-8B27-43DB-BC95-070C0B3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AF0D-1D42-4DBE-8476-051A7CD9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FF9EF-F804-437B-A0DD-EE26BDF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21E30-7E81-412E-BF1A-F3B87ABE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278EA-595C-4EC4-8D67-F015D681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CF76A-83D6-4F5D-845A-3028662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63D2A-FECC-4595-A42C-88DE5BD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322E-B6BC-49B9-9BBE-AACB720A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1BCD3-07BD-4D9B-80AB-F1257FFE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07580-5994-444E-B241-9AC8CF6D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ECD54-FC2B-4582-B7B6-284CBBAE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B3028-B9C9-4C9D-B1D6-CB95F60B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355C5-9E35-41A5-AA2C-5BC1ABC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8F0A2E-74CE-4DD2-B621-6E81A40E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124E7-B80A-4502-A87B-6B7DED69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EA54A-2D15-4B70-AB4A-23059859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9A1B0-1A06-420C-8A57-DBC3DB11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55BF-7EEF-4AAF-99E7-21883A3B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C3EEF7-A44C-48E2-905F-97AF15BE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5"/>
            <a:ext cx="12192000" cy="68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CE83D7-CF50-4916-B097-2CF07972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3"/>
            <a:ext cx="12192000" cy="68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6FECB2-7585-425B-A9D6-315FAC45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0"/>
            <a:ext cx="12192000" cy="68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2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B5B5A2-E589-4A66-A291-BD74689B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0"/>
            <a:ext cx="1217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04D9B5-19A2-47EB-BABD-7B1C5BA2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2"/>
            <a:ext cx="12192000" cy="68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61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CORE Lages</dc:creator>
  <cp:lastModifiedBy>CORE Lages</cp:lastModifiedBy>
  <cp:revision>8</cp:revision>
  <dcterms:created xsi:type="dcterms:W3CDTF">2020-11-17T11:32:43Z</dcterms:created>
  <dcterms:modified xsi:type="dcterms:W3CDTF">2020-11-24T17:32:02Z</dcterms:modified>
</cp:coreProperties>
</file>