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7B1C99-E28F-467D-B26B-F2C8CE420568}"/>
              </a:ext>
            </a:extLst>
          </p:cNvPr>
          <p:cNvSpPr txBox="1"/>
          <p:nvPr/>
        </p:nvSpPr>
        <p:spPr>
          <a:xfrm>
            <a:off x="717451" y="956603"/>
            <a:ext cx="7216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EXERCÍCIOS PROPOSTOS</a:t>
            </a:r>
            <a:endParaRPr lang="pt-BR" dirty="0"/>
          </a:p>
          <a:p>
            <a:r>
              <a:rPr lang="pt-BR" dirty="0"/>
              <a:t>Caros estudantes, segue agora os exercícios do URI Online Judge</a:t>
            </a:r>
          </a:p>
          <a:p>
            <a:r>
              <a:rPr lang="pt-BR" dirty="0"/>
              <a:t>que podem ser resolvidos com base no que aprendemos </a:t>
            </a:r>
          </a:p>
          <a:p>
            <a:r>
              <a:rPr lang="pt-BR" dirty="0"/>
              <a:t>neste capítulo de estrutura condicional:</a:t>
            </a:r>
          </a:p>
          <a:p>
            <a:r>
              <a:rPr lang="pt-BR" b="1" dirty="0"/>
              <a:t>Estudo mínimo recomendado:</a:t>
            </a:r>
            <a:endParaRPr lang="pt-BR" dirty="0"/>
          </a:p>
          <a:p>
            <a:r>
              <a:rPr lang="pt-BR" dirty="0"/>
              <a:t>  - </a:t>
            </a:r>
            <a:r>
              <a:rPr lang="pt-BR" b="1" dirty="0"/>
              <a:t>Primeiro grupo (mais básicos):</a:t>
            </a:r>
            <a:r>
              <a:rPr lang="pt-BR" dirty="0"/>
              <a:t> </a:t>
            </a:r>
          </a:p>
          <a:p>
            <a:r>
              <a:rPr lang="pt-BR" dirty="0"/>
              <a:t>1035, 1038, 1044, 1046, 1048</a:t>
            </a:r>
          </a:p>
          <a:p>
            <a:endParaRPr lang="pt-BR" dirty="0"/>
          </a:p>
          <a:p>
            <a:r>
              <a:rPr lang="pt-BR" dirty="0"/>
              <a:t>  - </a:t>
            </a:r>
            <a:r>
              <a:rPr lang="pt-BR" b="1" dirty="0"/>
              <a:t>Segundo grupo:</a:t>
            </a:r>
            <a:r>
              <a:rPr lang="pt-BR"/>
              <a:t> </a:t>
            </a:r>
          </a:p>
          <a:p>
            <a:r>
              <a:rPr lang="pt-BR"/>
              <a:t>1037</a:t>
            </a:r>
            <a:r>
              <a:rPr lang="pt-BR" dirty="0"/>
              <a:t>, 1040 (use </a:t>
            </a:r>
            <a:r>
              <a:rPr lang="pt-BR" dirty="0" err="1"/>
              <a:t>float</a:t>
            </a:r>
            <a:r>
              <a:rPr lang="pt-BR" dirty="0"/>
              <a:t>), 1041, 1045, 1047, 1049, 1051</a:t>
            </a:r>
          </a:p>
          <a:p>
            <a:endParaRPr lang="pt-BR" dirty="0"/>
          </a:p>
          <a:p>
            <a:r>
              <a:rPr lang="pt-BR" b="1" dirty="0"/>
              <a:t>Exercícios suplementares:</a:t>
            </a:r>
            <a:endParaRPr lang="pt-BR" dirty="0"/>
          </a:p>
          <a:p>
            <a:r>
              <a:rPr lang="pt-BR" dirty="0"/>
              <a:t>  - 1042, 1043, 1050, 1052, 1060, 1064, 1065, 1066, 1070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10</cp:revision>
  <dcterms:created xsi:type="dcterms:W3CDTF">2020-11-17T11:32:43Z</dcterms:created>
  <dcterms:modified xsi:type="dcterms:W3CDTF">2020-11-24T17:35:15Z</dcterms:modified>
</cp:coreProperties>
</file>