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Seasons &amp; Shootings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Relationships between Season and Shooting Incidents in New York City 2006 - 2020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1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3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5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2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York City Gun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strictest in the United States</a:t>
            </a:r>
          </a:p>
          <a:p>
            <a:r>
              <a:rPr lang="en-US" dirty="0" smtClean="0"/>
              <a:t>Requires a license</a:t>
            </a:r>
          </a:p>
          <a:p>
            <a:r>
              <a:rPr lang="en-US" dirty="0" smtClean="0"/>
              <a:t>License </a:t>
            </a:r>
            <a:r>
              <a:rPr lang="en-US" dirty="0"/>
              <a:t>application requires </a:t>
            </a:r>
            <a:r>
              <a:rPr lang="en-US" dirty="0" smtClean="0"/>
              <a:t>2 photos</a:t>
            </a:r>
            <a:r>
              <a:rPr lang="en-US" dirty="0"/>
              <a:t>, proof of residence, </a:t>
            </a:r>
            <a:r>
              <a:rPr lang="en-US" dirty="0" smtClean="0"/>
              <a:t>Social </a:t>
            </a:r>
            <a:r>
              <a:rPr lang="en-US" dirty="0"/>
              <a:t>Security card, </a:t>
            </a:r>
            <a:r>
              <a:rPr lang="en-US" dirty="0" smtClean="0"/>
              <a:t>and New </a:t>
            </a:r>
            <a:r>
              <a:rPr lang="en-US" dirty="0"/>
              <a:t>York State driver’s </a:t>
            </a:r>
            <a:r>
              <a:rPr lang="en-US" dirty="0" smtClean="0"/>
              <a:t>license</a:t>
            </a:r>
          </a:p>
          <a:p>
            <a:r>
              <a:rPr lang="en-US" dirty="0" smtClean="0"/>
              <a:t>Other documents are often </a:t>
            </a:r>
            <a:r>
              <a:rPr lang="en-US" dirty="0"/>
              <a:t>asked for, such as a New York State income tax return or a current utilities </a:t>
            </a:r>
            <a:r>
              <a:rPr lang="en-US" dirty="0" smtClean="0"/>
              <a:t>bill</a:t>
            </a:r>
          </a:p>
          <a:p>
            <a:r>
              <a:rPr lang="en-US" dirty="0" smtClean="0"/>
              <a:t>If ever arrested must supply paperwork </a:t>
            </a:r>
            <a:r>
              <a:rPr lang="en-US" dirty="0"/>
              <a:t>pertinent to </a:t>
            </a:r>
            <a:r>
              <a:rPr lang="en-US" dirty="0" smtClean="0"/>
              <a:t>it </a:t>
            </a:r>
            <a:r>
              <a:rPr lang="en-US" dirty="0"/>
              <a:t>even if the charges </a:t>
            </a:r>
            <a:r>
              <a:rPr lang="en-US" dirty="0" smtClean="0"/>
              <a:t>were dismissed</a:t>
            </a:r>
          </a:p>
          <a:p>
            <a:r>
              <a:rPr lang="en-US" dirty="0" smtClean="0"/>
              <a:t>5 different kinds of licenses each with different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Clay Ver Valen</a:t>
            </a:r>
          </a:p>
          <a:p>
            <a:r>
              <a:rPr lang="en-US" dirty="0" smtClean="0"/>
              <a:t>Masters Program for Data Science - University of Colorado Boulder</a:t>
            </a:r>
          </a:p>
          <a:p>
            <a:r>
              <a:rPr lang="en-US" dirty="0" smtClean="0"/>
              <a:t>Technical Leader at Cisco Systems</a:t>
            </a:r>
          </a:p>
          <a:p>
            <a:r>
              <a:rPr lang="en-US" dirty="0" smtClean="0"/>
              <a:t>Previously at Microsoft, Yahoo!, and several start-ups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shootings happen most?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370657"/>
              </p:ext>
            </p:extLst>
          </p:nvPr>
        </p:nvGraphicFramePr>
        <p:xfrm>
          <a:off x="3367178" y="2094411"/>
          <a:ext cx="54576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822"/>
                <a:gridCol w="27288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Shootings since</a:t>
                      </a:r>
                      <a:r>
                        <a:rPr lang="en-US" baseline="0" dirty="0" smtClean="0"/>
                        <a:t> 2010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Brooklyn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6,484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Bronx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4,551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2,389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Manhattan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1,945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Staten</a:t>
                      </a:r>
                      <a:r>
                        <a:rPr lang="en-US" baseline="0" dirty="0" smtClean="0"/>
                        <a:t> Island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8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778048" cy="1400530"/>
          </a:xfrm>
        </p:spPr>
        <p:txBody>
          <a:bodyPr/>
          <a:lstStyle/>
          <a:p>
            <a:r>
              <a:rPr lang="en-US" dirty="0" smtClean="0"/>
              <a:t>Shootings By Year And Borough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17" y="1627687"/>
            <a:ext cx="7307365" cy="4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Bronx and Brooklyn in the summer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take into account population in the boroughs</a:t>
            </a:r>
          </a:p>
          <a:p>
            <a:r>
              <a:rPr lang="en-US" dirty="0" smtClean="0"/>
              <a:t>Does not take into account socio-economic factors</a:t>
            </a:r>
          </a:p>
          <a:p>
            <a:r>
              <a:rPr lang="en-US" dirty="0" smtClean="0"/>
              <a:t>Does not take actual temperatures into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62373" cy="4195481"/>
          </a:xfrm>
        </p:spPr>
        <p:txBody>
          <a:bodyPr>
            <a:normAutofit/>
          </a:bodyPr>
          <a:lstStyle/>
          <a:p>
            <a:r>
              <a:rPr lang="en-US" dirty="0"/>
              <a:t>NYPD Shooting Incident Data (Historic)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data.cityofnewyork.us</a:t>
            </a:r>
          </a:p>
          <a:p>
            <a:r>
              <a:rPr lang="en-US" dirty="0" smtClean="0"/>
              <a:t>Covers incidents from 2006 through the end of 2020</a:t>
            </a:r>
          </a:p>
          <a:p>
            <a:r>
              <a:rPr lang="en-US" dirty="0"/>
              <a:t>Each record represents a shooting incident in </a:t>
            </a:r>
            <a:r>
              <a:rPr lang="en-US" dirty="0" smtClean="0"/>
              <a:t>NYC</a:t>
            </a:r>
          </a:p>
          <a:p>
            <a:r>
              <a:rPr lang="en-US" dirty="0" smtClean="0"/>
              <a:t>Data set includes for each incident</a:t>
            </a:r>
          </a:p>
          <a:p>
            <a:pPr lvl="1"/>
            <a:r>
              <a:rPr lang="en-US" dirty="0" smtClean="0"/>
              <a:t>Date and time</a:t>
            </a:r>
          </a:p>
          <a:p>
            <a:pPr lvl="1"/>
            <a:r>
              <a:rPr lang="en-US" dirty="0" smtClean="0"/>
              <a:t>Location (borough, precinct, mid-block latitude and longitude)</a:t>
            </a:r>
          </a:p>
          <a:p>
            <a:pPr lvl="1"/>
            <a:r>
              <a:rPr lang="en-US" dirty="0" smtClean="0"/>
              <a:t>Demographic information on both victim and perpetrator (age group, race, gender)</a:t>
            </a:r>
          </a:p>
          <a:p>
            <a:pPr lvl="1"/>
            <a:r>
              <a:rPr lang="en-US" dirty="0" smtClean="0"/>
              <a:t>Whether shooting victim died making it count as a murder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0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0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7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305</Words>
  <Application>Microsoft Office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Seasons &amp; Shootings</vt:lpstr>
      <vt:lpstr>Introductions</vt:lpstr>
      <vt:lpstr>Data Source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New York City Gun Laws</vt:lpstr>
      <vt:lpstr>Where do shootings happen most?</vt:lpstr>
      <vt:lpstr>Shootings By Year And Borough</vt:lpstr>
      <vt:lpstr>Conclusion</vt:lpstr>
      <vt:lpstr>Sources of Bias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Seasons &amp; Shootings</dc:title>
  <dc:creator>Clay Ver Valen</dc:creator>
  <cp:lastModifiedBy>Clay Ver Valen</cp:lastModifiedBy>
  <cp:revision>9</cp:revision>
  <dcterms:created xsi:type="dcterms:W3CDTF">2021-06-06T23:26:03Z</dcterms:created>
  <dcterms:modified xsi:type="dcterms:W3CDTF">2021-06-07T02:29:29Z</dcterms:modified>
</cp:coreProperties>
</file>