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400h/月 = 每个工作日约18小时团队处理误报
5人团队平均每人每月80小时处理误报（每天约4小时）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Seeker - 时间序列异常检测机器学习项目</dc:title>
  <dc:subject>PptxGenJS Presentation</dc:subject>
  <dc:creator>Created by Marp</dc:creator>
  <cp:lastModifiedBy>Created by Marp</cp:lastModifiedBy>
  <cp:revision>1</cp:revision>
  <dcterms:created xsi:type="dcterms:W3CDTF">2025-07-10T11:30:39Z</dcterms:created>
  <dcterms:modified xsi:type="dcterms:W3CDTF">2025-07-10T11:30:39Z</dcterms:modified>
</cp:coreProperties>
</file>